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0"/>
  </p:notesMasterIdLst>
  <p:sldIdLst>
    <p:sldId id="256" r:id="rId4"/>
    <p:sldId id="302" r:id="rId5"/>
    <p:sldId id="257" r:id="rId6"/>
    <p:sldId id="258" r:id="rId7"/>
    <p:sldId id="282" r:id="rId8"/>
    <p:sldId id="259" r:id="rId9"/>
    <p:sldId id="260" r:id="rId11"/>
    <p:sldId id="261" r:id="rId12"/>
    <p:sldId id="262" r:id="rId13"/>
    <p:sldId id="266" r:id="rId14"/>
    <p:sldId id="272" r:id="rId15"/>
    <p:sldId id="271" r:id="rId16"/>
    <p:sldId id="268" r:id="rId17"/>
    <p:sldId id="267" r:id="rId18"/>
    <p:sldId id="270" r:id="rId19"/>
    <p:sldId id="273" r:id="rId20"/>
    <p:sldId id="274" r:id="rId21"/>
    <p:sldId id="276" r:id="rId22"/>
    <p:sldId id="275" r:id="rId23"/>
    <p:sldId id="277" r:id="rId24"/>
    <p:sldId id="278" r:id="rId25"/>
    <p:sldId id="279" r:id="rId26"/>
    <p:sldId id="280" r:id="rId27"/>
    <p:sldId id="301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76" autoAdjust="0"/>
  </p:normalViewPr>
  <p:slideViewPr>
    <p:cSldViewPr snapToGrid="0" snapToObjects="1">
      <p:cViewPr>
        <p:scale>
          <a:sx n="100" d="100"/>
          <a:sy n="100" d="100"/>
        </p:scale>
        <p:origin x="-1398" y="-522"/>
      </p:cViewPr>
      <p:guideLst>
        <p:guide orient="horz" pos="2160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1998" cy="719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8A40D5A-3F29-41C6-AD22-3F869F410AEF}" type="datetimeFigureOut">
              <a:rPr lang="zh-CN" altLang="en-US"/>
            </a:fld>
            <a:endParaRPr lang="en-US"/>
          </a:p>
        </p:txBody>
      </p:sp>
      <p:sp>
        <p:nvSpPr>
          <p:cNvPr id="25604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7193B48-3C04-4EFC-BD55-25347798DE82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  <a:ea typeface="宋体" panose="02010600030101010101" pitchFamily="2" charset="-122"/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      </a:t>
            </a:r>
            <a:endParaRPr lang="en-US" altLang="zh-CN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r>
              <a:rPr lang="en-US" altLang="zh-CN" smtClean="0">
                <a:solidFill>
                  <a:srgbClr val="4A452A"/>
                </a:solidFill>
                <a:ea typeface="宋体" panose="02010600030101010101" pitchFamily="2" charset="-122"/>
              </a:rPr>
              <a:t>  </a:t>
            </a:r>
            <a:endParaRPr lang="zh-CN" altLang="en-US" smtClean="0">
              <a:solidFill>
                <a:srgbClr val="4A452A"/>
              </a:solidFill>
              <a:ea typeface="宋体" panose="02010600030101010101" pitchFamily="2" charset="-122"/>
            </a:endParaRPr>
          </a:p>
          <a:p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30723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B40A9C35-262E-4D39-A255-EC9D227CC86F}" type="slidenum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891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2B888A9F-CEF9-4E25-8888-5778D505728E}" type="slidenum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AC14-D273-4C28-8861-A449D87A5807}" type="datetime1">
              <a:rPr lang="zh-CN" altLang="en-US"/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22B68-EC79-4457-8015-CD0A48D1979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34E54-D956-4761-A78A-14C854A17B3A}" type="datetime1">
              <a:rPr lang="zh-CN" altLang="en-US"/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7F4D0-2470-45B3-B8D2-DBB1503B1B8C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829BB-5DE0-46E2-809B-2A4BA3A36273}" type="datetime1">
              <a:rPr lang="zh-CN" altLang="en-US"/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F37B3-1C8E-4156-9354-6953CB25BDAF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158A572-079E-40A9-88B9-0EB4BB81F2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57507F8-BD03-42D4-B042-CF747444A7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882FE9B-E103-4500-99DC-238340EEAD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BC568A3-2EDC-4C6F-8FB2-485EEEB597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4AE1440-D3EE-42F1-B89A-7D58810524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E7440F4-356A-4C95-806E-1A42F30AD8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A3F40FA-A234-4BE3-B3DC-13EEAD38EAB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E4DB2E5-A87F-40E4-913C-A025E1B4157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45BE0-4EB9-4551-9600-E5AAEC21A72F}" type="datetime1">
              <a:rPr lang="zh-CN" altLang="en-US"/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099CE-6AA5-4D3D-8733-DE0548D77513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CDD2DA0-59FC-4E57-B12A-B33C6F3783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267EFCA-5F22-4DCA-A65E-123418CCA0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C08BE-9514-479A-8AEB-2EFA84E14BFF}" type="datetime1">
              <a:rPr lang="zh-CN" altLang="en-US"/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374C-E3E9-4E68-B8D9-ED795C06A4B3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9C02-4055-483B-9E63-F63C7B488F35}" type="datetime1">
              <a:rPr lang="zh-CN" altLang="en-US"/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70ABB-CD2B-44B8-912D-6272861B886D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96F24-0F6A-4627-857B-2E7020E0D19D}" type="datetime1">
              <a:rPr lang="zh-CN" altLang="en-US"/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EC8-7686-4D01-B983-46CF2215E3AF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BB16C-8835-4CB3-B587-C1E3A669FFF5}" type="datetime1">
              <a:rPr lang="zh-CN" altLang="en-US"/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7F79-4D2B-4CF5-BF9C-473BA79BC660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C6DD4-6218-4149-B243-E5D235E33C0E}" type="datetime1">
              <a:rPr lang="zh-CN" altLang="en-US"/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36C4-C96F-4AED-9302-0BDE0C943D38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30D72-5792-488A-ADE3-B7B3ACDF93B1}" type="datetime1">
              <a:rPr lang="zh-CN" altLang="en-US"/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0FFF-9090-46D1-A63B-32B5EA939164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6AEB2-DEA6-4126-B345-40D3D07239BD}" type="datetime1">
              <a:rPr lang="zh-CN" altLang="en-US"/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DF769-76B5-4A73-92AF-9A96C51046F5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F59678B-8003-4B2C-AF75-44BE9940A80A}" type="datetime1">
              <a:rPr lang="zh-CN" altLang="en-US"/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ADB193A-333E-4AA6-BA15-D9DA9FFC26FC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30820CF-B880-4189-942D-D702A7CBA73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9EE11BD-77E0-45ED-AC40-9D6947E8A47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emf"/><Relationship Id="rId3" Type="http://schemas.microsoft.com/office/2007/relationships/media" Target="file:///C:\Users\lenovo\Desktop\Matt%20Cab%20-%20Sing%20You%20to%20Sleep.mp3" TargetMode="External"/><Relationship Id="rId2" Type="http://schemas.openxmlformats.org/officeDocument/2006/relationships/audio" Target="file:///C:\Users\lenovo\Desktop\Matt%20Cab%20-%20Sing%20You%20to%20Sleep.mp3" TargetMode="Externa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WordArt 9"/>
          <p:cNvSpPr>
            <a:spLocks noChangeArrowheads="1" noChangeShapeType="1" noTextEdit="1"/>
          </p:cNvSpPr>
          <p:nvPr/>
        </p:nvSpPr>
        <p:spPr bwMode="auto">
          <a:xfrm>
            <a:off x="1484313" y="2909888"/>
            <a:ext cx="6175375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bevel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mic Sans MS" panose="030F0702030302020204"/>
              </a:rPr>
              <a:t>Lunch is usually at half</a:t>
            </a:r>
            <a:endParaRPr lang="en-US" altLang="zh-CN" sz="3600" b="1" kern="10">
              <a:ln w="12700">
                <a:solidFill>
                  <a:srgbClr val="EAEAEA"/>
                </a:solidFill>
                <a:bevel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Comic Sans MS" panose="030F0702030302020204"/>
            </a:endParaRPr>
          </a:p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bevel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mic Sans MS" panose="030F0702030302020204"/>
              </a:rPr>
              <a:t>past twelve.</a:t>
            </a:r>
            <a:endParaRPr lang="zh-CN" altLang="en-US" sz="3600" b="1" kern="10">
              <a:ln w="12700">
                <a:solidFill>
                  <a:srgbClr val="EAEAEA"/>
                </a:solidFill>
                <a:bevel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Comic Sans MS" panose="030F0702030302020204"/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/>
        </p:nvSpPr>
        <p:spPr bwMode="auto">
          <a:xfrm>
            <a:off x="1055688" y="2130425"/>
            <a:ext cx="41148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600">
                <a:solidFill>
                  <a:schemeClr val="tx2"/>
                </a:solidFill>
              </a:rPr>
              <a:t>BOOK 10</a:t>
            </a:r>
            <a:r>
              <a:rPr lang="zh-CN" altLang="en-US" sz="3600">
                <a:solidFill>
                  <a:schemeClr val="tx2"/>
                </a:solidFill>
              </a:rPr>
              <a:t> M2U2</a:t>
            </a:r>
            <a:endParaRPr lang="en-US" altLang="zh-CN" sz="3600">
              <a:solidFill>
                <a:schemeClr val="tx2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6200" y="5578475"/>
            <a:ext cx="5186363" cy="469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862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862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73213" y="274638"/>
            <a:ext cx="5945187" cy="49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WordArt 5"/>
          <p:cNvSpPr>
            <a:spLocks noChangeArrowheads="1" noChangeShapeType="1"/>
          </p:cNvSpPr>
          <p:nvPr/>
        </p:nvSpPr>
        <p:spPr bwMode="auto">
          <a:xfrm>
            <a:off x="1158875" y="5481638"/>
            <a:ext cx="7529513" cy="1125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solidFill>
                    <a:srgbClr val="99CCFF"/>
                  </a:solidFill>
                  <a:bevel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_________ are special in the UK.</a:t>
            </a:r>
            <a:endParaRPr lang="en-US" altLang="zh-CN" sz="3600" kern="10">
              <a:ln w="19050">
                <a:solidFill>
                  <a:srgbClr val="99CCFF"/>
                </a:solidFill>
                <a:bevel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en-US" altLang="zh-CN" sz="3600" kern="10">
                <a:ln w="19050">
                  <a:solidFill>
                    <a:srgbClr val="99CCFF"/>
                  </a:solidFill>
                  <a:bevel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Families usually eat lunch together.</a:t>
            </a:r>
            <a:endParaRPr lang="zh-CN" altLang="en-US" sz="3600" kern="10">
              <a:ln w="19050">
                <a:solidFill>
                  <a:srgbClr val="99CCFF"/>
                </a:solidFill>
                <a:bevel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573213" y="5480050"/>
            <a:ext cx="18669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/>
              <a:t>Sundays</a:t>
            </a:r>
            <a:endParaRPr lang="zh-CN" altLang="en-US" sz="2800" b="1"/>
          </a:p>
        </p:txBody>
      </p:sp>
      <p:sp>
        <p:nvSpPr>
          <p:cNvPr id="12295" name="花边圆形2 146"/>
          <p:cNvSpPr/>
          <p:nvPr/>
        </p:nvSpPr>
        <p:spPr bwMode="auto">
          <a:xfrm>
            <a:off x="3851275" y="2714625"/>
            <a:ext cx="1470025" cy="781050"/>
          </a:xfrm>
          <a:custGeom>
            <a:avLst/>
            <a:gdLst>
              <a:gd name="T0" fmla="*/ 59988 w 2587436"/>
              <a:gd name="T1" fmla="*/ 390525 h 2587437"/>
              <a:gd name="T2" fmla="*/ 1410037 w 2587436"/>
              <a:gd name="T3" fmla="*/ 390525 h 2587437"/>
              <a:gd name="T4" fmla="*/ 669468 w 2587436"/>
              <a:gd name="T5" fmla="*/ 236 h 2587437"/>
              <a:gd name="T6" fmla="*/ 800557 w 2587436"/>
              <a:gd name="T7" fmla="*/ 236 h 2587437"/>
              <a:gd name="T8" fmla="*/ 843462 w 2587436"/>
              <a:gd name="T9" fmla="*/ 26717 h 2587437"/>
              <a:gd name="T10" fmla="*/ 945989 w 2587436"/>
              <a:gd name="T11" fmla="*/ 45529 h 2587437"/>
              <a:gd name="T12" fmla="*/ 1049820 w 2587436"/>
              <a:gd name="T13" fmla="*/ 61465 h 2587437"/>
              <a:gd name="T14" fmla="*/ 1136315 w 2587436"/>
              <a:gd name="T15" fmla="*/ 97054 h 2587437"/>
              <a:gd name="T16" fmla="*/ 1225795 w 2587436"/>
              <a:gd name="T17" fmla="*/ 129257 h 2587437"/>
              <a:gd name="T18" fmla="*/ 1287358 w 2587436"/>
              <a:gd name="T19" fmla="*/ 177306 h 2587437"/>
              <a:gd name="T20" fmla="*/ 1353729 w 2587436"/>
              <a:gd name="T21" fmla="*/ 222625 h 2587437"/>
              <a:gd name="T22" fmla="*/ 1384334 w 2587436"/>
              <a:gd name="T23" fmla="*/ 278429 h 2587437"/>
              <a:gd name="T24" fmla="*/ 1421099 w 2587436"/>
              <a:gd name="T25" fmla="*/ 332427 h 2587437"/>
              <a:gd name="T26" fmla="*/ 1417749 w 2587436"/>
              <a:gd name="T27" fmla="*/ 390525 h 2587437"/>
              <a:gd name="T28" fmla="*/ 1419741 w 2587436"/>
              <a:gd name="T29" fmla="*/ 448147 h 2587437"/>
              <a:gd name="T30" fmla="*/ 1384334 w 2587436"/>
              <a:gd name="T31" fmla="*/ 502621 h 2587437"/>
              <a:gd name="T32" fmla="*/ 1354340 w 2587436"/>
              <a:gd name="T33" fmla="*/ 557788 h 2587437"/>
              <a:gd name="T34" fmla="*/ 1287358 w 2587436"/>
              <a:gd name="T35" fmla="*/ 603745 h 2587437"/>
              <a:gd name="T36" fmla="*/ 1226748 w 2587436"/>
              <a:gd name="T37" fmla="*/ 651287 h 2587437"/>
              <a:gd name="T38" fmla="*/ 1136314 w 2587436"/>
              <a:gd name="T39" fmla="*/ 683996 h 2587437"/>
              <a:gd name="T40" fmla="*/ 1051020 w 2587436"/>
              <a:gd name="T41" fmla="*/ 719261 h 2587437"/>
              <a:gd name="T42" fmla="*/ 945989 w 2587436"/>
              <a:gd name="T43" fmla="*/ 735521 h 2587437"/>
              <a:gd name="T44" fmla="*/ 844360 w 2587436"/>
              <a:gd name="T45" fmla="*/ 755055 h 2587437"/>
              <a:gd name="T46" fmla="*/ 735012 w 2587436"/>
              <a:gd name="T47" fmla="*/ 753276 h 2587437"/>
              <a:gd name="T48" fmla="*/ 625665 w 2587436"/>
              <a:gd name="T49" fmla="*/ 755055 h 2587437"/>
              <a:gd name="T50" fmla="*/ 524034 w 2587436"/>
              <a:gd name="T51" fmla="*/ 735521 h 2587437"/>
              <a:gd name="T52" fmla="*/ 419004 w 2587436"/>
              <a:gd name="T53" fmla="*/ 719260 h 2587437"/>
              <a:gd name="T54" fmla="*/ 333709 w 2587436"/>
              <a:gd name="T55" fmla="*/ 683996 h 2587437"/>
              <a:gd name="T56" fmla="*/ 242224 w 2587436"/>
              <a:gd name="T57" fmla="*/ 652352 h 2587437"/>
              <a:gd name="T58" fmla="*/ 182665 w 2587436"/>
              <a:gd name="T59" fmla="*/ 603744 h 2587437"/>
              <a:gd name="T60" fmla="*/ 114064 w 2587436"/>
              <a:gd name="T61" fmla="*/ 558628 h 2587437"/>
              <a:gd name="T62" fmla="*/ 85690 w 2587436"/>
              <a:gd name="T63" fmla="*/ 502621 h 2587437"/>
              <a:gd name="T64" fmla="*/ 48924 w 2587436"/>
              <a:gd name="T65" fmla="*/ 448623 h 2587437"/>
              <a:gd name="T66" fmla="*/ 52275 w 2587436"/>
              <a:gd name="T67" fmla="*/ 390525 h 2587437"/>
              <a:gd name="T68" fmla="*/ 48925 w 2587436"/>
              <a:gd name="T69" fmla="*/ 332427 h 2587437"/>
              <a:gd name="T70" fmla="*/ 85690 w 2587436"/>
              <a:gd name="T71" fmla="*/ 278429 h 2587437"/>
              <a:gd name="T72" fmla="*/ 114064 w 2587436"/>
              <a:gd name="T73" fmla="*/ 222422 h 2587437"/>
              <a:gd name="T74" fmla="*/ 182666 w 2587436"/>
              <a:gd name="T75" fmla="*/ 177306 h 2587437"/>
              <a:gd name="T76" fmla="*/ 242225 w 2587436"/>
              <a:gd name="T77" fmla="*/ 128699 h 2587437"/>
              <a:gd name="T78" fmla="*/ 333709 w 2587436"/>
              <a:gd name="T79" fmla="*/ 97054 h 2587437"/>
              <a:gd name="T80" fmla="*/ 418623 w 2587436"/>
              <a:gd name="T81" fmla="*/ 60604 h 2587437"/>
              <a:gd name="T82" fmla="*/ 524035 w 2587436"/>
              <a:gd name="T83" fmla="*/ 45529 h 2587437"/>
              <a:gd name="T84" fmla="*/ 625912 w 2587436"/>
              <a:gd name="T85" fmla="*/ 26193 h 2587437"/>
              <a:gd name="T86" fmla="*/ 669468 w 2587436"/>
              <a:gd name="T87" fmla="*/ 236 h 258743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587436"/>
              <a:gd name="T133" fmla="*/ 0 h 2587437"/>
              <a:gd name="T134" fmla="*/ 2587436 w 2587436"/>
              <a:gd name="T135" fmla="*/ 2587437 h 258743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rgbClr val="FFFF00"/>
          </a:solidFill>
          <a:ln w="28575" cap="flat" cmpd="sng">
            <a:solidFill>
              <a:srgbClr val="FF0000"/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bldLvl="0" autoUpdateAnimBg="0"/>
      <p:bldP spid="122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200904231751233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0" y="555625"/>
            <a:ext cx="9144000" cy="3870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Comic Sans MS" panose="030F0702030302020204" pitchFamily="66" charset="0"/>
              </a:rPr>
              <a:t>True or false. (判断正误。）</a:t>
            </a:r>
            <a:endParaRPr lang="zh-CN" altLang="en-US" sz="2400" b="1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b="1"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000"/>
              <a:t>1. English people usually have breakfast at seven o’clock</a:t>
            </a:r>
            <a:r>
              <a:rPr lang="zh-CN" altLang="en-US" sz="2000"/>
              <a:t>.               (         )                        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2. </a:t>
            </a:r>
            <a:r>
              <a:rPr lang="en-US" altLang="zh-CN" sz="2000"/>
              <a:t>Lunch is usually at       .</a:t>
            </a:r>
            <a:r>
              <a:rPr lang="zh-CN" altLang="en-US" sz="2000"/>
              <a:t>                  .                      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3. </a:t>
            </a:r>
            <a:r>
              <a:rPr lang="en-US" altLang="zh-CN" sz="2000"/>
              <a:t>Families usually eat lunch together on Sundays</a:t>
            </a:r>
            <a:r>
              <a:rPr lang="zh-CN" altLang="en-US" sz="2000"/>
              <a:t>. 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4. </a:t>
            </a:r>
            <a:r>
              <a:rPr lang="en-US" altLang="zh-CN" sz="2000"/>
              <a:t>Dinner is usually at  </a:t>
            </a:r>
            <a:r>
              <a:rPr lang="zh-CN" altLang="en-US" sz="2000"/>
              <a:t>                           .                  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5. They</a:t>
            </a:r>
            <a:r>
              <a:rPr lang="en-US" altLang="zh-CN" sz="2000"/>
              <a:t> eat </a:t>
            </a:r>
            <a:r>
              <a:rPr lang="zh-CN" altLang="en-US" sz="2000"/>
              <a:t>chicken,potatoes and other vegetables.      .                    (          )                             </a:t>
            </a:r>
            <a:endParaRPr lang="zh-CN" altLang="en-US" sz="20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0" y="1524000"/>
            <a:ext cx="73818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66"/>
                </a:solidFill>
                <a:sym typeface="Arial" panose="020B0604020202020204" pitchFamily="34" charset="0"/>
              </a:rPr>
              <a:t>√</a:t>
            </a:r>
            <a:endParaRPr lang="zh-CN" altLang="en-US" sz="2800">
              <a:solidFill>
                <a:srgbClr val="FF0066"/>
              </a:solidFill>
              <a:sym typeface="Arial" panose="020B0604020202020204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599363" y="2759075"/>
            <a:ext cx="738187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 </a:t>
            </a:r>
            <a:r>
              <a:rPr lang="zh-CN" altLang="en-US" sz="2800">
                <a:solidFill>
                  <a:srgbClr val="FF0066"/>
                </a:solidFill>
                <a:sym typeface="Arial" panose="020B0604020202020204" pitchFamily="34" charset="0"/>
              </a:rPr>
              <a:t>√</a:t>
            </a:r>
            <a:endParaRPr lang="zh-CN" altLang="en-US" sz="2800">
              <a:solidFill>
                <a:srgbClr val="FF0066"/>
              </a:solidFill>
              <a:sym typeface="Arial" panose="020B060402020202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620000" y="2133600"/>
            <a:ext cx="73818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 </a:t>
            </a:r>
            <a:r>
              <a:rPr lang="zh-CN" altLang="en-US" sz="2800">
                <a:solidFill>
                  <a:srgbClr val="FF0066"/>
                </a:solidFill>
                <a:sym typeface="Arial" panose="020B0604020202020204" pitchFamily="34" charset="0"/>
              </a:rPr>
              <a:t>×</a:t>
            </a:r>
            <a:endParaRPr lang="zh-CN" altLang="en-US" sz="2800">
              <a:solidFill>
                <a:srgbClr val="FF0066"/>
              </a:solidFill>
              <a:sym typeface="Arial" panose="020B0604020202020204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620000" y="3352800"/>
            <a:ext cx="73818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</a:t>
            </a:r>
            <a:r>
              <a:rPr lang="zh-CN" altLang="en-US" sz="2800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66"/>
                </a:solidFill>
                <a:sym typeface="Arial" panose="020B0604020202020204" pitchFamily="34" charset="0"/>
              </a:rPr>
              <a:t>×</a:t>
            </a:r>
            <a:endParaRPr lang="zh-CN" altLang="en-US" sz="2800">
              <a:solidFill>
                <a:srgbClr val="FF0066"/>
              </a:solidFill>
              <a:sym typeface="Arial" panose="020B0604020202020204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7696200" y="3973513"/>
            <a:ext cx="73818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 </a:t>
            </a:r>
            <a:r>
              <a:rPr lang="zh-CN" altLang="en-US" sz="2800">
                <a:solidFill>
                  <a:srgbClr val="FF0066"/>
                </a:solidFill>
                <a:sym typeface="Arial" panose="020B0604020202020204" pitchFamily="34" charset="0"/>
              </a:rPr>
              <a:t>√</a:t>
            </a:r>
            <a:endParaRPr lang="zh-CN" altLang="en-US" sz="2800">
              <a:solidFill>
                <a:srgbClr val="FF0066"/>
              </a:solidFill>
              <a:sym typeface="Arial" panose="020B0604020202020204" pitchFamily="34" charset="0"/>
            </a:endParaRPr>
          </a:p>
        </p:txBody>
      </p:sp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2971800" y="2209800"/>
            <a:ext cx="11430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514600" y="2133600"/>
            <a:ext cx="15208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/>
              <a:t>nine o'clock</a:t>
            </a:r>
            <a:endParaRPr lang="zh-CN" altLang="en-US" sz="2000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590800" y="2133600"/>
            <a:ext cx="22098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/>
              <a:t>half past twelve</a:t>
            </a:r>
            <a:endParaRPr lang="zh-CN" altLang="en-US" sz="200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590800" y="3352800"/>
            <a:ext cx="1554163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/>
              <a:t>half past nine</a:t>
            </a:r>
            <a:endParaRPr lang="zh-CN" alt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733800" y="3352800"/>
            <a:ext cx="17748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/>
              <a:t>half past six</a:t>
            </a:r>
            <a:endParaRPr lang="zh-CN" altLang="en-US" sz="200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utoUpdateAnimBg="0"/>
      <p:bldP spid="13317" grpId="0" bldLvl="0" autoUpdateAnimBg="0"/>
      <p:bldP spid="13318" grpId="0" bldLvl="0" autoUpdateAnimBg="0"/>
      <p:bldP spid="13318" grpId="1" bldLvl="0" autoUpdateAnimBg="0"/>
      <p:bldP spid="13319" grpId="0" bldLvl="0" autoUpdateAnimBg="0"/>
      <p:bldP spid="13319" grpId="1" bldLvl="0" autoUpdateAnimBg="0"/>
      <p:bldP spid="13320" grpId="0" bldLvl="0" autoUpdateAnimBg="0"/>
      <p:bldP spid="13322" grpId="0" bldLvl="0" autoUpdateAnimBg="0"/>
      <p:bldP spid="13323" grpId="0" bldLvl="0" autoUpdateAnimBg="0"/>
      <p:bldP spid="13324" grpId="0" bldLvl="0" autoUpdateAnimBg="0"/>
      <p:bldP spid="13325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200904231751233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0" y="555625"/>
            <a:ext cx="9144000" cy="3870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Comic Sans MS" panose="030F0702030302020204" pitchFamily="66" charset="0"/>
              </a:rPr>
              <a:t>Read and order. (读一读，排列顺序)</a:t>
            </a:r>
            <a:endParaRPr lang="zh-CN" altLang="en-US" sz="2400" b="1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b="1"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   </a:t>
            </a:r>
            <a:r>
              <a:rPr lang="en-US" altLang="zh-CN" sz="2000"/>
              <a:t>English people usually have breakfast at seven o’clock</a:t>
            </a:r>
            <a:r>
              <a:rPr lang="zh-CN" altLang="en-US" sz="2000"/>
              <a:t>.              (         )                        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   </a:t>
            </a:r>
            <a:r>
              <a:rPr lang="en-US" altLang="zh-CN" sz="2000"/>
              <a:t>Lunch is usually at </a:t>
            </a:r>
            <a:r>
              <a:rPr lang="zh-CN" altLang="en-US" sz="2000"/>
              <a:t>half past twelve.</a:t>
            </a:r>
            <a:r>
              <a:rPr lang="en-US" altLang="zh-CN" sz="2000"/>
              <a:t>       </a:t>
            </a:r>
            <a:r>
              <a:rPr lang="zh-CN" altLang="en-US" sz="2000"/>
              <a:t>             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   </a:t>
            </a:r>
            <a:r>
              <a:rPr lang="en-US" altLang="zh-CN" sz="2000"/>
              <a:t>Families usually eat lunch together on Sundays</a:t>
            </a:r>
            <a:r>
              <a:rPr lang="zh-CN" altLang="en-US" sz="2000"/>
              <a:t>.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   </a:t>
            </a:r>
            <a:r>
              <a:rPr lang="en-US" altLang="zh-CN" sz="2000"/>
              <a:t>Dinner is usually at half past </a:t>
            </a:r>
            <a:r>
              <a:rPr lang="zh-CN" altLang="en-US" sz="2000"/>
              <a:t>six.                                                    (         )</a:t>
            </a:r>
            <a:endParaRPr lang="zh-CN" altLang="en-US" sz="2000"/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/>
              <a:t>   They</a:t>
            </a:r>
            <a:r>
              <a:rPr lang="en-US" altLang="zh-CN" sz="2000"/>
              <a:t> eat </a:t>
            </a:r>
            <a:r>
              <a:rPr lang="zh-CN" altLang="en-US" sz="2000"/>
              <a:t>chicken,potatoes and other vegetables.                          (         )             </a:t>
            </a:r>
            <a:endParaRPr lang="zh-CN" altLang="en-US" sz="200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620000" y="1524000"/>
            <a:ext cx="73977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00"/>
                </a:solidFill>
                <a:sym typeface="Arial" panose="020B0604020202020204" pitchFamily="34" charset="0"/>
              </a:rPr>
              <a:t>1</a:t>
            </a:r>
            <a:endParaRPr lang="zh-CN" altLang="en-US" sz="28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599363" y="2759075"/>
            <a:ext cx="738187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 </a:t>
            </a:r>
            <a:r>
              <a:rPr lang="zh-CN" altLang="en-US" sz="2800">
                <a:solidFill>
                  <a:srgbClr val="FF0000"/>
                </a:solidFill>
                <a:sym typeface="Arial" panose="020B0604020202020204" pitchFamily="34" charset="0"/>
              </a:rPr>
              <a:t>4</a:t>
            </a:r>
            <a:endParaRPr lang="zh-CN" altLang="en-US" sz="28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543800" y="2133600"/>
            <a:ext cx="73977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</a:t>
            </a:r>
            <a:r>
              <a:rPr lang="zh-CN" altLang="en-US" sz="2800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00"/>
                </a:solidFill>
                <a:sym typeface="Arial" panose="020B0604020202020204" pitchFamily="34" charset="0"/>
              </a:rPr>
              <a:t>2</a:t>
            </a:r>
            <a:endParaRPr lang="zh-CN" altLang="en-US" sz="28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620000" y="3352800"/>
            <a:ext cx="73977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ym typeface="Arial" panose="020B0604020202020204" pitchFamily="34" charset="0"/>
              </a:rPr>
              <a:t> </a:t>
            </a:r>
            <a:r>
              <a:rPr lang="zh-CN" altLang="en-US" sz="2800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00"/>
                </a:solidFill>
                <a:sym typeface="Arial" panose="020B0604020202020204" pitchFamily="34" charset="0"/>
              </a:rPr>
              <a:t>3</a:t>
            </a:r>
            <a:endParaRPr lang="zh-CN" altLang="en-US" sz="28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543800" y="3962400"/>
            <a:ext cx="73977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ym typeface="Arial" panose="020B0604020202020204" pitchFamily="34" charset="0"/>
              </a:rPr>
              <a:t> </a:t>
            </a:r>
            <a:r>
              <a:rPr lang="zh-CN" altLang="en-US" sz="2800">
                <a:solidFill>
                  <a:srgbClr val="FF0000"/>
                </a:solidFill>
                <a:sym typeface="Arial" panose="020B0604020202020204" pitchFamily="34" charset="0"/>
              </a:rPr>
              <a:t> 5</a:t>
            </a:r>
            <a:endParaRPr lang="zh-CN" altLang="en-US" sz="28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utoUpdateAnimBg="0"/>
      <p:bldP spid="14341" grpId="0" bldLvl="0" autoUpdateAnimBg="0"/>
      <p:bldP spid="14342" grpId="0" bldLvl="0" autoUpdateAnimBg="0"/>
      <p:bldP spid="14343" grpId="0" bldLvl="0" autoUpdateAnimBg="0"/>
      <p:bldP spid="1434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44550" y="274638"/>
            <a:ext cx="75977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 Box 5"/>
          <p:cNvSpPr txBox="1">
            <a:spLocks noChangeArrowheads="1"/>
          </p:cNvSpPr>
          <p:nvPr/>
        </p:nvSpPr>
        <p:spPr bwMode="auto">
          <a:xfrm>
            <a:off x="1044575" y="4779963"/>
            <a:ext cx="7642225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i="1"/>
              <a:t>A</a:t>
            </a:r>
            <a:r>
              <a:rPr lang="en-US" altLang="zh-CN" sz="2400" b="1" i="1"/>
              <a:t>:</a:t>
            </a:r>
            <a:r>
              <a:rPr lang="zh-CN" altLang="en-US" sz="2400" b="1" i="1"/>
              <a:t>When </a:t>
            </a:r>
            <a:r>
              <a:rPr lang="zh-CN" altLang="en-US" sz="2400" b="1" i="1">
                <a:solidFill>
                  <a:srgbClr val="FF3300"/>
                </a:solidFill>
              </a:rPr>
              <a:t>does</a:t>
            </a:r>
            <a:r>
              <a:rPr lang="zh-CN" altLang="en-US" sz="2400" b="1" i="1"/>
              <a:t> ······</a:t>
            </a:r>
            <a:r>
              <a:rPr lang="zh-CN" altLang="en-US" sz="2400" b="1" i="1">
                <a:solidFill>
                  <a:srgbClr val="FF3300"/>
                </a:solidFill>
              </a:rPr>
              <a:t>have</a:t>
            </a:r>
            <a:r>
              <a:rPr lang="zh-CN" altLang="en-US" sz="2400" b="1" i="1"/>
              <a:t> breakfast/lunch/dinner?   </a:t>
            </a:r>
            <a:endParaRPr lang="zh-CN" altLang="en-US" sz="2400" b="1" i="1"/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i="1"/>
              <a:t>B:He </a:t>
            </a:r>
            <a:r>
              <a:rPr lang="zh-CN" altLang="en-US" sz="2400" b="1" i="1">
                <a:solidFill>
                  <a:srgbClr val="FF3300"/>
                </a:solidFill>
              </a:rPr>
              <a:t>has</a:t>
            </a:r>
            <a:r>
              <a:rPr lang="zh-CN" altLang="en-US" sz="2400" b="1" i="1"/>
              <a:t> breakfast at ······</a:t>
            </a:r>
            <a:endParaRPr lang="zh-CN" altLang="en-US" sz="2400" b="1" i="1"/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i="1"/>
              <a:t>A:What </a:t>
            </a:r>
            <a:r>
              <a:rPr lang="zh-CN" altLang="en-US" sz="2400" b="1" i="1">
                <a:solidFill>
                  <a:srgbClr val="FF3300"/>
                </a:solidFill>
              </a:rPr>
              <a:t>does</a:t>
            </a:r>
            <a:r>
              <a:rPr lang="zh-CN" altLang="en-US" sz="2400" b="1" i="1"/>
              <a:t> he </a:t>
            </a:r>
            <a:r>
              <a:rPr lang="zh-CN" altLang="en-US" sz="2400" b="1" i="1">
                <a:solidFill>
                  <a:srgbClr val="FF3300"/>
                </a:solidFill>
              </a:rPr>
              <a:t>have</a:t>
            </a:r>
            <a:r>
              <a:rPr lang="zh-CN" altLang="en-US" sz="2400" b="1" i="1"/>
              <a:t> for  breakfast/lunch/dinner?</a:t>
            </a:r>
            <a:endParaRPr lang="zh-CN" altLang="en-US" sz="2400" b="1" i="1"/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i="1"/>
              <a:t>B:He</a:t>
            </a:r>
            <a:r>
              <a:rPr lang="zh-CN" altLang="en-US" sz="2400" b="1" i="1">
                <a:solidFill>
                  <a:srgbClr val="FF3300"/>
                </a:solidFill>
              </a:rPr>
              <a:t> has</a:t>
            </a:r>
            <a:r>
              <a:rPr lang="zh-CN" altLang="en-US" sz="2400" b="1" i="1"/>
              <a:t> ······ </a:t>
            </a:r>
            <a:endParaRPr lang="zh-CN" altLang="en-US" sz="2400" b="1" i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9738" y="276225"/>
            <a:ext cx="8248650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Matt Cab - Sing You to Sleep.mp3" descr="Matt Cab - Sing You to Sleep"/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9738" y="5875338"/>
            <a:ext cx="8302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31850" y="522288"/>
            <a:ext cx="72040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81075" y="274638"/>
            <a:ext cx="6764338" cy="610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52575" y="274638"/>
            <a:ext cx="66516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0" y="795338"/>
            <a:ext cx="7535863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4063" y="571500"/>
            <a:ext cx="7439025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015" y="193040"/>
            <a:ext cx="8299450" cy="62096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0738" y="596900"/>
            <a:ext cx="7424737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7188"/>
            <a:ext cx="8229600" cy="4525962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57275" y="517525"/>
            <a:ext cx="6910388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8825" y="276225"/>
            <a:ext cx="7381875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" y="738188"/>
            <a:ext cx="80645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-21474826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85165" y="110490"/>
            <a:ext cx="7773035" cy="66370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8325" y="2027238"/>
            <a:ext cx="4156075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WordArt 3"/>
          <p:cNvSpPr>
            <a:spLocks noChangeArrowheads="1" noChangeShapeType="1"/>
          </p:cNvSpPr>
          <p:nvPr/>
        </p:nvSpPr>
        <p:spPr bwMode="auto">
          <a:xfrm>
            <a:off x="652463" y="793750"/>
            <a:ext cx="6669087" cy="619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What does Daming have today?</a:t>
            </a:r>
            <a:endParaRPr lang="zh-CN" altLang="en-US" sz="3600" kern="1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195"/>
                </a:srgb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0" name="花边圆形2 75"/>
          <p:cNvSpPr/>
          <p:nvPr/>
        </p:nvSpPr>
        <p:spPr bwMode="auto">
          <a:xfrm>
            <a:off x="2901950" y="4024313"/>
            <a:ext cx="1085850" cy="954087"/>
          </a:xfrm>
          <a:custGeom>
            <a:avLst/>
            <a:gdLst>
              <a:gd name="T0" fmla="*/ 44310 w 2587436"/>
              <a:gd name="T1" fmla="*/ 477043 h 2587437"/>
              <a:gd name="T2" fmla="*/ 1041540 w 2587436"/>
              <a:gd name="T3" fmla="*/ 477043 h 2587437"/>
              <a:gd name="T4" fmla="*/ 494510 w 2587436"/>
              <a:gd name="T5" fmla="*/ 288 h 2587437"/>
              <a:gd name="T6" fmla="*/ 591340 w 2587436"/>
              <a:gd name="T7" fmla="*/ 288 h 2587437"/>
              <a:gd name="T8" fmla="*/ 623033 w 2587436"/>
              <a:gd name="T9" fmla="*/ 32636 h 2587437"/>
              <a:gd name="T10" fmla="*/ 698765 w 2587436"/>
              <a:gd name="T11" fmla="*/ 55616 h 2587437"/>
              <a:gd name="T12" fmla="*/ 775461 w 2587436"/>
              <a:gd name="T13" fmla="*/ 75082 h 2587437"/>
              <a:gd name="T14" fmla="*/ 839351 w 2587436"/>
              <a:gd name="T15" fmla="*/ 118556 h 2587437"/>
              <a:gd name="T16" fmla="*/ 905447 w 2587436"/>
              <a:gd name="T17" fmla="*/ 157893 h 2587437"/>
              <a:gd name="T18" fmla="*/ 950921 w 2587436"/>
              <a:gd name="T19" fmla="*/ 216587 h 2587437"/>
              <a:gd name="T20" fmla="*/ 999947 w 2587436"/>
              <a:gd name="T21" fmla="*/ 271946 h 2587437"/>
              <a:gd name="T22" fmla="*/ 1022553 w 2587436"/>
              <a:gd name="T23" fmla="*/ 340114 h 2587437"/>
              <a:gd name="T24" fmla="*/ 1049710 w 2587436"/>
              <a:gd name="T25" fmla="*/ 406074 h 2587437"/>
              <a:gd name="T26" fmla="*/ 1047236 w 2587436"/>
              <a:gd name="T27" fmla="*/ 477044 h 2587437"/>
              <a:gd name="T28" fmla="*/ 1048707 w 2587436"/>
              <a:gd name="T29" fmla="*/ 547431 h 2587437"/>
              <a:gd name="T30" fmla="*/ 1022553 w 2587436"/>
              <a:gd name="T31" fmla="*/ 613974 h 2587437"/>
              <a:gd name="T32" fmla="*/ 1000398 w 2587436"/>
              <a:gd name="T33" fmla="*/ 681362 h 2587437"/>
              <a:gd name="T34" fmla="*/ 950921 w 2587436"/>
              <a:gd name="T35" fmla="*/ 737501 h 2587437"/>
              <a:gd name="T36" fmla="*/ 906151 w 2587436"/>
              <a:gd name="T37" fmla="*/ 795576 h 2587437"/>
              <a:gd name="T38" fmla="*/ 839351 w 2587436"/>
              <a:gd name="T39" fmla="*/ 835532 h 2587437"/>
              <a:gd name="T40" fmla="*/ 776348 w 2587436"/>
              <a:gd name="T41" fmla="*/ 878608 h 2587437"/>
              <a:gd name="T42" fmla="*/ 698765 w 2587436"/>
              <a:gd name="T43" fmla="*/ 898472 h 2587437"/>
              <a:gd name="T44" fmla="*/ 623696 w 2587436"/>
              <a:gd name="T45" fmla="*/ 922333 h 2587437"/>
              <a:gd name="T46" fmla="*/ 542925 w 2587436"/>
              <a:gd name="T47" fmla="*/ 920159 h 2587437"/>
              <a:gd name="T48" fmla="*/ 462154 w 2587436"/>
              <a:gd name="T49" fmla="*/ 922333 h 2587437"/>
              <a:gd name="T50" fmla="*/ 387084 w 2587436"/>
              <a:gd name="T51" fmla="*/ 898472 h 2587437"/>
              <a:gd name="T52" fmla="*/ 309502 w 2587436"/>
              <a:gd name="T53" fmla="*/ 878608 h 2587437"/>
              <a:gd name="T54" fmla="*/ 246498 w 2587436"/>
              <a:gd name="T55" fmla="*/ 835531 h 2587437"/>
              <a:gd name="T56" fmla="*/ 178921 w 2587436"/>
              <a:gd name="T57" fmla="*/ 796876 h 2587437"/>
              <a:gd name="T58" fmla="*/ 134928 w 2587436"/>
              <a:gd name="T59" fmla="*/ 737500 h 2587437"/>
              <a:gd name="T60" fmla="*/ 84255 w 2587436"/>
              <a:gd name="T61" fmla="*/ 682388 h 2587437"/>
              <a:gd name="T62" fmla="*/ 63296 w 2587436"/>
              <a:gd name="T63" fmla="*/ 613973 h 2587437"/>
              <a:gd name="T64" fmla="*/ 36138 w 2587436"/>
              <a:gd name="T65" fmla="*/ 548013 h 2587437"/>
              <a:gd name="T66" fmla="*/ 38613 w 2587436"/>
              <a:gd name="T67" fmla="*/ 477043 h 2587437"/>
              <a:gd name="T68" fmla="*/ 36139 w 2587436"/>
              <a:gd name="T69" fmla="*/ 406074 h 2587437"/>
              <a:gd name="T70" fmla="*/ 63296 w 2587436"/>
              <a:gd name="T71" fmla="*/ 340113 h 2587437"/>
              <a:gd name="T72" fmla="*/ 84254 w 2587436"/>
              <a:gd name="T73" fmla="*/ 271699 h 2587437"/>
              <a:gd name="T74" fmla="*/ 134928 w 2587436"/>
              <a:gd name="T75" fmla="*/ 216587 h 2587437"/>
              <a:gd name="T76" fmla="*/ 178922 w 2587436"/>
              <a:gd name="T77" fmla="*/ 157211 h 2587437"/>
              <a:gd name="T78" fmla="*/ 246498 w 2587436"/>
              <a:gd name="T79" fmla="*/ 118556 h 2587437"/>
              <a:gd name="T80" fmla="*/ 309221 w 2587436"/>
              <a:gd name="T81" fmla="*/ 74031 h 2587437"/>
              <a:gd name="T82" fmla="*/ 387084 w 2587436"/>
              <a:gd name="T83" fmla="*/ 55615 h 2587437"/>
              <a:gd name="T84" fmla="*/ 462336 w 2587436"/>
              <a:gd name="T85" fmla="*/ 31996 h 2587437"/>
              <a:gd name="T86" fmla="*/ 494510 w 2587436"/>
              <a:gd name="T87" fmla="*/ 288 h 258743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587436"/>
              <a:gd name="T133" fmla="*/ 0 h 2587437"/>
              <a:gd name="T134" fmla="*/ 2587436 w 2587436"/>
              <a:gd name="T135" fmla="*/ 2587437 h 258743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5530850" y="3984625"/>
            <a:ext cx="2516188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7653" name="WordArt 6"/>
          <p:cNvSpPr>
            <a:spLocks noChangeArrowheads="1" noChangeShapeType="1"/>
          </p:cNvSpPr>
          <p:nvPr/>
        </p:nvSpPr>
        <p:spPr bwMode="auto">
          <a:xfrm>
            <a:off x="1704975" y="5362575"/>
            <a:ext cx="5029200" cy="1181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3333CC"/>
                  </a:solidFill>
                  <a:rou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He has noodles and an egg.</a:t>
            </a:r>
            <a:endParaRPr lang="zh-CN" altLang="en-US" sz="3600" b="1" kern="10">
              <a:ln w="12700">
                <a:solidFill>
                  <a:srgbClr val="3333CC"/>
                </a:solidFill>
                <a:round/>
              </a:ln>
              <a:solidFill>
                <a:schemeClr val="tx1">
                  <a:alpha val="50195"/>
                </a:scheme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276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usually</a:t>
            </a:r>
            <a:endParaRPr lang="zh-CN" altLang="en-US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124" name="Picture 4" descr="u=3051977275,3400671145&amp;fm=21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53163" y="1509713"/>
            <a:ext cx="230663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u=3800254616,4290251384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3163" y="3219450"/>
            <a:ext cx="2306637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u=4205270467,2842894489&amp;fm=21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3163" y="4697413"/>
            <a:ext cx="23066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11275" y="2697163"/>
            <a:ext cx="24987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WordArt 6"/>
          <p:cNvSpPr>
            <a:spLocks noChangeArrowheads="1" noChangeShapeType="1"/>
          </p:cNvSpPr>
          <p:nvPr/>
        </p:nvSpPr>
        <p:spPr bwMode="auto">
          <a:xfrm>
            <a:off x="3962400" y="3076575"/>
            <a:ext cx="2085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3333CC"/>
                  </a:solidFill>
                  <a:round/>
                </a:ln>
                <a:solidFill>
                  <a:schemeClr val="tx1">
                    <a:alpha val="50195"/>
                  </a:scheme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has</a:t>
            </a:r>
            <a:endParaRPr lang="zh-CN" altLang="en-US" sz="3600" b="1" kern="10">
              <a:ln w="12700">
                <a:solidFill>
                  <a:srgbClr val="3333CC"/>
                </a:solidFill>
                <a:round/>
              </a:ln>
              <a:solidFill>
                <a:schemeClr val="tx1">
                  <a:alpha val="50195"/>
                </a:scheme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Task</a:t>
            </a:r>
            <a:endParaRPr lang="en-US" altLang="zh-CN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用一般现在时说明一日三餐和具体时间</a:t>
            </a:r>
            <a:endParaRPr lang="zh-CN" alt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564188" y="3851275"/>
            <a:ext cx="733425" cy="2413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www.1ppt.com/kejian/lishi/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47950"/>
            <a:ext cx="8229600" cy="1047750"/>
          </a:xfrm>
        </p:spPr>
        <p:txBody>
          <a:bodyPr/>
          <a:lstStyle/>
          <a:p>
            <a:pPr eaLnBrk="1" hangingPunct="1"/>
            <a:r>
              <a:rPr lang="zh-CN" altLang="en-US" smtClean="0"/>
              <a:t>A.the UK</a:t>
            </a:r>
            <a:endParaRPr lang="zh-CN" altLang="en-US" smtClean="0"/>
          </a:p>
          <a:p>
            <a:pPr eaLnBrk="1" hangingPunct="1"/>
            <a:r>
              <a:rPr lang="zh-CN" altLang="en-US" smtClean="0"/>
              <a:t>B.American</a:t>
            </a:r>
            <a:endParaRPr lang="zh-CN" altLang="en-US" smtClean="0"/>
          </a:p>
          <a:p>
            <a:pPr eaLnBrk="1" hangingPunct="1">
              <a:buFontTx/>
              <a:buNone/>
            </a:pPr>
            <a:endParaRPr lang="zh-CN" altLang="en-US" smtClean="0"/>
          </a:p>
        </p:txBody>
      </p:sp>
      <p:sp>
        <p:nvSpPr>
          <p:cNvPr id="6148" name="WordArt 4"/>
          <p:cNvSpPr>
            <a:spLocks noChangeArrowheads="1" noChangeShapeType="1"/>
          </p:cNvSpPr>
          <p:nvPr/>
        </p:nvSpPr>
        <p:spPr bwMode="auto">
          <a:xfrm>
            <a:off x="218364" y="954088"/>
            <a:ext cx="8925636" cy="1293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3600" kern="10" dirty="0">
                <a:ln w="9525">
                  <a:solidFill>
                    <a:schemeClr val="folHlink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Which country does the context introduce</a:t>
            </a:r>
            <a:r>
              <a:rPr lang="zh-CN" altLang="en-US" sz="3600" kern="10" dirty="0">
                <a:ln w="9525">
                  <a:solidFill>
                    <a:schemeClr val="folHlink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600" kern="10" dirty="0">
              <a:ln w="9525">
                <a:solidFill>
                  <a:schemeClr val="folHlink"/>
                </a:solidFill>
                <a:rou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9" name="勾_3 95"/>
          <p:cNvSpPr/>
          <p:nvPr/>
        </p:nvSpPr>
        <p:spPr bwMode="auto">
          <a:xfrm>
            <a:off x="749300" y="2647950"/>
            <a:ext cx="798513" cy="609600"/>
          </a:xfrm>
          <a:custGeom>
            <a:avLst/>
            <a:gdLst>
              <a:gd name="T0" fmla="*/ 798513 w 1360"/>
              <a:gd name="T1" fmla="*/ 24240 h 1358"/>
              <a:gd name="T2" fmla="*/ 713965 w 1360"/>
              <a:gd name="T3" fmla="*/ 75863 h 1358"/>
              <a:gd name="T4" fmla="*/ 631765 w 1360"/>
              <a:gd name="T5" fmla="*/ 134220 h 1358"/>
              <a:gd name="T6" fmla="*/ 552500 w 1360"/>
              <a:gd name="T7" fmla="*/ 198861 h 1358"/>
              <a:gd name="T8" fmla="*/ 477346 w 1360"/>
              <a:gd name="T9" fmla="*/ 270235 h 1358"/>
              <a:gd name="T10" fmla="*/ 406889 w 1360"/>
              <a:gd name="T11" fmla="*/ 343405 h 1358"/>
              <a:gd name="T12" fmla="*/ 348762 w 1360"/>
              <a:gd name="T13" fmla="*/ 417473 h 1358"/>
              <a:gd name="T14" fmla="*/ 300029 w 1360"/>
              <a:gd name="T15" fmla="*/ 489745 h 1358"/>
              <a:gd name="T16" fmla="*/ 261865 w 1360"/>
              <a:gd name="T17" fmla="*/ 561568 h 1358"/>
              <a:gd name="T18" fmla="*/ 220178 w 1360"/>
              <a:gd name="T19" fmla="*/ 583564 h 1358"/>
              <a:gd name="T20" fmla="*/ 190821 w 1360"/>
              <a:gd name="T21" fmla="*/ 601071 h 1358"/>
              <a:gd name="T22" fmla="*/ 174968 w 1360"/>
              <a:gd name="T23" fmla="*/ 600173 h 1358"/>
              <a:gd name="T24" fmla="*/ 163813 w 1360"/>
              <a:gd name="T25" fmla="*/ 572791 h 1358"/>
              <a:gd name="T26" fmla="*/ 140914 w 1360"/>
              <a:gd name="T27" fmla="*/ 528799 h 1358"/>
              <a:gd name="T28" fmla="*/ 119777 w 1360"/>
              <a:gd name="T29" fmla="*/ 488398 h 1358"/>
              <a:gd name="T30" fmla="*/ 100401 w 1360"/>
              <a:gd name="T31" fmla="*/ 454731 h 1358"/>
              <a:gd name="T32" fmla="*/ 82200 w 1360"/>
              <a:gd name="T33" fmla="*/ 427797 h 1358"/>
              <a:gd name="T34" fmla="*/ 65173 w 1360"/>
              <a:gd name="T35" fmla="*/ 407148 h 1358"/>
              <a:gd name="T36" fmla="*/ 50494 w 1360"/>
              <a:gd name="T37" fmla="*/ 391886 h 1358"/>
              <a:gd name="T38" fmla="*/ 34054 w 1360"/>
              <a:gd name="T39" fmla="*/ 380663 h 1358"/>
              <a:gd name="T40" fmla="*/ 17027 w 1360"/>
              <a:gd name="T41" fmla="*/ 373481 h 1358"/>
              <a:gd name="T42" fmla="*/ 0 w 1360"/>
              <a:gd name="T43" fmla="*/ 370339 h 1358"/>
              <a:gd name="T44" fmla="*/ 22311 w 1360"/>
              <a:gd name="T45" fmla="*/ 354627 h 1358"/>
              <a:gd name="T46" fmla="*/ 45210 w 1360"/>
              <a:gd name="T47" fmla="*/ 343405 h 1358"/>
              <a:gd name="T48" fmla="*/ 63998 w 1360"/>
              <a:gd name="T49" fmla="*/ 337569 h 1358"/>
              <a:gd name="T50" fmla="*/ 83374 w 1360"/>
              <a:gd name="T51" fmla="*/ 334876 h 1358"/>
              <a:gd name="T52" fmla="*/ 108034 w 1360"/>
              <a:gd name="T53" fmla="*/ 341609 h 1358"/>
              <a:gd name="T54" fmla="*/ 135630 w 1360"/>
              <a:gd name="T55" fmla="*/ 361810 h 1358"/>
              <a:gd name="T56" fmla="*/ 162638 w 1360"/>
              <a:gd name="T57" fmla="*/ 394130 h 1358"/>
              <a:gd name="T58" fmla="*/ 191995 w 1360"/>
              <a:gd name="T59" fmla="*/ 439917 h 1358"/>
              <a:gd name="T60" fmla="*/ 240141 w 1360"/>
              <a:gd name="T61" fmla="*/ 440815 h 1358"/>
              <a:gd name="T62" fmla="*/ 297681 w 1360"/>
              <a:gd name="T63" fmla="*/ 369441 h 1358"/>
              <a:gd name="T64" fmla="*/ 361092 w 1360"/>
              <a:gd name="T65" fmla="*/ 300311 h 1358"/>
              <a:gd name="T66" fmla="*/ 429788 w 1360"/>
              <a:gd name="T67" fmla="*/ 235221 h 1358"/>
              <a:gd name="T68" fmla="*/ 504355 w 1360"/>
              <a:gd name="T69" fmla="*/ 172825 h 1358"/>
              <a:gd name="T70" fmla="*/ 580683 w 1360"/>
              <a:gd name="T71" fmla="*/ 116264 h 1358"/>
              <a:gd name="T72" fmla="*/ 659948 w 1360"/>
              <a:gd name="T73" fmla="*/ 64641 h 1358"/>
              <a:gd name="T74" fmla="*/ 739799 w 1360"/>
              <a:gd name="T75" fmla="*/ 19751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360"/>
              <a:gd name="T115" fmla="*/ 0 h 1358"/>
              <a:gd name="T116" fmla="*/ 1360 w 1360"/>
              <a:gd name="T117" fmla="*/ 1358 h 135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6600"/>
          </a:solidFill>
          <a:ln w="28575" cap="flat" cmpd="sng">
            <a:solidFill>
              <a:schemeClr val="tx1"/>
            </a:solidFill>
            <a:rou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06875" y="2647950"/>
            <a:ext cx="424656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-2147482621"/>
          <p:cNvPicPr>
            <a:picLocks noChangeAspect="1"/>
          </p:cNvPicPr>
          <p:nvPr/>
        </p:nvPicPr>
        <p:blipFill>
          <a:blip r:embed="rId2"/>
          <a:srcRect l="3220" t="17401" r="71577" b="64251"/>
          <a:stretch>
            <a:fillRect/>
          </a:stretch>
        </p:blipFill>
        <p:spPr>
          <a:xfrm>
            <a:off x="2890520" y="2647950"/>
            <a:ext cx="1054100" cy="581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" y="295275"/>
            <a:ext cx="8040688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387475" y="1866900"/>
            <a:ext cx="23574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/>
              <a:t>seven o'clock</a:t>
            </a:r>
            <a:endParaRPr lang="zh-CN" altLang="en-US" sz="2400" b="1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54538" y="4641850"/>
            <a:ext cx="235743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/>
              <a:t>half past six</a:t>
            </a:r>
            <a:endParaRPr lang="zh-CN" altLang="en-US" sz="2400" b="1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554538" y="3219450"/>
            <a:ext cx="26987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/>
              <a:t>half past twelve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 autoUpdateAnimBg="0"/>
      <p:bldP spid="7174" grpId="0" bldLvl="0" autoUpdateAnimBg="0"/>
      <p:bldP spid="717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1175" y="358775"/>
            <a:ext cx="8066088" cy="576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0375" y="274638"/>
            <a:ext cx="8228013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2473325" y="1628775"/>
            <a:ext cx="1152525" cy="1554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960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500313" y="1628775"/>
            <a:ext cx="1150937" cy="15573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 lIns="90170" tIns="46990" rIns="90170" bIns="469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9600" b="1"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endParaRPr lang="zh-CN" altLang="en-US" sz="9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35200" y="1628775"/>
            <a:ext cx="1125538" cy="155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90170" tIns="46990" rIns="90170" bIns="469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9600"/>
              <a:t>9</a:t>
            </a:r>
            <a:endParaRPr lang="zh-CN" altLang="en-US" sz="9600"/>
          </a:p>
        </p:txBody>
      </p:sp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1978025" y="1625600"/>
            <a:ext cx="2032000" cy="155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90170" tIns="46990" rIns="90170" bIns="469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9600"/>
              <a:t>10</a:t>
            </a:r>
            <a:endParaRPr lang="zh-CN" altLang="en-US" sz="9600"/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1854200" y="1625600"/>
            <a:ext cx="2413000" cy="155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90170" tIns="46990" rIns="90170" bIns="469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9600"/>
              <a:t>11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ldLvl="0" animBg="1" autoUpdateAnimBg="0"/>
      <p:bldP spid="9223" grpId="0" bldLvl="0" animBg="1" autoUpdateAnimBg="0"/>
      <p:bldP spid="33799" grpId="0" bldLvl="0" animBg="1" autoUpdateAnimBg="0"/>
      <p:bldP spid="33800" grpId="0" bldLvl="0" animBg="1" autoUpdateAnimBg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307,&quot;width&quot;:2702}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F0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sx="125000" sy="125000" rotWithShape="0">
            <a:srgbClr val="C7DFD3">
              <a:alpha val="78999"/>
            </a:srgbClr>
          </a:outerShdw>
        </a:effectLst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sx="125000" sy="125000" rotWithShape="0">
            <a:srgbClr val="C7DFD3">
              <a:alpha val="78999"/>
            </a:srgbClr>
          </a:outerShdw>
        </a:effectLst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2459</Words>
  <Application>WPS 演示</Application>
  <PresentationFormat>全屏显示(4:3)</PresentationFormat>
  <Paragraphs>105</Paragraphs>
  <Slides>24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Calibri</vt:lpstr>
      <vt:lpstr>Comic Sans MS</vt:lpstr>
      <vt:lpstr>微软雅黑</vt:lpstr>
      <vt:lpstr>黑体</vt:lpstr>
      <vt:lpstr>Arial Unicode MS</vt:lpstr>
      <vt:lpstr>Comic Sans MS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usually</vt:lpstr>
      <vt:lpstr>Task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
</dc:description>
  <dc:subject>第一PPT模板网-WWW.1PPT.COM</dc:subject>
  <cp:category>第一PPT模板网-WWW.1PPT.COM</cp:category>
  <cp:lastModifiedBy>弱水三千</cp:lastModifiedBy>
  <cp:revision>12</cp:revision>
  <dcterms:created xsi:type="dcterms:W3CDTF">2013-01-25T01:44:00Z</dcterms:created>
  <dcterms:modified xsi:type="dcterms:W3CDTF">2022-04-22T04:49:39Z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2052-11.1.0.11411</vt:lpwstr>
  </property>
  <property fmtid="{D5CDD505-2E9C-101B-9397-08002B2CF9AE}" pid="3" name="ICV">
    <vt:lpwstr>D2A0292F30194BD394C3066DECD623E6</vt:lpwstr>
  </property>
</Properties>
</file>