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</p:sldIdLst>
  <p:sldSz cx="9144000" cy="5143500" type="screen16x9"/>
  <p:notesSz cx="6858000" cy="9144000"/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等线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等线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等线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等线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等线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等线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等线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等线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等线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947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FD759C-7783-4B4E-8A70-F98E462A2A7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8700FEF-0693-4D85-8E54-3FA8DB8AE1C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B2E9D16-DE8C-42D6-A0EB-456E99EF93A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D2D6F88-7A5D-44D4-8FA4-91FF03BED43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1A88FBD-1079-41FD-BB65-D19162D595B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595943D-6D1C-40CF-81F8-E01E8865CCB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945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1D59BD4-F750-425A-972C-C43223A6C32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437B850-ACDB-4C79-B64B-D551A9E0B45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B00FCDB-F5F7-4DC6-96EB-B6A89907979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0E1D1B2-6213-4AC8-A236-E1F5AA6EB33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8502EDF-A483-4E93-8B4B-C2C674C90CC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F435D7A-BCCF-4370-AEA0-B229F303FD8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03EBA87-4C9B-4588-91F3-AFC8023FB672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AD1C34C-C093-4FE2-BD9F-D76C3BF5326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DAB97B9-D25E-45C1-8755-38F1B9C661B0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9C9459E-07CB-479B-AB2A-B25E0E1D15A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1B6FF02-92FB-48F5-99D6-5CDA96FC04A5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51ADA48-22A6-4DE7-B820-C232C33CB94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5B460A2-8098-46BD-ABEE-A9A7687B24A5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D888E74-3D28-45B6-8EA9-2623E259C0F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91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C682CDB-1A82-431A-A3F3-AC90E65D91EE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290DA94-109D-4EE5-BE2E-78D205E712B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B7EBFDB-8804-40BA-8131-D27C9E5BA83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38EACB-434A-4C26-96A7-3EB6AABD707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62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B2A2B26-C1BE-44B4-A094-10201ECC82B2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8B44DFE-353F-4B75-BFE6-7B6B72A6D2C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0F15003-B94D-4138-8564-6646AA5BED2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6D19A4B-37AB-450B-8B51-40330EAE2EC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40DECC4-CD25-4DAB-9929-C4F01303ED6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6E582AB-CA3A-4E73-B8F7-D30A45E2C4B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74BF840-7ED8-4ACC-937C-1B309135CB7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F05CE1B-D017-4F22-B83A-119C350E4F3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0348D60-9117-4F58-A60C-3E2A4E15C84C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75ACF31-A9AD-45B5-8FCB-A3F95AB861D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A6E0D-66F1-40C5-9D8A-D081549D1AD7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CBBBDCA-C880-4D95-BB57-551E9D8C6AF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D5D0630-AE4C-4BCD-B870-0714B706ADFC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C5BA00E-8D39-48F6-A295-6FA0DD32999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5EA28C-290E-43A4-8828-5F8BD1BD3B31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25FB91B-5E4D-496D-BF5B-9ED09734DCD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91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ECE633D-3514-4BF2-BA56-1E2036EB5628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D0CBFCA-107B-40C4-9018-7A5BE829F08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63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D3D3F75-F92A-4FA7-9651-120D7CF78362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AC00295-03C2-4CA1-8F61-B2F8B29F3A3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91"/>
            <a:ext cx="8229600" cy="3394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315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289B7BF-9F7E-4F7B-858F-C91E63FCC87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315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315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8E2A78F-061F-4788-88B9-1420613B20A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536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91"/>
            <a:ext cx="8229600" cy="3394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315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CF3A5D9-A201-4C2B-AF27-5F91D1F8F7B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315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315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2289085-2216-445F-B4DE-5CE520C12D1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15" name="图片 277514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365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41425" y="1230630"/>
            <a:ext cx="274510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3383652" y="1842136"/>
            <a:ext cx="6264275" cy="1168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altLang="zh-CN" sz="2800" b="1" dirty="0"/>
              <a:t>         </a:t>
            </a:r>
            <a:r>
              <a:rPr lang="zh-CN" altLang="en-US" sz="2800" b="1" dirty="0"/>
              <a:t>小学英语一年级下</a:t>
            </a:r>
            <a:r>
              <a:rPr lang="zh-CN" altLang="en-US" sz="2800" b="1" dirty="0" smtClean="0"/>
              <a:t>册教材</a:t>
            </a:r>
            <a:endParaRPr lang="zh-CN" altLang="en-US" sz="2800" b="1" dirty="0" smtClean="0"/>
          </a:p>
          <a:p>
            <a:pPr defTabSz="914400">
              <a:spcBef>
                <a:spcPct val="50000"/>
              </a:spcBef>
            </a:pPr>
            <a:r>
              <a:rPr lang="zh-CN" altLang="en-US" sz="2800" b="1" dirty="0" smtClean="0"/>
              <a:t>     模块重点单词和例句拓展汇总</a:t>
            </a:r>
            <a:endParaRPr lang="zh-CN" altLang="en-US" sz="2800" b="1" dirty="0"/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4427984" y="3789045"/>
            <a:ext cx="417671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</a:rPr>
              <a:t>海洋岛学校 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英语</a:t>
            </a:r>
            <a:r>
              <a:rPr lang="zh-CN" altLang="en-US" sz="2800" b="1" dirty="0">
                <a:latin typeface="宋体" panose="02010600030101010101" pitchFamily="2" charset="-122"/>
              </a:rPr>
              <a:t>组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6977" name="Picture 4" descr="D:\图片1.jpg"/>
          <p:cNvPicPr>
            <a:picLocks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00" y="777240"/>
            <a:ext cx="3041015" cy="38989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-973455" y="0"/>
            <a:ext cx="97650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dirty="0" smtClean="0">
                <a:solidFill>
                  <a:srgbClr val="FF0000"/>
                </a:solidFill>
              </a:rPr>
              <a:t>Module 9 Unit 1 I like football.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sz="2400" dirty="0" smtClean="0">
                <a:solidFill>
                  <a:srgbClr val="FF0000"/>
                </a:solidFill>
              </a:rPr>
              <a:t>                       Module 9 Unit 2 </a:t>
            </a:r>
            <a:r>
              <a:rPr lang="en-US" sz="2400" dirty="0" smtClean="0">
                <a:solidFill>
                  <a:srgbClr val="FF0000"/>
                </a:solidFill>
              </a:rPr>
              <a:t>What's your favourite sport?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图片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315"/>
            <a:ext cx="9144000" cy="512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4468" y="140876"/>
            <a:ext cx="784887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</a:rPr>
              <a:t>Module 1 Unit 1 He is a doctor.</a:t>
            </a:r>
            <a:endParaRPr lang="en-US" altLang="zh-CN" sz="2400" dirty="0" smtClean="0">
              <a:solidFill>
                <a:srgbClr val="FF0000"/>
              </a:solidFill>
              <a:latin typeface="Arial Unicode MS" panose="020B0604020202020204" charset="-122"/>
              <a:ea typeface="Arial Unicode MS" panose="020B0604020202020204" charset="-122"/>
              <a:cs typeface="Times New Roman" panose="02020603050405020304" charset="0"/>
            </a:endParaRPr>
          </a:p>
          <a:p>
            <a:pPr algn="ctr"/>
            <a:r>
              <a:rPr lang="en-US" altLang="zh-CN" sz="2400" dirty="0" smtClean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</a:rPr>
              <a:t> Module 1 Unit 2 She is a nurse</a:t>
            </a:r>
            <a:r>
              <a:rPr lang="en-US" altLang="zh-CN" sz="2400" dirty="0" smtClean="0"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</a:rPr>
              <a:t>.</a:t>
            </a:r>
            <a:endParaRPr lang="zh-CN" altLang="en-US" sz="2400" dirty="0">
              <a:latin typeface="Arial Unicode MS" panose="020B0604020202020204" charset="-122"/>
              <a:ea typeface="Arial Unicode MS" panose="020B0604020202020204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2897505" y="970915"/>
            <a:ext cx="2880000" cy="3599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4" descr="D:\图片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9845"/>
            <a:ext cx="9144000" cy="512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8008" y="166911"/>
            <a:ext cx="784887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</a:rPr>
              <a:t>Module 2 Unit 1 Where’s the bird?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sz="2400" dirty="0" smtClean="0">
                <a:solidFill>
                  <a:srgbClr val="FF0000"/>
                </a:solidFill>
              </a:rPr>
              <a:t>		 Module 2 Unit 2 The toy car is under the bed.</a:t>
            </a:r>
            <a:endParaRPr lang="zh-CN" altLang="en-US" sz="2400" dirty="0"/>
          </a:p>
        </p:txBody>
      </p:sp>
      <p:grpSp>
        <p:nvGrpSpPr>
          <p:cNvPr id="5" name="组合 4"/>
          <p:cNvGrpSpPr/>
          <p:nvPr/>
        </p:nvGrpSpPr>
        <p:grpSpPr>
          <a:xfrm>
            <a:off x="3060700" y="996950"/>
            <a:ext cx="2880000" cy="3600000"/>
            <a:chOff x="4485" y="2940"/>
            <a:chExt cx="5415" cy="75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00" y="2940"/>
              <a:ext cx="5400" cy="222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5" y="5160"/>
              <a:ext cx="5415" cy="528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4" descr="D:\图片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315"/>
            <a:ext cx="9144000" cy="512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41048" y="120556"/>
            <a:ext cx="784887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</a:rPr>
              <a:t>   Module 3 Unit 1  Where’s the orange cat?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sz="2400" dirty="0" smtClean="0">
                <a:solidFill>
                  <a:srgbClr val="FF0000"/>
                </a:solidFill>
              </a:rPr>
              <a:t>  Module 3 Unit 2  How many green birds?</a:t>
            </a:r>
            <a:endParaRPr lang="en-US" altLang="zh-CN" sz="2400" dirty="0" smtClean="0">
              <a:solidFill>
                <a:srgbClr val="FF0000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858135" y="950595"/>
            <a:ext cx="2880000" cy="3600000"/>
            <a:chOff x="4537" y="2550"/>
            <a:chExt cx="5324" cy="679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37" y="2550"/>
              <a:ext cx="5325" cy="30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7" y="5550"/>
              <a:ext cx="5235" cy="379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4" descr="D:\图片1.jpg"/>
          <p:cNvPicPr>
            <a:picLocks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4765"/>
            <a:ext cx="9144000" cy="512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8918" y="106586"/>
            <a:ext cx="784887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</a:rPr>
              <a:t>Module 4 Unit 1 This is my head.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sz="2400" dirty="0" smtClean="0">
                <a:solidFill>
                  <a:srgbClr val="FF0000"/>
                </a:solidFill>
              </a:rPr>
              <a:t>        Module 4 Unit 2 </a:t>
            </a:r>
            <a:r>
              <a:rPr lang="en-US" sz="2400" dirty="0" smtClean="0">
                <a:solidFill>
                  <a:srgbClr val="FF0000"/>
                </a:solidFill>
              </a:rPr>
              <a:t>These are your eyes.</a:t>
            </a:r>
            <a:endParaRPr lang="en-US" sz="2400" dirty="0"/>
          </a:p>
        </p:txBody>
      </p:sp>
      <p:grpSp>
        <p:nvGrpSpPr>
          <p:cNvPr id="5" name="组合 4"/>
          <p:cNvGrpSpPr/>
          <p:nvPr/>
        </p:nvGrpSpPr>
        <p:grpSpPr>
          <a:xfrm>
            <a:off x="2846705" y="995045"/>
            <a:ext cx="2880000" cy="3600000"/>
            <a:chOff x="3660" y="1245"/>
            <a:chExt cx="7020" cy="12315"/>
          </a:xfrm>
        </p:grpSpPr>
        <p:pic>
          <p:nvPicPr>
            <p:cNvPr id="2" name="图片 1" descr="mmexport158590881163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20" y="1245"/>
              <a:ext cx="6960" cy="5610"/>
            </a:xfrm>
            <a:prstGeom prst="rect">
              <a:avLst/>
            </a:prstGeom>
          </p:spPr>
        </p:pic>
        <p:pic>
          <p:nvPicPr>
            <p:cNvPr id="4" name="图片 3" descr="mmexport158590881746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60" y="6855"/>
              <a:ext cx="7020" cy="670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4" descr="D:\图片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315"/>
            <a:ext cx="9144000" cy="512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-157807" y="171356"/>
            <a:ext cx="784887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</a:rPr>
              <a:t>         Module 5 Unit 1 They're cows.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sz="2400" dirty="0" smtClean="0">
                <a:solidFill>
                  <a:srgbClr val="FF0000"/>
                </a:solidFill>
              </a:rPr>
              <a:t>Module 5 Unit 2 </a:t>
            </a:r>
            <a:r>
              <a:rPr lang="en-US" sz="2400" dirty="0" smtClean="0">
                <a:solidFill>
                  <a:srgbClr val="FF0000"/>
                </a:solidFill>
              </a:rPr>
              <a:t>It's thin.</a:t>
            </a:r>
            <a:endParaRPr lang="en-US" sz="2400" dirty="0"/>
          </a:p>
        </p:txBody>
      </p:sp>
      <p:pic>
        <p:nvPicPr>
          <p:cNvPr id="2" name="图片 1" descr="mmexport1585908831769"/>
          <p:cNvPicPr/>
          <p:nvPr/>
        </p:nvPicPr>
        <p:blipFill>
          <a:blip r:embed="rId2"/>
          <a:stretch>
            <a:fillRect/>
          </a:stretch>
        </p:blipFill>
        <p:spPr>
          <a:xfrm>
            <a:off x="2901950" y="1051560"/>
            <a:ext cx="2879725" cy="3673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4" descr="D:\图片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9845"/>
            <a:ext cx="9144000" cy="512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9763" y="166911"/>
            <a:ext cx="784887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</a:rPr>
              <a:t>   Module 6 Unit 1 These snakes are short.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CN" sz="2400" dirty="0" smtClean="0">
                <a:solidFill>
                  <a:srgbClr val="FF0000"/>
                </a:solidFill>
              </a:rPr>
              <a:t>Module 6 Unit 2 </a:t>
            </a:r>
            <a:r>
              <a:rPr lang="en-US" sz="2400" dirty="0" smtClean="0">
                <a:solidFill>
                  <a:srgbClr val="FF0000"/>
                </a:solidFill>
              </a:rPr>
              <a:t>They're little and cute.</a:t>
            </a:r>
            <a:endParaRPr lang="en-US" sz="2400" dirty="0"/>
          </a:p>
        </p:txBody>
      </p:sp>
      <p:pic>
        <p:nvPicPr>
          <p:cNvPr id="2" name="图片 1" descr="mmexport1585908843785"/>
          <p:cNvPicPr/>
          <p:nvPr/>
        </p:nvPicPr>
        <p:blipFill>
          <a:blip r:embed="rId2"/>
          <a:stretch>
            <a:fillRect/>
          </a:stretch>
        </p:blipFill>
        <p:spPr>
          <a:xfrm>
            <a:off x="2899410" y="996950"/>
            <a:ext cx="2879725" cy="3644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6977" name="Picture 4" descr="D:\图片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63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2970530" y="929005"/>
            <a:ext cx="2880000" cy="36000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264468" y="140876"/>
            <a:ext cx="784887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dirty="0" smtClean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</a:rPr>
              <a:t>  Module 7 Unit 1There is a cat in t </a:t>
            </a:r>
            <a:endParaRPr lang="en-US" altLang="zh-CN" sz="2400" dirty="0" smtClean="0">
              <a:solidFill>
                <a:srgbClr val="FF0000"/>
              </a:solidFill>
              <a:latin typeface="Arial Unicode MS" panose="020B0604020202020204" charset="-122"/>
              <a:ea typeface="Arial Unicode MS" panose="020B0604020202020204" charset="-122"/>
              <a:cs typeface="Times New Roman" panose="02020603050405020304" charset="0"/>
            </a:endParaRPr>
          </a:p>
          <a:p>
            <a:pPr marL="0" lvl="0" indent="0" algn="ctr">
              <a:buNone/>
            </a:pPr>
            <a:r>
              <a:rPr lang="en-US" altLang="zh-CN" sz="2400" dirty="0" smtClean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</a:rPr>
              <a:t>Module 7 Unit 2 She is a nurse</a:t>
            </a:r>
            <a:r>
              <a:rPr lang="en-US" altLang="zh-CN" sz="2400" dirty="0" smtClean="0"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</a:rPr>
              <a:t>.</a:t>
            </a:r>
            <a:endParaRPr lang="zh-CN" altLang="en-US" sz="2400" dirty="0">
              <a:latin typeface="Arial Unicode MS" panose="020B0604020202020204" charset="-122"/>
              <a:ea typeface="Arial Unicode MS" panose="020B0604020202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6977" name="Picture 4" descr="D:\图片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63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"/>
          <p:cNvSpPr txBox="1"/>
          <p:nvPr/>
        </p:nvSpPr>
        <p:spPr>
          <a:xfrm>
            <a:off x="-280035" y="83820"/>
            <a:ext cx="94869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dirty="0" smtClean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</a:rPr>
              <a:t>     Module 8 Unit 1There's a pair of shorts under that duck. </a:t>
            </a:r>
            <a:endParaRPr lang="en-US" altLang="zh-CN" sz="2400" dirty="0" smtClean="0">
              <a:solidFill>
                <a:srgbClr val="FF0000"/>
              </a:solidFill>
              <a:latin typeface="Arial Unicode MS" panose="020B0604020202020204" charset="-122"/>
              <a:ea typeface="Arial Unicode MS" panose="020B0604020202020204" charset="-122"/>
              <a:cs typeface="Times New Roman" panose="02020603050405020304" charset="0"/>
            </a:endParaRPr>
          </a:p>
          <a:p>
            <a:pPr marL="0" lvl="0" indent="0" algn="ctr">
              <a:buNone/>
            </a:pPr>
            <a:r>
              <a:rPr lang="en-US" altLang="zh-CN" sz="2400" dirty="0" smtClean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</a:rPr>
              <a:t>    Module 8 Unit 2</a:t>
            </a:r>
            <a:r>
              <a:rPr lang="en-US" altLang="zh-CN" sz="2400" dirty="0" smtClean="0"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Arial Unicode MS" panose="020B0604020202020204" charset="-122"/>
                <a:ea typeface="Arial Unicode MS" panose="020B0604020202020204" charset="-122"/>
                <a:cs typeface="Times New Roman" panose="02020603050405020304" charset="0"/>
              </a:rPr>
              <a:t>There are two footballs under my desk.</a:t>
            </a:r>
            <a:endParaRPr lang="en-US" altLang="zh-CN" sz="2400" dirty="0" smtClean="0">
              <a:solidFill>
                <a:srgbClr val="FF0000"/>
              </a:solidFill>
              <a:latin typeface="Arial Unicode MS" panose="020B0604020202020204" charset="-122"/>
              <a:ea typeface="Arial Unicode MS" panose="020B0604020202020204" charset="-122"/>
              <a:cs typeface="Times New Roman" panose="020206030504050203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835" y="913765"/>
            <a:ext cx="2965450" cy="381571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5345,&quot;width&quot;:7153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783</Words>
  <Application>WPS 演示</Application>
  <PresentationFormat>全屏显示(16:9)</PresentationFormat>
  <Paragraphs>32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宋体</vt:lpstr>
      <vt:lpstr>Wingdings</vt:lpstr>
      <vt:lpstr>等线</vt:lpstr>
      <vt:lpstr>Calibri</vt:lpstr>
      <vt:lpstr>Arial Unicode MS</vt:lpstr>
      <vt:lpstr>Times New Roman</vt:lpstr>
      <vt:lpstr>微软雅黑</vt:lpstr>
      <vt:lpstr>Arial Unicode MS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user</dc:creator>
  <cp:lastModifiedBy>THTF</cp:lastModifiedBy>
  <cp:revision>22</cp:revision>
  <dcterms:created xsi:type="dcterms:W3CDTF">2020-04-03T09:56:00Z</dcterms:created>
  <dcterms:modified xsi:type="dcterms:W3CDTF">2020-12-22T00:10:05Z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