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3"/>
  </p:notesMasterIdLst>
  <p:sldIdLst>
    <p:sldId id="256" r:id="rId3"/>
    <p:sldId id="358" r:id="rId4"/>
    <p:sldId id="359" r:id="rId5"/>
    <p:sldId id="360" r:id="rId6"/>
    <p:sldId id="362" r:id="rId7"/>
    <p:sldId id="363" r:id="rId8"/>
    <p:sldId id="364" r:id="rId9"/>
    <p:sldId id="365" r:id="rId10"/>
    <p:sldId id="368" r:id="rId11"/>
    <p:sldId id="369" r:id="rId1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宋体" charset="-122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宋体" charset="-122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宋体" charset="-122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宋体" charset="-122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宋体" charset="-122"/>
        <a:ea typeface="宋体" charset="-122"/>
        <a:cs typeface="+mn-cs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宋体" charset="-122"/>
        <a:ea typeface="宋体" charset="-122"/>
        <a:cs typeface="+mn-cs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宋体" charset="-122"/>
        <a:ea typeface="宋体" charset="-122"/>
        <a:cs typeface="+mn-cs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宋体" charset="-122"/>
        <a:ea typeface="宋体" charset="-122"/>
        <a:cs typeface="+mn-cs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宋体" charset="-122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FFFF"/>
    <a:srgbClr val="009900"/>
    <a:srgbClr val="FF0066"/>
    <a:srgbClr val="CCCCFF"/>
    <a:srgbClr val="FFCC99"/>
    <a:srgbClr val="FF660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45" autoAdjust="0"/>
  </p:normalViewPr>
  <p:slideViewPr>
    <p:cSldViewPr>
      <p:cViewPr varScale="1">
        <p:scale>
          <a:sx n="115" d="100"/>
          <a:sy n="115" d="100"/>
        </p:scale>
        <p:origin x="-96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200" b="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buFontTx/>
              <a:buNone/>
              <a:defRPr sz="1200" b="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52350F7-8A74-4070-851C-3FD5DC49826C}" type="datetimeFigureOut">
              <a:rPr lang="zh-CN" altLang="en-US"/>
              <a:pPr>
                <a:defRPr/>
              </a:pPr>
              <a:t>2021/4/8</a:t>
            </a:fld>
            <a:endParaRPr lang="en-US" altLang="zh-CN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buFontTx/>
              <a:buNone/>
              <a:defRPr sz="1200" b="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buFontTx/>
              <a:buNone/>
              <a:defRPr sz="1200" b="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1FA6F92-8939-4DC7-A2A2-1D2D506AAE7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0DDEAE7A-E9A6-4607-A0FF-6AEBCEBED7A4}" type="datetimeFigureOut">
              <a:rPr lang="zh-CN" altLang="en-US"/>
              <a:pPr>
                <a:defRPr/>
              </a:pPr>
              <a:t>2021/4/8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76A3BDFA-8D26-4428-BFD9-D9A1E8CF06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DA590568-D87C-49E5-ADEE-D2F0AD509CDE}" type="datetimeFigureOut">
              <a:rPr lang="zh-CN" altLang="en-US"/>
              <a:pPr>
                <a:defRPr/>
              </a:pPr>
              <a:t>2021/4/8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18DE3383-A1A7-49E9-ADB7-22CAF19100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C0690-DFD9-4B39-BC98-0820BDD9EC97}" type="datetimeFigureOut">
              <a:rPr lang="zh-CN" altLang="en-US"/>
              <a:pPr>
                <a:defRPr/>
              </a:pPr>
              <a:t>2021/4/8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1B2FB-F1A5-4A22-B8F6-85E2E9F4DA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18A51-D132-4048-ADAC-B949A2985A84}" type="datetimeFigureOut">
              <a:rPr lang="zh-CN" altLang="en-US"/>
              <a:pPr>
                <a:defRPr/>
              </a:pPr>
              <a:t>2021/4/8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961C2-8CAC-43D4-8F37-326059214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4ADD3-CBE3-49B0-8681-CFBD64D08F56}" type="datetimeFigureOut">
              <a:rPr lang="zh-CN" altLang="en-US"/>
              <a:pPr>
                <a:defRPr/>
              </a:pPr>
              <a:t>2021/4/8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203CD-908E-44EF-A098-0568E7A2B1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CE698-0CFB-4186-9341-BA2074DFF386}" type="datetimeFigureOut">
              <a:rPr lang="zh-CN" altLang="en-US"/>
              <a:pPr>
                <a:defRPr/>
              </a:pPr>
              <a:t>2021/4/8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2E0E3-A4A1-4A3D-8114-75F0DD0D89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39AE6-DC7E-4D17-9F89-7F7FA28533D0}" type="datetimeFigureOut">
              <a:rPr lang="zh-CN" altLang="en-US"/>
              <a:pPr>
                <a:defRPr/>
              </a:pPr>
              <a:t>2021/4/8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9CED0-38B9-420F-9DCC-1F020A4E7C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0DC91-8BDE-4163-B66E-81E58D4695EB}" type="datetimeFigureOut">
              <a:rPr lang="zh-CN" altLang="en-US"/>
              <a:pPr>
                <a:defRPr/>
              </a:pPr>
              <a:t>2021/4/8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A0C94-D947-4139-A680-09D227FF4F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96F25194-641F-43F1-9C48-05D48C2301E1}" type="datetimeFigureOut">
              <a:rPr lang="zh-CN" altLang="en-US"/>
              <a:pPr>
                <a:defRPr/>
              </a:pPr>
              <a:t>2021/4/8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1F4CBC4F-E413-4687-AFCA-FE3864F368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A528B-8095-4CB0-BABE-7C7E22A5511A}" type="datetimeFigureOut">
              <a:rPr lang="zh-CN" altLang="en-US"/>
              <a:pPr>
                <a:defRPr/>
              </a:pPr>
              <a:t>2021/4/8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0071C-A3A0-4EDE-A337-476C697FC5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61E66-A4C2-42B5-B6AE-5625E0E0280A}" type="datetimeFigureOut">
              <a:rPr lang="zh-CN" altLang="en-US"/>
              <a:pPr>
                <a:defRPr/>
              </a:pPr>
              <a:t>2021/4/8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E3D5C-0E7B-4F50-A46F-8483783E2A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50613-1F90-4004-B462-D8ED03802783}" type="datetimeFigureOut">
              <a:rPr lang="zh-CN" altLang="en-US"/>
              <a:pPr>
                <a:defRPr/>
              </a:pPr>
              <a:t>2021/4/8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2F9F3-E538-43D0-9FFA-A5F9D42912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B14A2-2E62-423D-AA98-5CF40F83DB7B}" type="datetimeFigureOut">
              <a:rPr lang="zh-CN" altLang="en-US"/>
              <a:pPr>
                <a:defRPr/>
              </a:pPr>
              <a:t>2021/4/8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4F848-5AAC-48FD-A977-7979DD24AE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F8A3EA9A-7CA4-483C-91C9-03A4821AC5C4}" type="datetimeFigureOut">
              <a:rPr lang="zh-CN" altLang="en-US"/>
              <a:pPr>
                <a:defRPr/>
              </a:pPr>
              <a:t>2021/4/8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BD37A66E-82C6-4697-9DA3-5B81F6AC21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9AA1B9FE-A00D-439F-8008-44C9161C1070}" type="datetimeFigureOut">
              <a:rPr lang="zh-CN" altLang="en-US"/>
              <a:pPr>
                <a:defRPr/>
              </a:pPr>
              <a:t>2021/4/8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90F77EC0-49C1-4D97-8E15-93FA7C5969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DEC25F26-B1D7-447A-8995-09C160BD4E4D}" type="datetimeFigureOut">
              <a:rPr lang="zh-CN" altLang="en-US"/>
              <a:pPr>
                <a:defRPr/>
              </a:pPr>
              <a:t>2021/4/8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8EFC552D-894A-44E7-A35C-2DA0AF176BA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F7A3DC2B-F049-4772-900E-D081D76A074F}" type="datetimeFigureOut">
              <a:rPr lang="zh-CN" altLang="en-US"/>
              <a:pPr>
                <a:defRPr/>
              </a:pPr>
              <a:t>2021/4/8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B26AAE4B-C25C-4E10-85C5-BC5786BF38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1BA58C4E-270D-4805-95A5-4B44085E6692}" type="datetimeFigureOut">
              <a:rPr lang="zh-CN" altLang="en-US"/>
              <a:pPr>
                <a:defRPr/>
              </a:pPr>
              <a:t>2021/4/8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D1371F89-F04A-4A8A-91D1-2E1379D028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43D121F5-D93E-4E4A-BF7B-2991333555EC}" type="datetimeFigureOut">
              <a:rPr lang="zh-CN" altLang="en-US"/>
              <a:pPr>
                <a:defRPr/>
              </a:pPr>
              <a:t>2021/4/8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58533C54-DF89-46E5-A0BB-FF74CC6DF2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5B60BC1A-B856-4645-9EB5-AA3C7D9EBCB5}" type="datetimeFigureOut">
              <a:rPr lang="zh-CN" altLang="en-US"/>
              <a:pPr>
                <a:defRPr/>
              </a:pPr>
              <a:t>2021/4/8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60C18DF6-93BD-4F1F-A1B0-05BA0C58DE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校徽.jpg"/>
          <p:cNvPicPr>
            <a:picLocks noChangeAspect="1"/>
          </p:cNvPicPr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28" y="142852"/>
            <a:ext cx="981068" cy="793865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1027" name="图片 7" descr="教学楼全景图.png"/>
          <p:cNvPicPr>
            <a:picLocks noChangeAspect="1"/>
          </p:cNvPicPr>
          <p:nvPr/>
        </p:nvPicPr>
        <p:blipFill>
          <a:blip r:embed="rId16">
            <a:clrChange>
              <a:clrFrom>
                <a:srgbClr val="C6E7F9"/>
              </a:clrFrom>
              <a:clrTo>
                <a:srgbClr val="C6E7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428860" y="285728"/>
            <a:ext cx="3857652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大长山岛镇中心小学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536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A6D1347-8F10-4AA4-8939-B6B5E730592D}" type="datetimeFigureOut">
              <a:rPr lang="zh-CN" altLang="en-US"/>
              <a:pPr>
                <a:defRPr/>
              </a:pPr>
              <a:t>2021/4/8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E068F8C-FFB4-47E2-B78C-D19D50B922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50177"/>
          <p:cNvSpPr>
            <a:spLocks noChangeArrowheads="1"/>
          </p:cNvSpPr>
          <p:nvPr/>
        </p:nvSpPr>
        <p:spPr bwMode="auto">
          <a:xfrm>
            <a:off x="1763713" y="1484313"/>
            <a:ext cx="7920037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>
                <a:latin typeface="楷体_GB2312"/>
                <a:ea typeface="楷体_GB2312"/>
                <a:cs typeface="楷体_GB2312"/>
              </a:rPr>
              <a:t>小学英语四年级下册教材</a:t>
            </a:r>
            <a:r>
              <a:rPr lang="en-US" altLang="zh-CN" sz="3200">
                <a:latin typeface="楷体_GB2312"/>
                <a:ea typeface="楷体_GB2312"/>
                <a:cs typeface="楷体_GB2312"/>
              </a:rPr>
              <a:t>     </a:t>
            </a:r>
          </a:p>
        </p:txBody>
      </p:sp>
      <p:sp>
        <p:nvSpPr>
          <p:cNvPr id="27651" name="矩形 50178"/>
          <p:cNvSpPr>
            <a:spLocks noChangeArrowheads="1"/>
          </p:cNvSpPr>
          <p:nvPr/>
        </p:nvSpPr>
        <p:spPr bwMode="auto">
          <a:xfrm>
            <a:off x="3276600" y="2708275"/>
            <a:ext cx="48244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/>
              <a:t>模块重点单词和例句拓展汇总</a:t>
            </a:r>
          </a:p>
        </p:txBody>
      </p:sp>
      <p:sp>
        <p:nvSpPr>
          <p:cNvPr id="27652" name="文本框 1"/>
          <p:cNvSpPr txBox="1">
            <a:spLocks noChangeArrowheads="1"/>
          </p:cNvSpPr>
          <p:nvPr/>
        </p:nvSpPr>
        <p:spPr bwMode="auto">
          <a:xfrm>
            <a:off x="2843213" y="4581525"/>
            <a:ext cx="6011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sz="2400">
                <a:solidFill>
                  <a:srgbClr val="0D0D0D"/>
                </a:solidFill>
                <a:latin typeface="Arial" charset="0"/>
              </a:rPr>
              <a:t>大长山岛镇中心小学    英语组</a:t>
            </a:r>
          </a:p>
        </p:txBody>
      </p:sp>
      <p:pic>
        <p:nvPicPr>
          <p:cNvPr id="2765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1196975"/>
            <a:ext cx="2343150" cy="3095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9155" name="矩形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-71438"/>
            <a:ext cx="7775575" cy="119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 Box 7"/>
          <p:cNvSpPr txBox="1">
            <a:spLocks noChangeArrowheads="1"/>
          </p:cNvSpPr>
          <p:nvPr/>
        </p:nvSpPr>
        <p:spPr bwMode="auto">
          <a:xfrm>
            <a:off x="1147763" y="188913"/>
            <a:ext cx="6592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0">
                <a:latin typeface="Times New Roman" pitchFamily="18" charset="0"/>
              </a:rPr>
              <a:t>Module9 Unit1 Why do you like Australia?</a:t>
            </a:r>
            <a:endParaRPr lang="zh-CN" altLang="en-US" b="0"/>
          </a:p>
        </p:txBody>
      </p:sp>
      <p:sp>
        <p:nvSpPr>
          <p:cNvPr id="49157" name="Text Box 8"/>
          <p:cNvSpPr txBox="1">
            <a:spLocks noChangeArrowheads="1"/>
          </p:cNvSpPr>
          <p:nvPr/>
        </p:nvSpPr>
        <p:spPr bwMode="auto">
          <a:xfrm>
            <a:off x="1146175" y="523875"/>
            <a:ext cx="556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0">
                <a:latin typeface="Times New Roman" pitchFamily="18" charset="0"/>
              </a:rPr>
              <a:t>Module9 Unit2 Kangaroos live in Australia.</a:t>
            </a:r>
            <a:endParaRPr lang="zh-CN" altLang="en-US" b="0"/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4088" y="1133475"/>
            <a:ext cx="469582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8674" name="Picture 7" descr="M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196975"/>
            <a:ext cx="4824412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矩形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0"/>
            <a:ext cx="7488237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10"/>
          <p:cNvSpPr txBox="1">
            <a:spLocks noChangeArrowheads="1"/>
          </p:cNvSpPr>
          <p:nvPr/>
        </p:nvSpPr>
        <p:spPr bwMode="auto">
          <a:xfrm>
            <a:off x="1258888" y="188913"/>
            <a:ext cx="6235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0">
                <a:latin typeface="Times New Roman" pitchFamily="18" charset="0"/>
              </a:rPr>
              <a:t>Module1 Unit1 Don't touch the machines, please!</a:t>
            </a:r>
          </a:p>
          <a:p>
            <a:r>
              <a:rPr lang="en-US" altLang="zh-CN" sz="2400" b="0">
                <a:latin typeface="Times New Roman" pitchFamily="18" charset="0"/>
              </a:rPr>
              <a:t>Module1 Unit2 Don't feed the fish!</a:t>
            </a:r>
            <a:endParaRPr lang="zh-CN" altLang="en-US" sz="2400" b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9698" name="Picture 7" descr="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196975"/>
            <a:ext cx="47529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矩形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0"/>
            <a:ext cx="77755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1147763" y="188913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0">
                <a:latin typeface="Times New Roman" pitchFamily="18" charset="0"/>
              </a:rPr>
              <a:t>Module2 Unit1 It's cheap.</a:t>
            </a:r>
            <a:endParaRPr lang="zh-CN" altLang="en-US" b="0"/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1141413" y="549275"/>
            <a:ext cx="695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0">
                <a:latin typeface="Times New Roman" pitchFamily="18" charset="0"/>
              </a:rPr>
              <a:t>Module2 Unit2 It costs one hundred and eighteen yuan.</a:t>
            </a:r>
            <a:endParaRPr lang="zh-CN" altLang="en-US" sz="2400" b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22" name="Picture 7" descr="M3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125538"/>
            <a:ext cx="69119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8" descr="M3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2420938"/>
            <a:ext cx="3671887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9" descr="M3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420938"/>
            <a:ext cx="338455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矩形 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-71438"/>
            <a:ext cx="7775575" cy="119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1147763" y="188913"/>
            <a:ext cx="5370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0">
                <a:latin typeface="Times New Roman" pitchFamily="18" charset="0"/>
              </a:rPr>
              <a:t>Module3 Unit1 He shouted, “Wolf, wolf!”</a:t>
            </a:r>
            <a:endParaRPr lang="zh-CN" altLang="en-US" b="0"/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1146175" y="523875"/>
            <a:ext cx="474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0">
                <a:latin typeface="Times New Roman" pitchFamily="18" charset="0"/>
              </a:rPr>
              <a:t>Module3 Unit2 She went into a shop.</a:t>
            </a:r>
            <a:endParaRPr lang="zh-CN" altLang="en-US" b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1746" name="矩形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-71438"/>
            <a:ext cx="7775575" cy="119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7"/>
          <p:cNvSpPr txBox="1">
            <a:spLocks noChangeArrowheads="1"/>
          </p:cNvSpPr>
          <p:nvPr/>
        </p:nvSpPr>
        <p:spPr bwMode="auto">
          <a:xfrm>
            <a:off x="1147763" y="188913"/>
            <a:ext cx="46688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0">
                <a:latin typeface="Times New Roman" pitchFamily="18" charset="0"/>
              </a:rPr>
              <a:t>Module4 Unit1 Dad played the erhu.</a:t>
            </a:r>
            <a:endParaRPr lang="zh-CN" altLang="en-US" b="0"/>
          </a:p>
        </p:txBody>
      </p:sp>
      <p:sp>
        <p:nvSpPr>
          <p:cNvPr id="31748" name="Text Box 8"/>
          <p:cNvSpPr txBox="1">
            <a:spLocks noChangeArrowheads="1"/>
          </p:cNvSpPr>
          <p:nvPr/>
        </p:nvSpPr>
        <p:spPr bwMode="auto">
          <a:xfrm>
            <a:off x="1146175" y="523875"/>
            <a:ext cx="45180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0">
                <a:latin typeface="Times New Roman" pitchFamily="18" charset="0"/>
              </a:rPr>
              <a:t>Module4 Unit2 I was very nervous.</a:t>
            </a:r>
            <a:endParaRPr lang="zh-CN" altLang="en-US" b="0"/>
          </a:p>
        </p:txBody>
      </p:sp>
      <p:pic>
        <p:nvPicPr>
          <p:cNvPr id="31749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5075" y="1125538"/>
            <a:ext cx="651351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图片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35075" y="2503488"/>
            <a:ext cx="6513513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0"/>
            <a:ext cx="9144001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2770" name="矩形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-71438"/>
            <a:ext cx="7775575" cy="119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7"/>
          <p:cNvSpPr txBox="1">
            <a:spLocks noChangeArrowheads="1"/>
          </p:cNvSpPr>
          <p:nvPr/>
        </p:nvSpPr>
        <p:spPr bwMode="auto">
          <a:xfrm>
            <a:off x="1147763" y="188913"/>
            <a:ext cx="4689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0">
                <a:latin typeface="Times New Roman" pitchFamily="18" charset="0"/>
              </a:rPr>
              <a:t>Module5 Unit1 We're having a party.</a:t>
            </a:r>
            <a:endParaRPr lang="zh-CN" altLang="en-US" b="0"/>
          </a:p>
        </p:txBody>
      </p:sp>
      <p:sp>
        <p:nvSpPr>
          <p:cNvPr id="32772" name="Text Box 8"/>
          <p:cNvSpPr txBox="1">
            <a:spLocks noChangeArrowheads="1"/>
          </p:cNvSpPr>
          <p:nvPr/>
        </p:nvSpPr>
        <p:spPr bwMode="auto">
          <a:xfrm>
            <a:off x="1146175" y="523875"/>
            <a:ext cx="5816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0">
                <a:latin typeface="Times New Roman" pitchFamily="18" charset="0"/>
              </a:rPr>
              <a:t>Module5 Unit2 He's drawing books and birds.</a:t>
            </a:r>
            <a:endParaRPr lang="zh-CN" altLang="en-US" b="0"/>
          </a:p>
        </p:txBody>
      </p:sp>
      <p:pic>
        <p:nvPicPr>
          <p:cNvPr id="32773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7763" y="1125538"/>
            <a:ext cx="6818312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3794" name="矩形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-71438"/>
            <a:ext cx="7775575" cy="119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7"/>
          <p:cNvSpPr txBox="1">
            <a:spLocks noChangeArrowheads="1"/>
          </p:cNvSpPr>
          <p:nvPr/>
        </p:nvSpPr>
        <p:spPr bwMode="auto">
          <a:xfrm>
            <a:off x="1147763" y="188913"/>
            <a:ext cx="47053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0">
                <a:latin typeface="Times New Roman" pitchFamily="18" charset="0"/>
              </a:rPr>
              <a:t>Module6 Unit1 I'll draw the pictures.</a:t>
            </a:r>
            <a:endParaRPr lang="zh-CN" altLang="en-US" b="0"/>
          </a:p>
        </p:txBody>
      </p:sp>
      <p:sp>
        <p:nvSpPr>
          <p:cNvPr id="33796" name="Text Box 8"/>
          <p:cNvSpPr txBox="1">
            <a:spLocks noChangeArrowheads="1"/>
          </p:cNvSpPr>
          <p:nvPr/>
        </p:nvSpPr>
        <p:spPr bwMode="auto">
          <a:xfrm>
            <a:off x="1146175" y="523875"/>
            <a:ext cx="5619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0">
                <a:latin typeface="Times New Roman" pitchFamily="18" charset="0"/>
              </a:rPr>
              <a:t>Module6 Unit2 Let's have fun this Saturday!</a:t>
            </a:r>
            <a:endParaRPr lang="zh-CN" altLang="en-US" b="0"/>
          </a:p>
        </p:txBody>
      </p:sp>
      <p:pic>
        <p:nvPicPr>
          <p:cNvPr id="33797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2375" y="1125538"/>
            <a:ext cx="6559550" cy="48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18" name="矩形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-71438"/>
            <a:ext cx="7775575" cy="119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7"/>
          <p:cNvSpPr txBox="1">
            <a:spLocks noChangeArrowheads="1"/>
          </p:cNvSpPr>
          <p:nvPr/>
        </p:nvSpPr>
        <p:spPr bwMode="auto">
          <a:xfrm>
            <a:off x="1147763" y="188913"/>
            <a:ext cx="4208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0">
                <a:latin typeface="Times New Roman" pitchFamily="18" charset="0"/>
              </a:rPr>
              <a:t>Module7 Unit1 What’s the time?</a:t>
            </a:r>
            <a:endParaRPr lang="zh-CN" altLang="en-US" b="0"/>
          </a:p>
        </p:txBody>
      </p:sp>
      <p:sp>
        <p:nvSpPr>
          <p:cNvPr id="34820" name="Text Box 8"/>
          <p:cNvSpPr txBox="1">
            <a:spLocks noChangeArrowheads="1"/>
          </p:cNvSpPr>
          <p:nvPr/>
        </p:nvSpPr>
        <p:spPr bwMode="auto">
          <a:xfrm>
            <a:off x="1146175" y="523875"/>
            <a:ext cx="5346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0">
                <a:latin typeface="Times New Roman" pitchFamily="18" charset="0"/>
              </a:rPr>
              <a:t>Module7 Unit2 It’s 6:30 am in New York.</a:t>
            </a:r>
            <a:endParaRPr lang="zh-CN" altLang="en-US" b="0"/>
          </a:p>
        </p:txBody>
      </p:sp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1125538"/>
            <a:ext cx="6192838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8131" name="矩形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-71438"/>
            <a:ext cx="7775575" cy="119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7"/>
          <p:cNvSpPr txBox="1">
            <a:spLocks noChangeArrowheads="1"/>
          </p:cNvSpPr>
          <p:nvPr/>
        </p:nvSpPr>
        <p:spPr bwMode="auto">
          <a:xfrm>
            <a:off x="1147763" y="188913"/>
            <a:ext cx="644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0">
                <a:latin typeface="Times New Roman" pitchFamily="18" charset="0"/>
              </a:rPr>
              <a:t>Module8 Unit1 He lives in the east of the US.</a:t>
            </a:r>
            <a:endParaRPr lang="zh-CN" altLang="en-US" b="0"/>
          </a:p>
        </p:txBody>
      </p:sp>
      <p:sp>
        <p:nvSpPr>
          <p:cNvPr id="48133" name="Text Box 8"/>
          <p:cNvSpPr txBox="1">
            <a:spLocks noChangeArrowheads="1"/>
          </p:cNvSpPr>
          <p:nvPr/>
        </p:nvSpPr>
        <p:spPr bwMode="auto">
          <a:xfrm>
            <a:off x="1116013" y="549275"/>
            <a:ext cx="5226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0">
                <a:latin typeface="Times New Roman" pitchFamily="18" charset="0"/>
              </a:rPr>
              <a:t>Module8 Unit2 It’s in the north of China.</a:t>
            </a:r>
            <a:endParaRPr lang="zh-CN" altLang="en-US" b="0"/>
          </a:p>
        </p:txBody>
      </p:sp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1125538"/>
            <a:ext cx="4524375" cy="516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活力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演示文稿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演示文稿1</Template>
  <TotalTime>35</TotalTime>
  <Words>157</Words>
  <Application>WPS 演示</Application>
  <PresentationFormat>全屏显示(4:3)</PresentationFormat>
  <Paragraphs>21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演示文稿设计模板</vt:lpstr>
      </vt:variant>
      <vt:variant>
        <vt:i4>12</vt:i4>
      </vt:variant>
      <vt:variant>
        <vt:lpstr>幻灯片标题</vt:lpstr>
      </vt:variant>
      <vt:variant>
        <vt:i4>10</vt:i4>
      </vt:variant>
    </vt:vector>
  </HeadingPairs>
  <TitlesOfParts>
    <vt:vector size="27" baseType="lpstr">
      <vt:lpstr>宋体</vt:lpstr>
      <vt:lpstr>Arial</vt:lpstr>
      <vt:lpstr>Calibri</vt:lpstr>
      <vt:lpstr>楷体_GB2312</vt:lpstr>
      <vt:lpstr>Times New Roman</vt:lpstr>
      <vt:lpstr>演示文稿1</vt:lpstr>
      <vt:lpstr>演示文稿2</vt:lpstr>
      <vt:lpstr>演示文稿1</vt:lpstr>
      <vt:lpstr>演示文稿1</vt:lpstr>
      <vt:lpstr>演示文稿1</vt:lpstr>
      <vt:lpstr>演示文稿1</vt:lpstr>
      <vt:lpstr>演示文稿1</vt:lpstr>
      <vt:lpstr>演示文稿1</vt:lpstr>
      <vt:lpstr>演示文稿1</vt:lpstr>
      <vt:lpstr>演示文稿1</vt:lpstr>
      <vt:lpstr>演示文稿1</vt:lpstr>
      <vt:lpstr>演示文稿1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User</cp:lastModifiedBy>
  <cp:revision>67</cp:revision>
  <dcterms:created xsi:type="dcterms:W3CDTF">2016-10-24T07:49:00Z</dcterms:created>
  <dcterms:modified xsi:type="dcterms:W3CDTF">2021-04-08T12:53:59Z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