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745" r:id="rId2"/>
    <p:sldId id="750" r:id="rId3"/>
    <p:sldId id="654" r:id="rId4"/>
    <p:sldId id="641" r:id="rId5"/>
    <p:sldId id="749" r:id="rId6"/>
    <p:sldId id="645" r:id="rId7"/>
    <p:sldId id="646" r:id="rId8"/>
    <p:sldId id="647" r:id="rId9"/>
    <p:sldId id="648" r:id="rId10"/>
    <p:sldId id="652" r:id="rId11"/>
    <p:sldId id="653" r:id="rId12"/>
    <p:sldId id="659" r:id="rId13"/>
    <p:sldId id="660" r:id="rId14"/>
    <p:sldId id="839" r:id="rId15"/>
    <p:sldId id="651" r:id="rId16"/>
    <p:sldId id="649" r:id="rId17"/>
    <p:sldId id="650" r:id="rId18"/>
    <p:sldId id="643" r:id="rId19"/>
    <p:sldId id="644" r:id="rId20"/>
    <p:sldId id="574" r:id="rId21"/>
    <p:sldId id="655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558"/>
    <a:srgbClr val="CC0000"/>
    <a:srgbClr val="990000"/>
    <a:srgbClr val="FF0000"/>
    <a:srgbClr val="336699"/>
    <a:srgbClr val="0033CC"/>
    <a:srgbClr val="0066CC"/>
    <a:srgbClr val="FF66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/>
    <p:restoredTop sz="94660"/>
  </p:normalViewPr>
  <p:slideViewPr>
    <p:cSldViewPr showGuides="1">
      <p:cViewPr varScale="1">
        <p:scale>
          <a:sx n="118" d="100"/>
          <a:sy n="118" d="100"/>
        </p:scale>
        <p:origin x="-1320" y="-102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15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t>2021/3/29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t>2021/3/29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sng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984748228,3467513260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955" y="4738370"/>
            <a:ext cx="1447165" cy="1328420"/>
          </a:xfrm>
          <a:prstGeom prst="rect">
            <a:avLst/>
          </a:prstGeom>
        </p:spPr>
      </p:pic>
      <p:pic>
        <p:nvPicPr>
          <p:cNvPr id="5121" name="图片 3" descr="下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90" y="0"/>
            <a:ext cx="5451475" cy="408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矩形 50177"/>
          <p:cNvSpPr/>
          <p:nvPr/>
        </p:nvSpPr>
        <p:spPr>
          <a:xfrm>
            <a:off x="1775778" y="1345883"/>
            <a:ext cx="7920037" cy="70675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u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新标准英语五年级下册教材</a:t>
            </a:r>
            <a:r>
              <a:rPr lang="en-US" altLang="zh-CN" sz="4000" b="1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en-US" altLang="zh-CN" sz="3200" b="1" u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    </a:t>
            </a:r>
          </a:p>
        </p:txBody>
      </p:sp>
      <p:sp>
        <p:nvSpPr>
          <p:cNvPr id="14341" name="矩形 50178"/>
          <p:cNvSpPr/>
          <p:nvPr/>
        </p:nvSpPr>
        <p:spPr>
          <a:xfrm>
            <a:off x="3276600" y="2349500"/>
            <a:ext cx="48244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u="none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思维导图汇编</a:t>
            </a:r>
          </a:p>
        </p:txBody>
      </p:sp>
      <p:sp>
        <p:nvSpPr>
          <p:cNvPr id="14342" name="文本框 1"/>
          <p:cNvSpPr txBox="1"/>
          <p:nvPr/>
        </p:nvSpPr>
        <p:spPr>
          <a:xfrm>
            <a:off x="2807653" y="4376420"/>
            <a:ext cx="60118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小长山岛镇中心小学    英语组</a:t>
            </a:r>
          </a:p>
        </p:txBody>
      </p:sp>
      <p:pic>
        <p:nvPicPr>
          <p:cNvPr id="1073742851" name="图片 1073742850" descr="校徽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807970" cy="807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6" descr="gifbj0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01600" y="4919345"/>
            <a:ext cx="4743450" cy="1938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 descr="gifbj0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09795" y="4919345"/>
            <a:ext cx="4433570" cy="1938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图片 3" descr="tim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2920" y="1660525"/>
            <a:ext cx="3814445" cy="3882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29845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1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65" y="759460"/>
            <a:ext cx="7433310" cy="5695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-20320"/>
            <a:ext cx="9117330" cy="6883400"/>
          </a:xfrm>
          <a:prstGeom prst="rect">
            <a:avLst/>
          </a:prstGeom>
        </p:spPr>
      </p:pic>
      <p:pic>
        <p:nvPicPr>
          <p:cNvPr id="2" name="图片 1" descr="QQ图片202103281106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70" y="548005"/>
            <a:ext cx="6948170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5" y="0"/>
            <a:ext cx="9116695" cy="6888480"/>
          </a:xfrm>
          <a:prstGeom prst="rect">
            <a:avLst/>
          </a:prstGeom>
        </p:spPr>
      </p:pic>
      <p:pic>
        <p:nvPicPr>
          <p:cNvPr id="5" name="图片 4" descr="69DQUH7`9V)F{U~SYN[%GZ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764540"/>
            <a:ext cx="7374255" cy="5258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-25400"/>
            <a:ext cx="9117330" cy="6883400"/>
          </a:xfrm>
          <a:prstGeom prst="rect">
            <a:avLst/>
          </a:prstGeom>
        </p:spPr>
      </p:pic>
      <p:pic>
        <p:nvPicPr>
          <p:cNvPr id="4" name="图片 3" descr="L}@2(EVIQZ$E~FW15M81N(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95" y="332740"/>
            <a:ext cx="5738495" cy="60458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pic>
        <p:nvPicPr>
          <p:cNvPr id="3" name="图片 2" descr="HQAJL5E7VPA(EQUZAGAXN0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695325"/>
            <a:ext cx="7286625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" y="-20320"/>
            <a:ext cx="9117330" cy="6883400"/>
          </a:xfrm>
          <a:prstGeom prst="rect">
            <a:avLst/>
          </a:prstGeom>
        </p:spPr>
      </p:pic>
      <p:pic>
        <p:nvPicPr>
          <p:cNvPr id="5" name="图片 4" descr="]YJBX$YY15`)37NQD3PU{%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751840"/>
            <a:ext cx="7240905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10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349250"/>
            <a:ext cx="7654925" cy="61601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104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" y="604520"/>
            <a:ext cx="7708265" cy="56495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056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620395"/>
            <a:ext cx="7694295" cy="57550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-17780"/>
            <a:ext cx="9130030" cy="6835140"/>
          </a:xfrm>
          <a:prstGeom prst="rect">
            <a:avLst/>
          </a:prstGeom>
        </p:spPr>
      </p:pic>
      <p:pic>
        <p:nvPicPr>
          <p:cNvPr id="2" name="图片 1" descr="QQ图片202103281056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" y="641350"/>
            <a:ext cx="794956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37690" y="747395"/>
            <a:ext cx="546862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u="none"/>
              <a:t>    Module 1 Unit 1    She was a driver before.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1484630"/>
            <a:ext cx="7560945" cy="45694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-27305"/>
            <a:ext cx="9117330" cy="6883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95" y="548640"/>
            <a:ext cx="6967855" cy="5895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10" y="3500755"/>
            <a:ext cx="2596515" cy="1140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440" y="3644900"/>
            <a:ext cx="2496185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-17780"/>
            <a:ext cx="9130030" cy="68351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" y="508635"/>
            <a:ext cx="7989570" cy="5841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30480"/>
            <a:ext cx="9194800" cy="6888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" y="620395"/>
            <a:ext cx="8045450" cy="5805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-29845"/>
            <a:ext cx="9194800" cy="6888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QQ图片202103281055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95" y="572770"/>
            <a:ext cx="7589520" cy="5712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-20320"/>
            <a:ext cx="9117330" cy="6883400"/>
          </a:xfrm>
          <a:prstGeom prst="rect">
            <a:avLst/>
          </a:prstGeom>
        </p:spPr>
      </p:pic>
      <p:pic>
        <p:nvPicPr>
          <p:cNvPr id="4" name="内容占位符 3" descr="QQ图片2021032810561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8525" y="564515"/>
            <a:ext cx="7403465" cy="5978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29845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05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678180"/>
            <a:ext cx="7395845" cy="5501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16695" cy="6888480"/>
          </a:xfrm>
          <a:prstGeom prst="rect">
            <a:avLst/>
          </a:prstGeom>
        </p:spPr>
      </p:pic>
      <p:pic>
        <p:nvPicPr>
          <p:cNvPr id="2" name="图片 1" descr="QQ图片202103281059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735965"/>
            <a:ext cx="7327900" cy="5385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29845"/>
            <a:ext cx="9194800" cy="6888480"/>
          </a:xfrm>
          <a:prstGeom prst="rect">
            <a:avLst/>
          </a:prstGeom>
        </p:spPr>
      </p:pic>
      <p:pic>
        <p:nvPicPr>
          <p:cNvPr id="2" name="图片 1" descr="QQ图片202103281058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" y="535305"/>
            <a:ext cx="7836535" cy="5622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65" y="5028565"/>
            <a:ext cx="1216660" cy="426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35" y="0"/>
            <a:ext cx="9116695" cy="6888480"/>
          </a:xfrm>
          <a:prstGeom prst="rect">
            <a:avLst/>
          </a:prstGeom>
        </p:spPr>
      </p:pic>
      <p:pic>
        <p:nvPicPr>
          <p:cNvPr id="2" name="图片 1" descr="QQ图片20210328110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548640"/>
            <a:ext cx="7583805" cy="58629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5,&quot;width&quot;:144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5,&quot;width&quot;:1440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全屏显示(4:3)</PresentationFormat>
  <Paragraphs>4</Paragraphs>
  <Slides>21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THTF</cp:lastModifiedBy>
  <cp:revision>155</cp:revision>
  <dcterms:created xsi:type="dcterms:W3CDTF">2013-04-22T06:51:00Z</dcterms:created>
  <dcterms:modified xsi:type="dcterms:W3CDTF">2021-03-29T08:39:48Z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F6354F5A5C19404296F99F317737463B</vt:lpwstr>
  </property>
</Properties>
</file>