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3"/>
    <p:sldId id="304" r:id="rId4"/>
    <p:sldId id="305" r:id="rId5"/>
    <p:sldId id="306" r:id="rId6"/>
    <p:sldId id="307" r:id="rId7"/>
    <p:sldId id="308" r:id="rId8"/>
    <p:sldId id="309" r:id="rId9"/>
    <p:sldId id="298" r:id="rId10"/>
    <p:sldId id="299" r:id="rId11"/>
    <p:sldId id="300" r:id="rId12"/>
    <p:sldId id="301" r:id="rId13"/>
    <p:sldId id="302" r:id="rId14"/>
    <p:sldId id="303" r:id="rId15"/>
    <p:sldId id="280" r:id="rId16"/>
    <p:sldId id="291" r:id="rId18"/>
    <p:sldId id="290" r:id="rId19"/>
    <p:sldId id="273" r:id="rId20"/>
    <p:sldId id="274" r:id="rId21"/>
    <p:sldId id="277" r:id="rId22"/>
    <p:sldId id="278" r:id="rId23"/>
    <p:sldId id="279" r:id="rId24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3" name="图片 1" descr="1"/>
          <p:cNvPicPr>
            <a:picLocks noChangeAspect="1"/>
          </p:cNvPicPr>
          <p:nvPr/>
        </p:nvPicPr>
        <p:blipFill>
          <a:blip r:embed="rId2"/>
          <a:srcRect l="6883" t="18785" r="58829" b="18103"/>
          <a:stretch>
            <a:fillRect/>
          </a:stretch>
        </p:blipFill>
        <p:spPr>
          <a:xfrm>
            <a:off x="885825" y="1618298"/>
            <a:ext cx="4106863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45088" y="1406525"/>
            <a:ext cx="6748463" cy="4337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8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小学英语</a:t>
            </a:r>
            <a:r>
              <a:rPr lang="en-US" altLang="zh-CN" sz="48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2021</a:t>
            </a:r>
            <a:r>
              <a:rPr lang="zh-CN" altLang="en-US" sz="48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版</a:t>
            </a:r>
            <a:endParaRPr lang="zh-CN" altLang="en-US" sz="48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48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2B</a:t>
            </a:r>
            <a:r>
              <a:rPr lang="zh-CN" altLang="en-US" sz="48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</a:rPr>
              <a:t>教材思维导图汇编</a:t>
            </a:r>
            <a:endParaRPr lang="zh-CN" altLang="en-US" sz="48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pPr algn="ctr"/>
            <a:r>
              <a:rPr lang="en-US" altLang="zh-CN" sz="3600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en-US" sz="3600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海洋岛学校小学部</a:t>
            </a:r>
            <a:r>
              <a:rPr lang="en-US" altLang="zh-CN" sz="3600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3600" noProof="1">
                <a:latin typeface="Calibri" panose="020F0502020204030204" charset="0"/>
                <a:ea typeface="宋体" panose="02010600030101010101" pitchFamily="2" charset="-122"/>
                <a:cs typeface="+mn-cs"/>
              </a:rPr>
              <a:t>英语组</a:t>
            </a:r>
            <a:endParaRPr lang="zh-CN" altLang="en-US" sz="3600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 anchorCtr="0"/>
          <a:p>
            <a:endParaRPr lang="zh-CN" altLang="en-US"/>
          </a:p>
        </p:txBody>
      </p:sp>
      <p:pic>
        <p:nvPicPr>
          <p:cNvPr id="4098" name="内容占位符 3" descr="apic2542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788" y="0"/>
            <a:ext cx="12114212" cy="6770688"/>
          </a:xfrm>
        </p:spPr>
      </p:pic>
      <p:pic>
        <p:nvPicPr>
          <p:cNvPr id="4099" name="图片 1" descr="小学英语2021版-2B教材思维导图汇编（海小） 第1页"/>
          <p:cNvPicPr>
            <a:picLocks noChangeAspect="1"/>
          </p:cNvPicPr>
          <p:nvPr/>
        </p:nvPicPr>
        <p:blipFill>
          <a:blip r:embed="rId2"/>
          <a:srcRect l="1318" t="10776" r="17355" b="78513"/>
          <a:stretch>
            <a:fillRect/>
          </a:stretch>
        </p:blipFill>
        <p:spPr>
          <a:xfrm>
            <a:off x="3590925" y="2222500"/>
            <a:ext cx="6386513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2" descr="小学英语2021版-2B教材思维导图汇编（海小） 第1页"/>
          <p:cNvPicPr>
            <a:picLocks noChangeAspect="1"/>
          </p:cNvPicPr>
          <p:nvPr/>
        </p:nvPicPr>
        <p:blipFill>
          <a:blip r:embed="rId2"/>
          <a:srcRect t="29762" r="47749" b="55348"/>
          <a:stretch>
            <a:fillRect/>
          </a:stretch>
        </p:blipFill>
        <p:spPr>
          <a:xfrm>
            <a:off x="3590925" y="3086100"/>
            <a:ext cx="523398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" descr="小学英语2021版-2B教材思维导图汇编（海小） 第1页"/>
          <p:cNvPicPr>
            <a:picLocks noChangeAspect="1"/>
          </p:cNvPicPr>
          <p:nvPr/>
        </p:nvPicPr>
        <p:blipFill>
          <a:blip r:embed="rId2"/>
          <a:srcRect l="1784" t="54884" r="55745" b="35074"/>
          <a:stretch>
            <a:fillRect/>
          </a:stretch>
        </p:blipFill>
        <p:spPr>
          <a:xfrm>
            <a:off x="3590925" y="3962400"/>
            <a:ext cx="5233988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5" descr="小学英语2021版-2B教材思维导图汇编（海小） 第1页"/>
          <p:cNvPicPr>
            <a:picLocks noChangeAspect="1"/>
          </p:cNvPicPr>
          <p:nvPr/>
        </p:nvPicPr>
        <p:blipFill>
          <a:blip r:embed="rId2"/>
          <a:srcRect l="1724" t="76315" r="20515" b="14815"/>
          <a:stretch>
            <a:fillRect/>
          </a:stretch>
        </p:blipFill>
        <p:spPr>
          <a:xfrm>
            <a:off x="3687763" y="5549900"/>
            <a:ext cx="6843712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6" descr="小学英语2021版-2B教材思维导图汇编（海小） 第1页"/>
          <p:cNvPicPr>
            <a:picLocks noChangeAspect="1"/>
          </p:cNvPicPr>
          <p:nvPr/>
        </p:nvPicPr>
        <p:blipFill>
          <a:blip r:embed="rId3"/>
          <a:srcRect l="1176" t="10768" r="19104" b="79240"/>
          <a:stretch>
            <a:fillRect/>
          </a:stretch>
        </p:blipFill>
        <p:spPr>
          <a:xfrm>
            <a:off x="1431925" y="1006475"/>
            <a:ext cx="9718675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63" y="4806950"/>
            <a:ext cx="483870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38" y="5468938"/>
            <a:ext cx="1293812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778375"/>
            <a:ext cx="105410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100" y="3863975"/>
            <a:ext cx="1131888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100" y="2881313"/>
            <a:ext cx="1054100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3950" y="2098675"/>
            <a:ext cx="119697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85725"/>
            <a:ext cx="7539038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6588"/>
            <a:ext cx="219392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3" y="1450975"/>
            <a:ext cx="43815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713" y="1700213"/>
            <a:ext cx="384810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825" y="4591050"/>
            <a:ext cx="3965575" cy="48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3" y="6330950"/>
            <a:ext cx="3563937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420225" cy="6858000"/>
          </a:xfrm>
        </p:spPr>
      </p:pic>
      <p:pic>
        <p:nvPicPr>
          <p:cNvPr id="7170" name="图片 4"/>
          <p:cNvPicPr>
            <a:picLocks noChangeAspect="1"/>
          </p:cNvPicPr>
          <p:nvPr/>
        </p:nvPicPr>
        <p:blipFill>
          <a:blip r:embed="rId2"/>
          <a:srcRect t="25414"/>
          <a:stretch>
            <a:fillRect/>
          </a:stretch>
        </p:blipFill>
        <p:spPr>
          <a:xfrm>
            <a:off x="9420225" y="1757363"/>
            <a:ext cx="2771775" cy="5100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236538"/>
            <a:ext cx="1427163" cy="202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14288"/>
            <a:ext cx="12161837" cy="682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25" y="0"/>
            <a:ext cx="1990725" cy="199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-14287"/>
            <a:ext cx="12196762" cy="684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0"/>
            <a:ext cx="2420938" cy="137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0"/>
            <a:ext cx="12228512" cy="679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188" y="4549775"/>
            <a:ext cx="3489325" cy="224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5" y="133350"/>
            <a:ext cx="264477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3"/>
          <p:cNvSpPr txBox="1"/>
          <p:nvPr/>
        </p:nvSpPr>
        <p:spPr>
          <a:xfrm>
            <a:off x="6359525" y="3563938"/>
            <a:ext cx="2089150" cy="1752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直角上箭头 8"/>
          <p:cNvSpPr/>
          <p:nvPr/>
        </p:nvSpPr>
        <p:spPr>
          <a:xfrm rot="16200000">
            <a:off x="8435975" y="2962275"/>
            <a:ext cx="1111250" cy="2060575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"/>
            <a:ext cx="12209780" cy="6842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-28575"/>
            <a:ext cx="12176125" cy="691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075" y="-28575"/>
            <a:ext cx="2584450" cy="173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0"/>
            <a:ext cx="12361862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0"/>
            <a:ext cx="2347912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540490" y="6351270"/>
            <a:ext cx="65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王雪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" y="0"/>
            <a:ext cx="12177395" cy="6823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1905"/>
            <a:ext cx="1219009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0" y="11430"/>
            <a:ext cx="12194540" cy="6826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82300" y="647001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45" y="20955"/>
            <a:ext cx="12132310" cy="681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13970"/>
            <a:ext cx="12167870" cy="6833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2775" y="6236335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谢晓文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WPS 演示</Application>
  <PresentationFormat>宽屏</PresentationFormat>
  <Paragraphs>46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wangjj</dc:creator>
  <cp:lastModifiedBy>THTF</cp:lastModifiedBy>
  <cp:revision>24</cp:revision>
  <dcterms:created xsi:type="dcterms:W3CDTF">2020-03-19T06:33:00Z</dcterms:created>
  <dcterms:modified xsi:type="dcterms:W3CDTF">2021-03-15T00:33:41Z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791C7E715188406686D896EE61453DCF</vt:lpwstr>
  </property>
</Properties>
</file>