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343" r:id="rId2"/>
    <p:sldId id="346" r:id="rId3"/>
    <p:sldId id="347" r:id="rId4"/>
    <p:sldId id="348" r:id="rId5"/>
    <p:sldId id="331" r:id="rId6"/>
    <p:sldId id="355" r:id="rId7"/>
    <p:sldId id="349" r:id="rId8"/>
    <p:sldId id="350" r:id="rId9"/>
    <p:sldId id="351" r:id="rId10"/>
    <p:sldId id="337" r:id="rId11"/>
    <p:sldId id="340" r:id="rId12"/>
    <p:sldId id="323" r:id="rId13"/>
    <p:sldId id="294" r:id="rId14"/>
    <p:sldId id="352" r:id="rId15"/>
    <p:sldId id="353" r:id="rId16"/>
    <p:sldId id="356" r:id="rId17"/>
    <p:sldId id="357" r:id="rId18"/>
    <p:sldId id="325" r:id="rId19"/>
    <p:sldId id="324" r:id="rId20"/>
    <p:sldId id="354" r:id="rId21"/>
    <p:sldId id="336" r:id="rId22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/>
    <p:restoredTop sz="94605"/>
  </p:normalViewPr>
  <p:slideViewPr>
    <p:cSldViewPr showGuides="1">
      <p:cViewPr varScale="1">
        <p:scale>
          <a:sx n="108" d="100"/>
          <a:sy n="108" d="100"/>
        </p:scale>
        <p:origin x="-1704" y="-8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639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C1AD8C-DBE0-44A1-AFE7-6E19877B9FD6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B962C8B-B14F-4D97-AF65-F5344CB8AC3E}" type="datetime1">
              <a:rPr lang="zh-CN" altLang="en-US" dirty="0"/>
              <a:t>2020/9/29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fld id="{BB962C8B-B14F-4D97-AF65-F5344CB8AC3E}" type="datetime1">
              <a:rPr lang="zh-CN" altLang="en-US" dirty="0"/>
              <a:t>2020/9/29</a:t>
            </a:fld>
            <a:endParaRPr lang="zh-CN" altLang="en-US" dirty="0"/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/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Times New Roman" panose="02020603050405020304" pitchFamily="18" charset="0"/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18" charset="0"/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18" charset="0"/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 typeface="Times New Roman" panose="02020603050405020304" pitchFamily="18" charset="0"/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u=1984748228,3467513260&amp;fm=26&amp;gp=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7955" y="4379595"/>
            <a:ext cx="1447165" cy="1328420"/>
          </a:xfrm>
          <a:prstGeom prst="rect">
            <a:avLst/>
          </a:prstGeom>
        </p:spPr>
      </p:pic>
      <p:pic>
        <p:nvPicPr>
          <p:cNvPr id="5121" name="图片 3" descr="下载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2525" y="0"/>
            <a:ext cx="5451475" cy="4089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0" name="矩形 50177"/>
          <p:cNvSpPr/>
          <p:nvPr/>
        </p:nvSpPr>
        <p:spPr>
          <a:xfrm>
            <a:off x="1991043" y="1489393"/>
            <a:ext cx="7920037" cy="706755"/>
          </a:xfrm>
          <a:prstGeom prst="rect">
            <a:avLst/>
          </a:prstGeom>
          <a:noFill/>
          <a:ln w="38100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小学英语六年级上册教材</a:t>
            </a:r>
            <a:r>
              <a:rPr lang="en-US" altLang="zh-CN" sz="4000" b="1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r>
              <a:rPr lang="en-US" altLang="zh-CN" sz="3200" b="1">
                <a:latin typeface="楷体_GB2312" panose="02010609030101010101" pitchFamily="49" charset="-122"/>
                <a:ea typeface="楷体_GB2312" panose="02010609030101010101" pitchFamily="49" charset="-122"/>
              </a:rPr>
              <a:t>    </a:t>
            </a:r>
          </a:p>
        </p:txBody>
      </p:sp>
      <p:sp>
        <p:nvSpPr>
          <p:cNvPr id="14341" name="矩形 50178"/>
          <p:cNvSpPr/>
          <p:nvPr/>
        </p:nvSpPr>
        <p:spPr>
          <a:xfrm>
            <a:off x="3276600" y="2708275"/>
            <a:ext cx="482441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4800" b="1" dirty="0">
                <a:latin typeface="宋体" panose="02010600030101010101" pitchFamily="2" charset="-122"/>
              </a:rPr>
              <a:t>思维导图汇编</a:t>
            </a:r>
            <a:endParaRPr lang="en-US" altLang="zh-CN" sz="4800" b="1">
              <a:latin typeface="宋体" panose="02010600030101010101" pitchFamily="2" charset="-122"/>
            </a:endParaRPr>
          </a:p>
        </p:txBody>
      </p:sp>
      <p:sp>
        <p:nvSpPr>
          <p:cNvPr id="14342" name="文本框 1"/>
          <p:cNvSpPr txBox="1"/>
          <p:nvPr/>
        </p:nvSpPr>
        <p:spPr>
          <a:xfrm>
            <a:off x="2807653" y="4089400"/>
            <a:ext cx="6011862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zh-CN" altLang="en-US" sz="2400" dirty="0">
                <a:solidFill>
                  <a:srgbClr val="0D0D0D"/>
                </a:solidFill>
                <a:latin typeface="Arial" panose="020B0604020202020204" pitchFamily="34" charset="0"/>
              </a:rPr>
              <a:t>小长山岛镇中心小学    英语组</a:t>
            </a:r>
          </a:p>
        </p:txBody>
      </p:sp>
      <p:pic>
        <p:nvPicPr>
          <p:cNvPr id="3" name="图片 2" descr="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110" y="1489710"/>
            <a:ext cx="2354580" cy="3261995"/>
          </a:xfrm>
          <a:prstGeom prst="rect">
            <a:avLst/>
          </a:prstGeom>
        </p:spPr>
      </p:pic>
      <p:pic>
        <p:nvPicPr>
          <p:cNvPr id="1073742851" name="图片 1073742850" descr="校徽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2807970" cy="8077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6" descr="gifbj06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101600" y="4919345"/>
            <a:ext cx="4743450" cy="19386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6" descr="gifbj0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709795" y="4919345"/>
            <a:ext cx="4433570" cy="19386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4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5688632" cy="792089"/>
          </a:xfrm>
        </p:spPr>
        <p:txBody>
          <a:bodyPr>
            <a:normAutofit/>
          </a:bodyPr>
          <a:lstStyle/>
          <a:p>
            <a:r>
              <a:rPr lang="en-US" altLang="zh-CN" sz="2800" b="1" dirty="0" smtClean="0"/>
              <a:t>Module5 Unit1 Can I write to her?</a:t>
            </a:r>
            <a:endParaRPr lang="zh-CN" altLang="en-US" sz="2800" b="1" dirty="0"/>
          </a:p>
        </p:txBody>
      </p:sp>
      <p:grpSp>
        <p:nvGrpSpPr>
          <p:cNvPr id="21" name="组合 20"/>
          <p:cNvGrpSpPr/>
          <p:nvPr/>
        </p:nvGrpSpPr>
        <p:grpSpPr>
          <a:xfrm>
            <a:off x="1554591" y="1385296"/>
            <a:ext cx="6747452" cy="4097714"/>
            <a:chOff x="1554591" y="1368151"/>
            <a:chExt cx="6747452" cy="4097714"/>
          </a:xfrm>
        </p:grpSpPr>
        <p:grpSp>
          <p:nvGrpSpPr>
            <p:cNvPr id="20" name="组合 19"/>
            <p:cNvGrpSpPr/>
            <p:nvPr/>
          </p:nvGrpSpPr>
          <p:grpSpPr>
            <a:xfrm>
              <a:off x="1554591" y="1368151"/>
              <a:ext cx="6747452" cy="4097714"/>
              <a:chOff x="1592147" y="1502617"/>
              <a:chExt cx="6747452" cy="4097714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1592147" y="1502617"/>
                <a:ext cx="6747452" cy="4097714"/>
                <a:chOff x="1592147" y="1502617"/>
                <a:chExt cx="6747452" cy="4097714"/>
              </a:xfrm>
            </p:grpSpPr>
            <p:grpSp>
              <p:nvGrpSpPr>
                <p:cNvPr id="15" name="组合 14"/>
                <p:cNvGrpSpPr/>
                <p:nvPr/>
              </p:nvGrpSpPr>
              <p:grpSpPr>
                <a:xfrm>
                  <a:off x="1592147" y="1502617"/>
                  <a:ext cx="6747452" cy="3788807"/>
                  <a:chOff x="1472849" y="1365361"/>
                  <a:chExt cx="6747452" cy="3788807"/>
                </a:xfrm>
              </p:grpSpPr>
              <p:pic>
                <p:nvPicPr>
                  <p:cNvPr id="1026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5400000">
                    <a:off x="4253418" y="2394067"/>
                    <a:ext cx="1078151" cy="163423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4301943" y="2962357"/>
                    <a:ext cx="1307666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000" b="1" dirty="0" smtClean="0"/>
                      <a:t>Pen friend</a:t>
                    </a:r>
                    <a:endParaRPr lang="zh-CN" altLang="en-US" sz="2000" b="1" dirty="0"/>
                  </a:p>
                </p:txBody>
              </p:sp>
              <p:pic>
                <p:nvPicPr>
                  <p:cNvPr id="1027" name="Picture 3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b="43159"/>
                  <a:stretch>
                    <a:fillRect/>
                  </a:stretch>
                </p:blipFill>
                <p:spPr bwMode="auto">
                  <a:xfrm>
                    <a:off x="1835696" y="1412776"/>
                    <a:ext cx="1138185" cy="91217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28" name="Picture 4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6595734" y="1365361"/>
                    <a:ext cx="1056294" cy="95959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8" name="下箭头 7"/>
                  <p:cNvSpPr/>
                  <p:nvPr/>
                </p:nvSpPr>
                <p:spPr>
                  <a:xfrm>
                    <a:off x="2293290" y="2358036"/>
                    <a:ext cx="222996" cy="278876"/>
                  </a:xfrm>
                  <a:prstGeom prst="downArrow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/>
                  </a:p>
                </p:txBody>
              </p:sp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1472849" y="2622999"/>
                    <a:ext cx="1944216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b="1" dirty="0" smtClean="0">
                        <a:solidFill>
                          <a:srgbClr val="FF0000"/>
                        </a:solidFill>
                      </a:rPr>
                      <a:t>Can</a:t>
                    </a:r>
                    <a:r>
                      <a:rPr lang="en-US" altLang="zh-CN" b="1" dirty="0" smtClean="0"/>
                      <a:t> I write to her?</a:t>
                    </a:r>
                    <a:endParaRPr lang="zh-CN" altLang="en-US" b="1" dirty="0"/>
                  </a:p>
                </p:txBody>
              </p:sp>
              <p:pic>
                <p:nvPicPr>
                  <p:cNvPr id="1029" name="Picture 5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93290" y="2974056"/>
                    <a:ext cx="285750" cy="311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1901935" y="3251521"/>
                    <a:ext cx="1354209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b="1" dirty="0" smtClean="0"/>
                      <a:t>Of course.</a:t>
                    </a:r>
                    <a:endParaRPr lang="zh-CN" altLang="en-US" b="1" dirty="0"/>
                  </a:p>
                </p:txBody>
              </p:sp>
              <p:pic>
                <p:nvPicPr>
                  <p:cNvPr id="1030" name="Picture 6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302082" y="3579613"/>
                    <a:ext cx="285750" cy="311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6412442" y="3554682"/>
                    <a:ext cx="1757224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b="1" dirty="0" smtClean="0"/>
                      <a:t>You </a:t>
                    </a:r>
                    <a:r>
                      <a:rPr lang="en-US" altLang="zh-CN" b="1" dirty="0" smtClean="0">
                        <a:solidFill>
                          <a:srgbClr val="FF0000"/>
                        </a:solidFill>
                      </a:rPr>
                      <a:t>can</a:t>
                    </a:r>
                    <a:r>
                      <a:rPr lang="en-US" altLang="zh-CN" b="1" dirty="0" smtClean="0"/>
                      <a:t> write to her in English.</a:t>
                    </a:r>
                    <a:endParaRPr lang="zh-CN" altLang="en-US" b="1" dirty="0"/>
                  </a:p>
                </p:txBody>
              </p:sp>
              <p:pic>
                <p:nvPicPr>
                  <p:cNvPr id="1031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11293" y="2358036"/>
                    <a:ext cx="285750" cy="311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6420101" y="2672105"/>
                    <a:ext cx="1800200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b="1" dirty="0" smtClean="0"/>
                      <a:t>She </a:t>
                    </a:r>
                    <a:r>
                      <a:rPr lang="en-US" altLang="zh-CN" b="1" dirty="0" smtClean="0">
                        <a:solidFill>
                          <a:srgbClr val="FF0000"/>
                        </a:solidFill>
                      </a:rPr>
                      <a:t>can</a:t>
                    </a:r>
                    <a:r>
                      <a:rPr lang="en-US" altLang="zh-CN" b="1" dirty="0" smtClean="0"/>
                      <a:t> speak some English.</a:t>
                    </a:r>
                    <a:endParaRPr lang="zh-CN" altLang="en-US" b="1" dirty="0"/>
                  </a:p>
                </p:txBody>
              </p:sp>
              <p:pic>
                <p:nvPicPr>
                  <p:cNvPr id="1032" name="Picture 8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981006" y="3288861"/>
                    <a:ext cx="285750" cy="311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6419867" y="4692503"/>
                    <a:ext cx="1512168" cy="461665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/>
                      <a:t>  …</a:t>
                    </a:r>
                    <a:r>
                      <a:rPr lang="en-US" altLang="zh-CN" sz="2400" b="1" dirty="0" smtClean="0">
                        <a:solidFill>
                          <a:srgbClr val="FF0000"/>
                        </a:solidFill>
                      </a:rPr>
                      <a:t>can</a:t>
                    </a:r>
                    <a:r>
                      <a:rPr lang="en-US" altLang="zh-CN" sz="2400" b="1" dirty="0" smtClean="0"/>
                      <a:t>…</a:t>
                    </a:r>
                    <a:endParaRPr lang="zh-CN" altLang="en-US" sz="2400" b="1" dirty="0"/>
                  </a:p>
                </p:txBody>
              </p:sp>
              <p:pic>
                <p:nvPicPr>
                  <p:cNvPr id="1033" name="Picture 9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10975" y="4381353"/>
                    <a:ext cx="285750" cy="3111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1581585" y="3921326"/>
                    <a:ext cx="1869401" cy="1015663"/>
                  </a:xfrm>
                  <a:prstGeom prst="rect">
                    <a:avLst/>
                  </a:prstGeom>
                  <a:noFill/>
                  <a:ln>
                    <a:solidFill>
                      <a:schemeClr val="accent2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2400" b="1" dirty="0" smtClean="0">
                        <a:solidFill>
                          <a:srgbClr val="FF0000"/>
                        </a:solidFill>
                      </a:rPr>
                      <a:t>Can</a:t>
                    </a:r>
                    <a:r>
                      <a:rPr lang="en-US" altLang="zh-CN" sz="2400" b="1" dirty="0" smtClean="0"/>
                      <a:t>…    ?</a:t>
                    </a:r>
                  </a:p>
                  <a:p>
                    <a:r>
                      <a:rPr lang="en-US" altLang="zh-CN" b="1" dirty="0" smtClean="0"/>
                      <a:t>Of course/Yes</a:t>
                    </a:r>
                  </a:p>
                  <a:p>
                    <a:r>
                      <a:rPr lang="en-US" altLang="zh-CN" b="1" dirty="0" smtClean="0"/>
                      <a:t>Sorry/No</a:t>
                    </a:r>
                    <a:endParaRPr lang="zh-CN" altLang="en-US" b="1" dirty="0"/>
                  </a:p>
                </p:txBody>
              </p:sp>
              <p:pic>
                <p:nvPicPr>
                  <p:cNvPr id="103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20508746">
                    <a:off x="5588737" y="2100247"/>
                    <a:ext cx="985798" cy="55146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103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3332313">
                    <a:off x="2892977" y="1975688"/>
                    <a:ext cx="1116013" cy="84137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16" name="流程图: 文档 15"/>
                <p:cNvSpPr/>
                <p:nvPr/>
              </p:nvSpPr>
              <p:spPr>
                <a:xfrm>
                  <a:off x="4089222" y="4160171"/>
                  <a:ext cx="1878951" cy="1440160"/>
                </a:xfrm>
                <a:prstGeom prst="flowChartDocumen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4078801" y="4151579"/>
                <a:ext cx="187349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b="1" dirty="0"/>
                  <a:t>w</a:t>
                </a:r>
                <a:r>
                  <a:rPr lang="en-US" altLang="zh-CN" sz="1600" b="1" dirty="0" smtClean="0"/>
                  <a:t>ant / a pen friend from / 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pretty</a:t>
                </a:r>
              </a:p>
              <a:p>
                <a:r>
                  <a:rPr lang="en-US" altLang="zh-CN" sz="1600" b="1" dirty="0" smtClean="0"/>
                  <a:t>I / She / He can</a:t>
                </a:r>
              </a:p>
              <a:p>
                <a:r>
                  <a:rPr lang="en-US" altLang="zh-CN" sz="1600" b="1" dirty="0"/>
                  <a:t>l</a:t>
                </a:r>
                <a:r>
                  <a:rPr lang="en-US" altLang="zh-CN" sz="1600" b="1" dirty="0" smtClean="0"/>
                  <a:t>ike  / </a:t>
                </a:r>
                <a:r>
                  <a:rPr lang="en-US" altLang="zh-CN" sz="1600" b="1" dirty="0" smtClean="0">
                    <a:solidFill>
                      <a:srgbClr val="FF0000"/>
                    </a:solidFill>
                  </a:rPr>
                  <a:t>pleased</a:t>
                </a:r>
                <a:endParaRPr lang="zh-CN" altLang="en-US" sz="16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上下箭头 17"/>
            <p:cNvSpPr/>
            <p:nvPr/>
          </p:nvSpPr>
          <p:spPr>
            <a:xfrm>
              <a:off x="4919363" y="3744308"/>
              <a:ext cx="116906" cy="272657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4198" name="组合 134197"/>
          <p:cNvGrpSpPr/>
          <p:nvPr/>
        </p:nvGrpSpPr>
        <p:grpSpPr>
          <a:xfrm>
            <a:off x="654685" y="5706110"/>
            <a:ext cx="1466850" cy="576263"/>
            <a:chOff x="4468" y="3294"/>
            <a:chExt cx="924" cy="363"/>
          </a:xfrm>
        </p:grpSpPr>
        <p:sp>
          <p:nvSpPr>
            <p:cNvPr id="134197" name="波形 134196"/>
            <p:cNvSpPr/>
            <p:nvPr/>
          </p:nvSpPr>
          <p:spPr>
            <a:xfrm>
              <a:off x="4468" y="3294"/>
              <a:ext cx="907" cy="363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66FFFF"/>
            </a:soli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195" name="文本框 11"/>
            <p:cNvSpPr txBox="1"/>
            <p:nvPr/>
          </p:nvSpPr>
          <p:spPr>
            <a:xfrm>
              <a:off x="4604" y="3361"/>
              <a:ext cx="788" cy="25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>
                <a:buFontTx/>
              </a:pPr>
              <a:r>
                <a:rPr lang="zh-CN" altLang="zh-CN" sz="2000" b="1">
                  <a:latin typeface="Arial" panose="020B0604020202020204" pitchFamily="34" charset="0"/>
                </a:rPr>
                <a:t>吴巧丽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6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4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195736" y="260648"/>
            <a:ext cx="4392488" cy="1008111"/>
          </a:xfrm>
        </p:spPr>
        <p:txBody>
          <a:bodyPr>
            <a:normAutofit/>
          </a:bodyPr>
          <a:lstStyle/>
          <a:p>
            <a:r>
              <a:rPr lang="en-US" altLang="zh-CN" sz="2400" b="1" dirty="0" smtClean="0"/>
              <a:t>Module5 Unit2 </a:t>
            </a:r>
            <a:br>
              <a:rPr lang="en-US" altLang="zh-CN" sz="2400" b="1" dirty="0" smtClean="0"/>
            </a:br>
            <a:r>
              <a:rPr lang="en-US" altLang="zh-CN" sz="2400" b="1" dirty="0" smtClean="0"/>
              <a:t>I want a Chinese pen friend.</a:t>
            </a:r>
            <a:endParaRPr lang="zh-CN" altLang="en-US" sz="2400" b="1" dirty="0"/>
          </a:p>
        </p:txBody>
      </p:sp>
      <p:sp>
        <p:nvSpPr>
          <p:cNvPr id="4" name="椭圆 3"/>
          <p:cNvSpPr/>
          <p:nvPr/>
        </p:nvSpPr>
        <p:spPr>
          <a:xfrm>
            <a:off x="3399484" y="1268760"/>
            <a:ext cx="1872208" cy="79208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51250" y="1480185"/>
            <a:ext cx="1811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Pen friends</a:t>
            </a:r>
            <a:endParaRPr lang="zh-CN" altLang="en-US" b="1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743383" y="2144537"/>
          <a:ext cx="5400601" cy="431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7034"/>
                <a:gridCol w="926468"/>
                <a:gridCol w="2071463"/>
                <a:gridCol w="1405636"/>
              </a:tblGrid>
              <a:tr h="7852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From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Can/can’t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Want</a:t>
                      </a:r>
                      <a:endParaRPr lang="zh-CN" altLang="en-US" dirty="0"/>
                    </a:p>
                  </a:txBody>
                  <a:tcPr/>
                </a:tc>
              </a:tr>
              <a:tr h="7852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Carol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US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can speak English and some</a:t>
                      </a:r>
                      <a:r>
                        <a:rPr lang="en-US" altLang="zh-CN" baseline="0" dirty="0" smtClean="0"/>
                        <a:t> Chinese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baseline="0" dirty="0" smtClean="0"/>
                        <a:t>a Chinese pen friend</a:t>
                      </a:r>
                      <a:endParaRPr lang="zh-CN" altLang="en-US" dirty="0"/>
                    </a:p>
                  </a:txBody>
                  <a:tcPr/>
                </a:tc>
              </a:tr>
              <a:tr h="78526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Tingting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China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can speak Chinese</a:t>
                      </a:r>
                      <a:r>
                        <a:rPr lang="en-US" altLang="zh-CN" baseline="0" dirty="0" smtClean="0"/>
                        <a:t> and English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a</a:t>
                      </a:r>
                      <a:r>
                        <a:rPr lang="en-US" altLang="zh-CN" baseline="0" dirty="0" smtClean="0"/>
                        <a:t> </a:t>
                      </a:r>
                      <a:r>
                        <a:rPr lang="en-US" altLang="zh-CN" dirty="0" smtClean="0"/>
                        <a:t>pen friend from</a:t>
                      </a:r>
                      <a:r>
                        <a:rPr lang="en-US" altLang="zh-CN" baseline="0" dirty="0" smtClean="0"/>
                        <a:t> the UK</a:t>
                      </a:r>
                      <a:endParaRPr lang="zh-CN" altLang="en-US" dirty="0"/>
                    </a:p>
                  </a:txBody>
                  <a:tcPr/>
                </a:tc>
              </a:tr>
              <a:tr h="78526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Brian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London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can speak</a:t>
                      </a:r>
                      <a:r>
                        <a:rPr lang="en-US" altLang="zh-CN" baseline="0" dirty="0" smtClean="0"/>
                        <a:t> English</a:t>
                      </a:r>
                    </a:p>
                    <a:p>
                      <a:r>
                        <a:rPr lang="en-US" altLang="zh-CN" baseline="0" dirty="0" smtClean="0"/>
                        <a:t>can’t speak Chinese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new friends from China</a:t>
                      </a:r>
                      <a:endParaRPr lang="zh-CN" altLang="en-US" dirty="0"/>
                    </a:p>
                  </a:txBody>
                  <a:tcPr/>
                </a:tc>
              </a:tr>
              <a:tr h="78526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...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dirty="0"/>
                        <a:t>...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4661535" y="5318760"/>
            <a:ext cx="995680" cy="36830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altLang="zh-CN" b="1"/>
              <a:t>French</a:t>
            </a:r>
          </a:p>
        </p:txBody>
      </p:sp>
      <p:sp>
        <p:nvSpPr>
          <p:cNvPr id="14" name="文本框 13"/>
          <p:cNvSpPr txBox="1"/>
          <p:nvPr/>
        </p:nvSpPr>
        <p:spPr>
          <a:xfrm rot="20160000">
            <a:off x="5933440" y="1243965"/>
            <a:ext cx="979170" cy="6451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</a:rPr>
              <a:t>phone</a:t>
            </a:r>
            <a:r>
              <a:rPr lang="en-US" altLang="zh-CN" b="1"/>
              <a:t> friend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750" y="4859020"/>
            <a:ext cx="1546225" cy="1134745"/>
          </a:xfrm>
          <a:prstGeom prst="rect">
            <a:avLst/>
          </a:prstGeom>
        </p:spPr>
      </p:pic>
      <p:sp>
        <p:nvSpPr>
          <p:cNvPr id="134197" name="波形 134196"/>
          <p:cNvSpPr/>
          <p:nvPr/>
        </p:nvSpPr>
        <p:spPr>
          <a:xfrm>
            <a:off x="654685" y="5706110"/>
            <a:ext cx="1439863" cy="576263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FF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4195" name="文本框 11"/>
          <p:cNvSpPr txBox="1"/>
          <p:nvPr/>
        </p:nvSpPr>
        <p:spPr>
          <a:xfrm>
            <a:off x="870585" y="5812473"/>
            <a:ext cx="1250950" cy="3984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buFontTx/>
            </a:pPr>
            <a:r>
              <a:rPr lang="zh-CN" altLang="zh-CN" sz="2000" b="1">
                <a:latin typeface="Arial" panose="020B0604020202020204" pitchFamily="34" charset="0"/>
              </a:rPr>
              <a:t>吴巧丽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4345"/>
          </a:xfrm>
          <a:prstGeom prst="rect">
            <a:avLst/>
          </a:prstGeom>
        </p:spPr>
      </p:pic>
      <p:pic>
        <p:nvPicPr>
          <p:cNvPr id="4" name="图片 3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635" y="1539240"/>
            <a:ext cx="7365365" cy="4652010"/>
          </a:xfrm>
          <a:prstGeom prst="rect">
            <a:avLst/>
          </a:prstGeom>
        </p:spPr>
      </p:pic>
      <p:sp>
        <p:nvSpPr>
          <p:cNvPr id="43033" name="文本框 43032"/>
          <p:cNvSpPr txBox="1"/>
          <p:nvPr/>
        </p:nvSpPr>
        <p:spPr>
          <a:xfrm>
            <a:off x="1341438" y="730885"/>
            <a:ext cx="69135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Module 6 Unit 1   I  ___________ some Chinese chopsticks.</a:t>
            </a:r>
          </a:p>
        </p:txBody>
      </p:sp>
      <p:sp>
        <p:nvSpPr>
          <p:cNvPr id="43014" name="文本框 43013"/>
          <p:cNvSpPr txBox="1"/>
          <p:nvPr/>
        </p:nvSpPr>
        <p:spPr>
          <a:xfrm>
            <a:off x="3510915" y="648970"/>
            <a:ext cx="1235710" cy="3683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have got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510915" y="1182370"/>
            <a:ext cx="1235710" cy="3683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has got</a:t>
            </a:r>
          </a:p>
        </p:txBody>
      </p:sp>
      <p:pic>
        <p:nvPicPr>
          <p:cNvPr id="7" name="图片 6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280" y="2118995"/>
            <a:ext cx="1886585" cy="2181225"/>
          </a:xfrm>
          <a:prstGeom prst="rect">
            <a:avLst/>
          </a:prstGeom>
        </p:spPr>
      </p:pic>
      <p:pic>
        <p:nvPicPr>
          <p:cNvPr id="8" name="图片 7" descr="3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4920" y="2190750"/>
            <a:ext cx="1957070" cy="2181860"/>
          </a:xfrm>
          <a:prstGeom prst="rect">
            <a:avLst/>
          </a:prstGeom>
        </p:spPr>
      </p:pic>
      <p:sp>
        <p:nvSpPr>
          <p:cNvPr id="13" name="流程图: 终止 12"/>
          <p:cNvSpPr/>
          <p:nvPr/>
        </p:nvSpPr>
        <p:spPr>
          <a:xfrm>
            <a:off x="6228715" y="5877560"/>
            <a:ext cx="1367790" cy="575945"/>
          </a:xfrm>
          <a:prstGeom prst="flowChartTerminator">
            <a:avLst/>
          </a:prstGeom>
          <a:gradFill>
            <a:gsLst>
              <a:gs pos="0">
                <a:srgbClr val="7B32B2">
                  <a:lumMod val="30000"/>
                  <a:lumOff val="70000"/>
                </a:srgbClr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马晓丽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  <p:pic>
        <p:nvPicPr>
          <p:cNvPr id="43012" name="图片 43011" descr="信纸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050" y="1151890"/>
            <a:ext cx="3779838" cy="5445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文本框 43012"/>
          <p:cNvSpPr txBox="1"/>
          <p:nvPr/>
        </p:nvSpPr>
        <p:spPr>
          <a:xfrm>
            <a:off x="2411413" y="1700213"/>
            <a:ext cx="20161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Dear Laura,</a:t>
            </a:r>
          </a:p>
        </p:txBody>
      </p:sp>
      <p:sp>
        <p:nvSpPr>
          <p:cNvPr id="43014" name="文本框 43013"/>
          <p:cNvSpPr txBox="1"/>
          <p:nvPr/>
        </p:nvSpPr>
        <p:spPr>
          <a:xfrm>
            <a:off x="2484438" y="2565400"/>
            <a:ext cx="792162" cy="3762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What</a:t>
            </a:r>
          </a:p>
        </p:txBody>
      </p:sp>
      <p:sp>
        <p:nvSpPr>
          <p:cNvPr id="43015" name="文本框 43014"/>
          <p:cNvSpPr txBox="1"/>
          <p:nvPr/>
        </p:nvSpPr>
        <p:spPr>
          <a:xfrm>
            <a:off x="3348038" y="2565400"/>
            <a:ext cx="2881312" cy="2430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a book about the US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photos of New York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a poster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Miss Lin</a:t>
            </a:r>
          </a:p>
          <a:p>
            <a:pPr>
              <a:spcBef>
                <a:spcPct val="50000"/>
              </a:spcBef>
            </a:pPr>
            <a:endParaRPr lang="en-US" altLang="zh-CN"/>
          </a:p>
          <a:p>
            <a:pPr>
              <a:spcBef>
                <a:spcPct val="50000"/>
              </a:spcBef>
            </a:pPr>
            <a:endParaRPr lang="en-US" altLang="zh-CN"/>
          </a:p>
        </p:txBody>
      </p:sp>
      <p:sp>
        <p:nvSpPr>
          <p:cNvPr id="43016" name="文本框 43015"/>
          <p:cNvSpPr txBox="1"/>
          <p:nvPr/>
        </p:nvSpPr>
        <p:spPr>
          <a:xfrm>
            <a:off x="2484438" y="3860800"/>
            <a:ext cx="792162" cy="3762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Who</a:t>
            </a:r>
          </a:p>
        </p:txBody>
      </p:sp>
      <p:sp>
        <p:nvSpPr>
          <p:cNvPr id="43017" name="文本框 43016"/>
          <p:cNvSpPr txBox="1"/>
          <p:nvPr/>
        </p:nvSpPr>
        <p:spPr>
          <a:xfrm>
            <a:off x="2627313" y="4724400"/>
            <a:ext cx="792162" cy="37623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</a:rPr>
              <a:t>When</a:t>
            </a:r>
          </a:p>
        </p:txBody>
      </p:sp>
      <p:sp>
        <p:nvSpPr>
          <p:cNvPr id="43018" name="文本框 43017"/>
          <p:cNvSpPr txBox="1"/>
          <p:nvPr/>
        </p:nvSpPr>
        <p:spPr>
          <a:xfrm>
            <a:off x="3635375" y="4724400"/>
            <a:ext cx="2016125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starts at 8</a:t>
            </a:r>
          </a:p>
          <a:p>
            <a:pPr>
              <a:spcBef>
                <a:spcPct val="50000"/>
              </a:spcBef>
            </a:pPr>
            <a:r>
              <a:rPr lang="en-US" altLang="zh-CN"/>
              <a:t>finishes at 3:30</a:t>
            </a:r>
          </a:p>
        </p:txBody>
      </p:sp>
      <p:sp>
        <p:nvSpPr>
          <p:cNvPr id="43019" name="文本框 43018"/>
          <p:cNvSpPr txBox="1"/>
          <p:nvPr/>
        </p:nvSpPr>
        <p:spPr>
          <a:xfrm>
            <a:off x="2555875" y="5661025"/>
            <a:ext cx="2016125" cy="7794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Your friend,</a:t>
            </a:r>
          </a:p>
          <a:p>
            <a:pPr>
              <a:spcBef>
                <a:spcPct val="50000"/>
              </a:spcBef>
            </a:pPr>
            <a:r>
              <a:rPr lang="en-US" altLang="zh-CN" err="1"/>
              <a:t>Lingling</a:t>
            </a:r>
            <a:endParaRPr lang="en-US" altLang="zh-CN"/>
          </a:p>
        </p:txBody>
      </p:sp>
      <p:pic>
        <p:nvPicPr>
          <p:cNvPr id="43020" name="图片 43019" descr="笑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600" y="2997200"/>
            <a:ext cx="404813" cy="301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1" name="图片 43020" descr="笑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538" y="3500438"/>
            <a:ext cx="331787" cy="247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22" name="图片 43021" descr="苦练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63" y="2565400"/>
            <a:ext cx="331787" cy="325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23" name="文本框 43022"/>
          <p:cNvSpPr txBox="1"/>
          <p:nvPr/>
        </p:nvSpPr>
        <p:spPr>
          <a:xfrm>
            <a:off x="2195513" y="1773238"/>
            <a:ext cx="2592387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___________</a:t>
            </a:r>
          </a:p>
        </p:txBody>
      </p:sp>
      <p:sp>
        <p:nvSpPr>
          <p:cNvPr id="43024" name="文本框 43023"/>
          <p:cNvSpPr txBox="1"/>
          <p:nvPr/>
        </p:nvSpPr>
        <p:spPr>
          <a:xfrm>
            <a:off x="3348038" y="2997200"/>
            <a:ext cx="28797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____________________</a:t>
            </a:r>
          </a:p>
        </p:txBody>
      </p:sp>
      <p:sp>
        <p:nvSpPr>
          <p:cNvPr id="43026" name="文本框 43025"/>
          <p:cNvSpPr txBox="1"/>
          <p:nvPr/>
        </p:nvSpPr>
        <p:spPr>
          <a:xfrm>
            <a:off x="3276600" y="2636838"/>
            <a:ext cx="2879725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____________________</a:t>
            </a:r>
          </a:p>
        </p:txBody>
      </p:sp>
      <p:sp>
        <p:nvSpPr>
          <p:cNvPr id="43027" name="文本框 43026"/>
          <p:cNvSpPr txBox="1"/>
          <p:nvPr/>
        </p:nvSpPr>
        <p:spPr>
          <a:xfrm>
            <a:off x="3276600" y="3500438"/>
            <a:ext cx="25923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</a:t>
            </a:r>
          </a:p>
        </p:txBody>
      </p:sp>
      <p:sp>
        <p:nvSpPr>
          <p:cNvPr id="43028" name="文本框 43027"/>
          <p:cNvSpPr txBox="1"/>
          <p:nvPr/>
        </p:nvSpPr>
        <p:spPr>
          <a:xfrm>
            <a:off x="3276600" y="3933825"/>
            <a:ext cx="25923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</a:t>
            </a:r>
          </a:p>
        </p:txBody>
      </p:sp>
      <p:sp>
        <p:nvSpPr>
          <p:cNvPr id="43029" name="文本框 43028"/>
          <p:cNvSpPr txBox="1"/>
          <p:nvPr/>
        </p:nvSpPr>
        <p:spPr>
          <a:xfrm>
            <a:off x="3492500" y="4797425"/>
            <a:ext cx="259238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___________</a:t>
            </a:r>
          </a:p>
        </p:txBody>
      </p:sp>
      <p:sp>
        <p:nvSpPr>
          <p:cNvPr id="43030" name="文本框 43029"/>
          <p:cNvSpPr txBox="1"/>
          <p:nvPr/>
        </p:nvSpPr>
        <p:spPr>
          <a:xfrm>
            <a:off x="3492500" y="5157788"/>
            <a:ext cx="2592388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___________</a:t>
            </a:r>
          </a:p>
        </p:txBody>
      </p:sp>
      <p:sp>
        <p:nvSpPr>
          <p:cNvPr id="43031" name="文本框 43030"/>
          <p:cNvSpPr txBox="1"/>
          <p:nvPr/>
        </p:nvSpPr>
        <p:spPr>
          <a:xfrm>
            <a:off x="2484438" y="5734050"/>
            <a:ext cx="25923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___________</a:t>
            </a:r>
          </a:p>
        </p:txBody>
      </p:sp>
      <p:sp>
        <p:nvSpPr>
          <p:cNvPr id="43032" name="文本框 43031"/>
          <p:cNvSpPr txBox="1"/>
          <p:nvPr/>
        </p:nvSpPr>
        <p:spPr>
          <a:xfrm>
            <a:off x="2411413" y="6092825"/>
            <a:ext cx="2592387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___________</a:t>
            </a:r>
          </a:p>
        </p:txBody>
      </p:sp>
      <p:sp>
        <p:nvSpPr>
          <p:cNvPr id="43033" name="文本框 43032"/>
          <p:cNvSpPr txBox="1"/>
          <p:nvPr/>
        </p:nvSpPr>
        <p:spPr>
          <a:xfrm>
            <a:off x="971233" y="555625"/>
            <a:ext cx="6913562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Module 6 Unit 2   I  ___________ got a book about the US.</a:t>
            </a:r>
          </a:p>
        </p:txBody>
      </p:sp>
      <p:sp>
        <p:nvSpPr>
          <p:cNvPr id="43034" name="文本框 43033"/>
          <p:cNvSpPr txBox="1"/>
          <p:nvPr/>
        </p:nvSpPr>
        <p:spPr>
          <a:xfrm>
            <a:off x="3040698" y="555308"/>
            <a:ext cx="13335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accent2"/>
                </a:solidFill>
              </a:rPr>
              <a:t>haven’t got</a:t>
            </a:r>
          </a:p>
        </p:txBody>
      </p:sp>
      <p:sp>
        <p:nvSpPr>
          <p:cNvPr id="43035" name="文本框 43034"/>
          <p:cNvSpPr txBox="1"/>
          <p:nvPr/>
        </p:nvSpPr>
        <p:spPr>
          <a:xfrm>
            <a:off x="971233" y="2066608"/>
            <a:ext cx="792162" cy="3762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Miss</a:t>
            </a:r>
          </a:p>
        </p:txBody>
      </p:sp>
      <p:pic>
        <p:nvPicPr>
          <p:cNvPr id="43036" name="图片 43035" descr="评价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398" y="3789363"/>
            <a:ext cx="2578100" cy="180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流程图: 终止 12"/>
          <p:cNvSpPr/>
          <p:nvPr/>
        </p:nvSpPr>
        <p:spPr>
          <a:xfrm>
            <a:off x="244475" y="5864860"/>
            <a:ext cx="1367790" cy="575945"/>
          </a:xfrm>
          <a:prstGeom prst="flowChartTerminator">
            <a:avLst/>
          </a:prstGeom>
          <a:gradFill>
            <a:gsLst>
              <a:gs pos="0">
                <a:srgbClr val="7B32B2">
                  <a:lumMod val="30000"/>
                  <a:lumOff val="70000"/>
                </a:srgbClr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马晓丽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4345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828040" y="5733415"/>
            <a:ext cx="1969135" cy="940435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tx2"/>
                </a:solidFill>
              </a:rPr>
              <a:t>王月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6070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4000" cy="6824345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6368415" y="5722620"/>
            <a:ext cx="1969135" cy="940435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tx2"/>
                </a:solidFill>
              </a:rPr>
              <a:t>王月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66" y="692696"/>
            <a:ext cx="786999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4000" cy="6824345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7524328" y="6165304"/>
            <a:ext cx="1080120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</a:rPr>
              <a:t>邵琦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8680"/>
            <a:ext cx="7416824" cy="555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68246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9144000" cy="6824345"/>
          </a:xfrm>
          <a:prstGeom prst="rect">
            <a:avLst/>
          </a:prstGeom>
        </p:spPr>
      </p:pic>
      <p:pic>
        <p:nvPicPr>
          <p:cNvPr id="2050" name="Picture 2" descr="C:\Users\THTF\Desktop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43" y="650189"/>
            <a:ext cx="7427244" cy="552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椭圆 3"/>
          <p:cNvSpPr/>
          <p:nvPr/>
        </p:nvSpPr>
        <p:spPr>
          <a:xfrm>
            <a:off x="7524328" y="6093296"/>
            <a:ext cx="1080120" cy="50405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dirty="0" smtClean="0">
                <a:solidFill>
                  <a:schemeClr val="tx2"/>
                </a:solidFill>
              </a:rPr>
              <a:t>邵琦</a:t>
            </a:r>
            <a:endParaRPr lang="zh-CN" alt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953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2434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218" y="2869931"/>
            <a:ext cx="1152128" cy="100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535" y="2178685"/>
            <a:ext cx="1075690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空心弧 4"/>
          <p:cNvSpPr/>
          <p:nvPr/>
        </p:nvSpPr>
        <p:spPr>
          <a:xfrm rot="11477320">
            <a:off x="2627785" y="2650155"/>
            <a:ext cx="936104" cy="50442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空心弧 7"/>
          <p:cNvSpPr/>
          <p:nvPr/>
        </p:nvSpPr>
        <p:spPr>
          <a:xfrm rot="9988197">
            <a:off x="5142056" y="2783188"/>
            <a:ext cx="936104" cy="50442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空心弧 8"/>
          <p:cNvSpPr/>
          <p:nvPr/>
        </p:nvSpPr>
        <p:spPr>
          <a:xfrm rot="1229717">
            <a:off x="4990496" y="3653630"/>
            <a:ext cx="936104" cy="50442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空心弧 9"/>
          <p:cNvSpPr/>
          <p:nvPr/>
        </p:nvSpPr>
        <p:spPr>
          <a:xfrm rot="19368146">
            <a:off x="2701568" y="3737372"/>
            <a:ext cx="936104" cy="504429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96038" y="2717703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where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26870" y="419236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what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683098" y="251582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who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06990" y="2737825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in New York</a:t>
            </a:r>
            <a:endParaRPr lang="zh-CN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24178" y="40423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beautiful , big , tall , important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83098" y="4160671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how tall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762749" y="1852056"/>
            <a:ext cx="1311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the UN</a:t>
            </a:r>
            <a:endParaRPr lang="zh-CN" altLang="en-US" dirty="0"/>
          </a:p>
        </p:txBody>
      </p:sp>
      <p:sp>
        <p:nvSpPr>
          <p:cNvPr id="17" name="左中括号 16"/>
          <p:cNvSpPr/>
          <p:nvPr/>
        </p:nvSpPr>
        <p:spPr>
          <a:xfrm>
            <a:off x="4716016" y="1700808"/>
            <a:ext cx="144016" cy="648445"/>
          </a:xfrm>
          <a:prstGeom prst="leftBracke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5073889" y="1484784"/>
            <a:ext cx="209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make peace</a:t>
            </a:r>
            <a:endParaRPr lang="zh-CN" alt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078730" y="2204720"/>
            <a:ext cx="27000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193 member states</a:t>
            </a:r>
            <a:endParaRPr lang="zh-CN" altLang="en-US" dirty="0"/>
          </a:p>
        </p:txBody>
      </p:sp>
      <p:graphicFrame>
        <p:nvGraphicFramePr>
          <p:cNvPr id="19" name="表格 18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3770022" y="3905844"/>
          <a:ext cx="1161793" cy="2403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5730"/>
                <a:gridCol w="576063"/>
              </a:tblGrid>
              <a:tr h="40057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57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57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57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579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0579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587650" y="5877272"/>
            <a:ext cx="142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Group U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26692" y="5877525"/>
            <a:ext cx="142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Group N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9485" y="443781"/>
            <a:ext cx="7344816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Module 9 Unit 1 Do you want to visit the UN building? </a:t>
            </a:r>
            <a:endParaRPr lang="zh-CN" altLang="en-US" sz="2800" b="1" dirty="0"/>
          </a:p>
        </p:txBody>
      </p:sp>
      <p:sp>
        <p:nvSpPr>
          <p:cNvPr id="2" name="TextBox 6"/>
          <p:cNvSpPr txBox="1"/>
          <p:nvPr/>
        </p:nvSpPr>
        <p:spPr>
          <a:xfrm>
            <a:off x="1258435" y="4191975"/>
            <a:ext cx="1728192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167metres</a:t>
            </a:r>
            <a:endParaRPr lang="en-US" dirty="0"/>
          </a:p>
        </p:txBody>
      </p:sp>
      <p:sp>
        <p:nvSpPr>
          <p:cNvPr id="14" name="流程图: 终止 13"/>
          <p:cNvSpPr/>
          <p:nvPr/>
        </p:nvSpPr>
        <p:spPr>
          <a:xfrm>
            <a:off x="732790" y="5989955"/>
            <a:ext cx="1367790" cy="575945"/>
          </a:xfrm>
          <a:prstGeom prst="flowChartTerminator">
            <a:avLst/>
          </a:prstGeom>
          <a:gradFill>
            <a:gsLst>
              <a:gs pos="0">
                <a:srgbClr val="7B32B2">
                  <a:lumMod val="30000"/>
                  <a:lumOff val="70000"/>
                </a:srgbClr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马晓丽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6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365" cy="6858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"/>
          <a:stretch>
            <a:fillRect/>
          </a:stretch>
        </p:blipFill>
        <p:spPr bwMode="auto">
          <a:xfrm>
            <a:off x="2483768" y="2132856"/>
            <a:ext cx="3384376" cy="258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0010" y="33265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Module 9 Unit 2 I want to go to Shanghai .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769485" y="3519805"/>
            <a:ext cx="895985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accent2">
                    <a:lumMod val="75000"/>
                  </a:schemeClr>
                </a:solidFill>
              </a:rPr>
              <a:t>Shanghai</a:t>
            </a:r>
            <a:endParaRPr lang="zh-CN" altLang="en-US" sz="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65485" y="3519634"/>
            <a:ext cx="1584176" cy="64807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  <a:latin typeface="+mn-ea"/>
              </a:rPr>
              <a:t>big </a:t>
            </a:r>
          </a:p>
          <a:p>
            <a:r>
              <a:rPr lang="en-US" altLang="zh-CN" sz="2800" b="1" dirty="0" smtClean="0">
                <a:solidFill>
                  <a:srgbClr val="C00000"/>
                </a:solidFill>
                <a:latin typeface="+mn-ea"/>
              </a:rPr>
              <a:t>famous</a:t>
            </a:r>
            <a:endParaRPr lang="zh-CN" altLang="en-US" sz="2800" b="1" dirty="0">
              <a:solidFill>
                <a:srgbClr val="C00000"/>
              </a:solidFill>
              <a:latin typeface="+mn-ea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5292080" y="3584139"/>
            <a:ext cx="43204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H="1">
            <a:off x="3598385" y="4176093"/>
            <a:ext cx="397551" cy="39864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16592" y="4064496"/>
            <a:ext cx="1512168" cy="213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accent2">
                    <a:lumMod val="75000"/>
                  </a:schemeClr>
                </a:solidFill>
              </a:rPr>
              <a:t>Kunming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04096" y="4666260"/>
            <a:ext cx="3493064" cy="15722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 smtClean="0">
                <a:solidFill>
                  <a:schemeClr val="tx1"/>
                </a:solidFill>
              </a:rPr>
              <a:t>beautiful</a:t>
            </a:r>
          </a:p>
          <a:p>
            <a:r>
              <a:rPr lang="en-US" altLang="zh-CN" sz="2400" b="1" dirty="0">
                <a:solidFill>
                  <a:schemeClr val="tx1"/>
                </a:solidFill>
              </a:rPr>
              <a:t>i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n the south of China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</a:rPr>
              <a:t>a beautiful lake</a:t>
            </a:r>
            <a:endParaRPr lang="zh-CN" altLang="en-US" sz="2400" b="1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>
            <a:off x="4427855" y="4005580"/>
            <a:ext cx="99060" cy="9067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146550" y="3879850"/>
            <a:ext cx="523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b="1" dirty="0" smtClean="0">
                <a:solidFill>
                  <a:schemeClr val="accent2">
                    <a:lumMod val="75000"/>
                  </a:schemeClr>
                </a:solidFill>
              </a:rPr>
              <a:t>Guilin</a:t>
            </a:r>
            <a:endParaRPr lang="en-US" altLang="zh-CN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zh-CN" alt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4526915" y="4840322"/>
            <a:ext cx="2263140" cy="122413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 smtClean="0">
                <a:solidFill>
                  <a:schemeClr val="tx1"/>
                </a:solidFill>
              </a:rPr>
              <a:t>mountains and lakes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5785" y="1196975"/>
            <a:ext cx="5971540" cy="9531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Lots of beautiful places to go in China .</a:t>
            </a:r>
          </a:p>
          <a:p>
            <a:r>
              <a:rPr lang="en-US" altLang="zh-CN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want to go to …</a:t>
            </a:r>
          </a:p>
        </p:txBody>
      </p:sp>
      <p:pic>
        <p:nvPicPr>
          <p:cNvPr id="9" name="图片 8" descr="%Y24%U1BZ50AH(0_]}L39G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1340" y="4899675"/>
            <a:ext cx="914400" cy="656590"/>
          </a:xfrm>
          <a:prstGeom prst="rect">
            <a:avLst/>
          </a:prstGeom>
        </p:spPr>
      </p:pic>
      <p:pic>
        <p:nvPicPr>
          <p:cNvPr id="11" name="图片 10" descr="~6HD3BVNL$(5BT09SG@IDYI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560" y="2683510"/>
            <a:ext cx="906780" cy="701040"/>
          </a:xfrm>
          <a:prstGeom prst="rect">
            <a:avLst/>
          </a:prstGeom>
        </p:spPr>
      </p:pic>
      <p:pic>
        <p:nvPicPr>
          <p:cNvPr id="12" name="图片 11" descr="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430" y="3519805"/>
            <a:ext cx="863600" cy="894080"/>
          </a:xfrm>
          <a:prstGeom prst="rect">
            <a:avLst/>
          </a:prstGeom>
        </p:spPr>
      </p:pic>
      <p:sp>
        <p:nvSpPr>
          <p:cNvPr id="17" name="流程图: 终止 16"/>
          <p:cNvSpPr/>
          <p:nvPr/>
        </p:nvSpPr>
        <p:spPr>
          <a:xfrm>
            <a:off x="7510780" y="6064885"/>
            <a:ext cx="1367790" cy="575945"/>
          </a:xfrm>
          <a:prstGeom prst="flowChartTerminator">
            <a:avLst/>
          </a:prstGeom>
          <a:gradFill>
            <a:gsLst>
              <a:gs pos="0">
                <a:srgbClr val="7B32B2">
                  <a:lumMod val="30000"/>
                  <a:lumOff val="70000"/>
                </a:srgbClr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tx1"/>
                </a:solidFill>
              </a:rPr>
              <a:t>马晓丽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5"/>
            <a:ext cx="4510405" cy="6927215"/>
          </a:xfrm>
          <a:prstGeom prst="rect">
            <a:avLst/>
          </a:prstGeom>
        </p:spPr>
      </p:pic>
      <p:pic>
        <p:nvPicPr>
          <p:cNvPr id="5" name="图片 4" descr="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96105" y="-69215"/>
            <a:ext cx="4747895" cy="6927215"/>
          </a:xfrm>
          <a:prstGeom prst="rect">
            <a:avLst/>
          </a:prstGeom>
        </p:spPr>
      </p:pic>
      <p:pic>
        <p:nvPicPr>
          <p:cNvPr id="6" name="图片 5" descr="1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70" y="717550"/>
            <a:ext cx="7460615" cy="5422265"/>
          </a:xfrm>
          <a:prstGeom prst="rect">
            <a:avLst/>
          </a:prstGeom>
        </p:spPr>
      </p:pic>
      <p:sp>
        <p:nvSpPr>
          <p:cNvPr id="118788" name="十六角星 118787"/>
          <p:cNvSpPr/>
          <p:nvPr/>
        </p:nvSpPr>
        <p:spPr>
          <a:xfrm>
            <a:off x="249555" y="5960745"/>
            <a:ext cx="2203733" cy="919480"/>
          </a:xfrm>
          <a:prstGeom prst="star16">
            <a:avLst>
              <a:gd name="adj" fmla="val 37500"/>
            </a:avLst>
          </a:prstGeom>
          <a:solidFill>
            <a:srgbClr val="FF33CC"/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8789" name="文本框 118788"/>
          <p:cNvSpPr txBox="1"/>
          <p:nvPr/>
        </p:nvSpPr>
        <p:spPr>
          <a:xfrm>
            <a:off x="798666" y="6163571"/>
            <a:ext cx="2038514" cy="5228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宋体" panose="02010600030101010101" pitchFamily="2" charset="-122"/>
              </a:rPr>
              <a:t>于阳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030" y="0"/>
            <a:ext cx="9144000" cy="6824345"/>
          </a:xfrm>
          <a:prstGeom prst="rect">
            <a:avLst/>
          </a:prstGeom>
        </p:spPr>
      </p:pic>
      <p:pic>
        <p:nvPicPr>
          <p:cNvPr id="6" name="图片 5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670" y="781685"/>
            <a:ext cx="7312660" cy="4540885"/>
          </a:xfrm>
          <a:prstGeom prst="rect">
            <a:avLst/>
          </a:prstGeom>
        </p:spPr>
      </p:pic>
      <p:sp>
        <p:nvSpPr>
          <p:cNvPr id="134197" name="波形 134196"/>
          <p:cNvSpPr/>
          <p:nvPr/>
        </p:nvSpPr>
        <p:spPr>
          <a:xfrm>
            <a:off x="684530" y="5789930"/>
            <a:ext cx="1440180" cy="80391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FF"/>
          </a:solidFill>
          <a:ln w="9525">
            <a:noFill/>
          </a:ln>
        </p:spPr>
        <p:txBody>
          <a:bodyPr/>
          <a:lstStyle/>
          <a:p>
            <a:r>
              <a:rPr lang="en-US" altLang="zh-CN" sz="2000" b="1"/>
              <a:t>   </a:t>
            </a:r>
            <a:r>
              <a:rPr lang="zh-CN" altLang="en-US" sz="2000" b="1"/>
              <a:t>吴巧丽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85" y="17145"/>
            <a:ext cx="9144000" cy="68243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6108" y="-146516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Module10 Unit2  Go straight on.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197" name="波形 134196"/>
          <p:cNvSpPr/>
          <p:nvPr/>
        </p:nvSpPr>
        <p:spPr>
          <a:xfrm>
            <a:off x="684530" y="5789930"/>
            <a:ext cx="1440180" cy="803910"/>
          </a:xfrm>
          <a:prstGeom prst="wave">
            <a:avLst>
              <a:gd name="adj1" fmla="val 13005"/>
              <a:gd name="adj2" fmla="val 0"/>
            </a:avLst>
          </a:prstGeom>
          <a:solidFill>
            <a:srgbClr val="66FFFF"/>
          </a:solidFill>
          <a:ln w="9525">
            <a:noFill/>
          </a:ln>
        </p:spPr>
        <p:txBody>
          <a:bodyPr/>
          <a:lstStyle/>
          <a:p>
            <a:r>
              <a:rPr lang="en-US" altLang="zh-CN" sz="2000" b="1"/>
              <a:t>   </a:t>
            </a:r>
            <a:r>
              <a:rPr lang="zh-CN" altLang="en-US" sz="2000" b="1"/>
              <a:t>吴巧丽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480" y="1412875"/>
            <a:ext cx="5121910" cy="444309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925"/>
            <a:ext cx="4510405" cy="6927215"/>
          </a:xfrm>
          <a:prstGeom prst="rect">
            <a:avLst/>
          </a:prstGeom>
        </p:spPr>
      </p:pic>
      <p:pic>
        <p:nvPicPr>
          <p:cNvPr id="5" name="图片 4" descr="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396105" y="-52705"/>
            <a:ext cx="4747895" cy="6944995"/>
          </a:xfrm>
          <a:prstGeom prst="rect">
            <a:avLst/>
          </a:prstGeom>
        </p:spPr>
      </p:pic>
      <p:pic>
        <p:nvPicPr>
          <p:cNvPr id="2" name="图片 1" descr="6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20" y="614045"/>
            <a:ext cx="7400925" cy="56292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"/>
            <a:ext cx="9144000" cy="6824345"/>
          </a:xfrm>
          <a:prstGeom prst="rect">
            <a:avLst/>
          </a:prstGeom>
        </p:spPr>
      </p:pic>
      <p:pic>
        <p:nvPicPr>
          <p:cNvPr id="3" name="图片 2" descr="1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75" y="623570"/>
            <a:ext cx="6572250" cy="5610225"/>
          </a:xfrm>
          <a:prstGeom prst="rect">
            <a:avLst/>
          </a:prstGeom>
        </p:spPr>
      </p:pic>
      <p:sp>
        <p:nvSpPr>
          <p:cNvPr id="5" name="六边形 4"/>
          <p:cNvSpPr/>
          <p:nvPr/>
        </p:nvSpPr>
        <p:spPr>
          <a:xfrm>
            <a:off x="466725" y="5964555"/>
            <a:ext cx="1360170" cy="647700"/>
          </a:xfrm>
          <a:prstGeom prst="hexagon">
            <a:avLst/>
          </a:prstGeom>
          <a:gradFill>
            <a:gsLst>
              <a:gs pos="0">
                <a:srgbClr val="FE4444">
                  <a:lumMod val="42000"/>
                  <a:lumOff val="58000"/>
                </a:srgbClr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</a:rPr>
              <a:t>史海霞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内容占位符 4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457200" y="1600200"/>
          <a:ext cx="8507019" cy="43357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6370"/>
                <a:gridCol w="2466552"/>
                <a:gridCol w="1612745"/>
                <a:gridCol w="2991352"/>
              </a:tblGrid>
              <a:tr h="5326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 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zh-CN" altLang="en-US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1447"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Ming</a:t>
                      </a:r>
                      <a:r>
                        <a:rPr lang="en-US" altLang="zh-C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Tombs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sz="2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yesterday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stone animals</a:t>
                      </a:r>
                    </a:p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 gate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1447"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library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books,CDs</a:t>
                      </a:r>
                      <a:r>
                        <a:rPr lang="en-US" altLang="zh-CN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computers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12771">
                <a:tc>
                  <a:txBody>
                    <a:bodyPr/>
                    <a:lstStyle/>
                    <a:p>
                      <a:pPr algn="ctr"/>
                      <a:endParaRPr lang="zh-CN" altLang="en-US" sz="2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altLang="zh-CN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altLang="zh-CN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 class</a:t>
                      </a:r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a story</a:t>
                      </a:r>
                    </a:p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a book</a:t>
                      </a:r>
                    </a:p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visit countries</a:t>
                      </a:r>
                    </a:p>
                    <a:p>
                      <a:pPr algn="l"/>
                      <a:r>
                        <a:rPr lang="en-US" altLang="zh-CN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write about them</a:t>
                      </a:r>
                    </a:p>
                    <a:p>
                      <a:pPr algn="l"/>
                      <a:endParaRPr lang="zh-CN" alt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标题 1"/>
          <p:cNvSpPr txBox="1"/>
          <p:nvPr/>
        </p:nvSpPr>
        <p:spPr>
          <a:xfrm>
            <a:off x="685811" y="22583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Module 2 Unit 2 </a:t>
            </a:r>
          </a:p>
          <a:p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went to a library yesterday.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27" y="4223897"/>
            <a:ext cx="67195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530" y="3134221"/>
            <a:ext cx="576064" cy="784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54" y="2313887"/>
            <a:ext cx="631702" cy="683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934418" y="4257506"/>
            <a:ext cx="1082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wrote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左大括号 9"/>
          <p:cNvSpPr/>
          <p:nvPr/>
        </p:nvSpPr>
        <p:spPr>
          <a:xfrm>
            <a:off x="6984268" y="4162614"/>
            <a:ext cx="216024" cy="673043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2" name="图片 51" descr="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4277995" y="-4277360"/>
            <a:ext cx="588645" cy="9144000"/>
          </a:xfrm>
          <a:prstGeom prst="rect">
            <a:avLst/>
          </a:prstGeom>
        </p:spPr>
      </p:pic>
      <p:pic>
        <p:nvPicPr>
          <p:cNvPr id="2" name="图片 1" descr="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 flipH="1">
            <a:off x="4218940" y="1932940"/>
            <a:ext cx="706120" cy="9144000"/>
          </a:xfrm>
          <a:prstGeom prst="rect">
            <a:avLst/>
          </a:prstGeom>
        </p:spPr>
      </p:pic>
      <p:sp>
        <p:nvSpPr>
          <p:cNvPr id="3" name="六边形 2"/>
          <p:cNvSpPr/>
          <p:nvPr/>
        </p:nvSpPr>
        <p:spPr>
          <a:xfrm>
            <a:off x="0" y="6151880"/>
            <a:ext cx="1360170" cy="647700"/>
          </a:xfrm>
          <a:prstGeom prst="hexagon">
            <a:avLst/>
          </a:prstGeom>
          <a:gradFill>
            <a:gsLst>
              <a:gs pos="0">
                <a:srgbClr val="FE4444">
                  <a:lumMod val="37000"/>
                  <a:lumOff val="63000"/>
                </a:srgbClr>
              </a:gs>
              <a:gs pos="100000">
                <a:srgbClr val="832B2B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>
                <a:solidFill>
                  <a:schemeClr val="accent2">
                    <a:lumMod val="50000"/>
                  </a:schemeClr>
                </a:solidFill>
              </a:rPr>
              <a:t>史海霞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88963"/>
            <a:ext cx="8640960" cy="550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54" y="1772816"/>
            <a:ext cx="8073026" cy="36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17145"/>
            <a:ext cx="9144000" cy="68243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33" y="432532"/>
            <a:ext cx="8094663" cy="56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445224"/>
            <a:ext cx="1597025" cy="110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17145"/>
            <a:ext cx="9144000" cy="6824345"/>
          </a:xfrm>
          <a:prstGeom prst="rect">
            <a:avLst/>
          </a:prstGeom>
        </p:spPr>
      </p:pic>
      <p:sp>
        <p:nvSpPr>
          <p:cNvPr id="6" name="心形 5"/>
          <p:cNvSpPr/>
          <p:nvPr/>
        </p:nvSpPr>
        <p:spPr>
          <a:xfrm>
            <a:off x="539552" y="5805264"/>
            <a:ext cx="1573059" cy="1035281"/>
          </a:xfrm>
          <a:prstGeom prst="heart">
            <a:avLst/>
          </a:prstGeom>
          <a:gradFill>
            <a:gsLst>
              <a:gs pos="0">
                <a:srgbClr val="9EE256"/>
              </a:gs>
              <a:gs pos="100000">
                <a:srgbClr val="52762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</a:rPr>
              <a:t>朱</a:t>
            </a:r>
            <a:r>
              <a:rPr lang="zh-CN" altLang="en-US" sz="2000" b="1" dirty="0" smtClean="0">
                <a:solidFill>
                  <a:schemeClr val="tx1"/>
                </a:solidFill>
              </a:rPr>
              <a:t>宏琴</a:t>
            </a: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8977"/>
            <a:ext cx="8064896" cy="543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45"/>
            <a:ext cx="9144000" cy="6824345"/>
          </a:xfrm>
          <a:prstGeom prst="rect">
            <a:avLst/>
          </a:prstGeom>
        </p:spPr>
      </p:pic>
      <p:sp>
        <p:nvSpPr>
          <p:cNvPr id="3" name="太阳形 2"/>
          <p:cNvSpPr/>
          <p:nvPr/>
        </p:nvSpPr>
        <p:spPr>
          <a:xfrm>
            <a:off x="828040" y="5733415"/>
            <a:ext cx="1969135" cy="940435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tx2"/>
                </a:solidFill>
              </a:rPr>
              <a:t>王月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807610" cy="4317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66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24345"/>
          </a:xfrm>
          <a:prstGeom prst="rect">
            <a:avLst/>
          </a:prstGeom>
        </p:spPr>
      </p:pic>
      <p:sp>
        <p:nvSpPr>
          <p:cNvPr id="5" name="太阳形 4"/>
          <p:cNvSpPr/>
          <p:nvPr/>
        </p:nvSpPr>
        <p:spPr>
          <a:xfrm>
            <a:off x="828040" y="5733415"/>
            <a:ext cx="1969135" cy="940435"/>
          </a:xfrm>
          <a:prstGeom prst="sun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>
                <a:solidFill>
                  <a:schemeClr val="tx2"/>
                </a:solidFill>
              </a:rPr>
              <a:t>王月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770280" cy="426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35,&quot;width&quot;:14400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235,&quot;width&quot;:14400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5029c3a-5f8f-4ace-89fd-df62b7c5a66b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08e2317a-8eb5-4ced-a44f-1c7c55141f5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940e39bf-94fe-4199-8eee-803a6a8a4d94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379</Words>
  <Application>Microsoft Office PowerPoint</Application>
  <PresentationFormat>全屏显示(4:3)</PresentationFormat>
  <Paragraphs>138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Module5 Unit1 Can I write to her?</vt:lpstr>
      <vt:lpstr>Module5 Unit2  I want a Chinese pen friend.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Module10 Unit2  Go straight on.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USER</dc:creator>
  <cp:lastModifiedBy>THTF</cp:lastModifiedBy>
  <cp:revision>53</cp:revision>
  <dcterms:created xsi:type="dcterms:W3CDTF">2016-11-17T00:29:00Z</dcterms:created>
  <dcterms:modified xsi:type="dcterms:W3CDTF">2020-09-29T08:23:11Z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