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78" r:id="rId7"/>
    <p:sldId id="279" r:id="rId8"/>
    <p:sldId id="280" r:id="rId9"/>
    <p:sldId id="28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84"/>
      </p:cViewPr>
      <p:guideLst>
        <p:guide orient="horz" pos="2119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8F35-0FDF-4C3D-92DE-5C504A1362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C188-B3B8-40CB-9F84-FB88D95C64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3205" y="-25400"/>
            <a:ext cx="9773920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Module1 Unit 2   </a:t>
            </a:r>
            <a:endParaRPr lang="en-US" altLang="zh-CN" sz="36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I'm eating hamburgers and chips. 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主备人：宋媛媛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3157" y="2272753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095" y="2560320"/>
            <a:ext cx="1369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I'm eating…</a:t>
            </a:r>
            <a:endParaRPr lang="zh-CN" altLang="en-US" dirty="0"/>
          </a:p>
        </p:txBody>
      </p:sp>
      <p:sp>
        <p:nvSpPr>
          <p:cNvPr id="13" name="左大括号 12"/>
          <p:cNvSpPr/>
          <p:nvPr/>
        </p:nvSpPr>
        <p:spPr>
          <a:xfrm>
            <a:off x="2527373" y="208808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Box 21"/>
          <p:cNvSpPr txBox="1"/>
          <p:nvPr/>
        </p:nvSpPr>
        <p:spPr>
          <a:xfrm>
            <a:off x="3276251" y="2074785"/>
            <a:ext cx="1701597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</a:rPr>
              <a:t>noodles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0730"/>
          <a:stretch>
            <a:fillRect/>
          </a:stretch>
        </p:blipFill>
        <p:spPr>
          <a:xfrm>
            <a:off x="3482975" y="2337435"/>
            <a:ext cx="793115" cy="6870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835" y="3296285"/>
            <a:ext cx="1151255" cy="1151255"/>
          </a:xfrm>
          <a:prstGeom prst="rect">
            <a:avLst/>
          </a:prstGeom>
        </p:spPr>
      </p:pic>
      <p:sp>
        <p:nvSpPr>
          <p:cNvPr id="12" name="TextBox 22"/>
          <p:cNvSpPr txBox="1"/>
          <p:nvPr/>
        </p:nvSpPr>
        <p:spPr>
          <a:xfrm>
            <a:off x="3268345" y="3024505"/>
            <a:ext cx="20345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</a:rPr>
              <a:t>hamburgers/ chips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7F0EA">
                  <a:alpha val="100000"/>
                </a:srgbClr>
              </a:clrFrom>
              <a:clrTo>
                <a:srgbClr val="F7F0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237230"/>
            <a:ext cx="1269365" cy="1269365"/>
          </a:xfrm>
          <a:prstGeom prst="rect">
            <a:avLst/>
          </a:prstGeom>
        </p:spPr>
      </p:pic>
      <p:sp>
        <p:nvSpPr>
          <p:cNvPr id="15" name="右大括号 14"/>
          <p:cNvSpPr/>
          <p:nvPr/>
        </p:nvSpPr>
        <p:spPr>
          <a:xfrm>
            <a:off x="5407733" y="2074752"/>
            <a:ext cx="506929" cy="128957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828257" y="1913978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5907405" y="2197735"/>
            <a:ext cx="2127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Chinese fast food</a:t>
            </a:r>
            <a:endParaRPr lang="en-US" altLang="zh-CN" dirty="0"/>
          </a:p>
        </p:txBody>
      </p:sp>
      <p:sp>
        <p:nvSpPr>
          <p:cNvPr id="30" name="椭圆 29"/>
          <p:cNvSpPr/>
          <p:nvPr/>
        </p:nvSpPr>
        <p:spPr>
          <a:xfrm>
            <a:off x="5828892" y="2928708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5989320" y="3216275"/>
            <a:ext cx="2255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ym typeface="+mn-ea"/>
              </a:rPr>
              <a:t>English fast food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1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：宁思琳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26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Module5 Unit 2   Can I come in ?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55678" r="57735"/>
          <a:stretch>
            <a:fillRect/>
          </a:stretch>
        </p:blipFill>
        <p:spPr>
          <a:xfrm>
            <a:off x="417122" y="1268760"/>
            <a:ext cx="1521070" cy="16473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9" t="39317" r="25376"/>
          <a:stretch>
            <a:fillRect/>
          </a:stretch>
        </p:blipFill>
        <p:spPr>
          <a:xfrm>
            <a:off x="7361555" y="1268760"/>
            <a:ext cx="1429921" cy="1800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" y="3163849"/>
            <a:ext cx="1432900" cy="1632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t="32408" r="7290"/>
          <a:stretch>
            <a:fillRect/>
          </a:stretch>
        </p:blipFill>
        <p:spPr>
          <a:xfrm>
            <a:off x="7465396" y="3429000"/>
            <a:ext cx="1213448" cy="1503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8974" y="1340768"/>
            <a:ext cx="18000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I come in ?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34666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Yes.  please.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3610529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I read this book ?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239" y="3598842"/>
            <a:ext cx="1431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Yes.  You can.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88654" y="4180650"/>
            <a:ext cx="3444222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Can I … 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43808" y="5237280"/>
            <a:ext cx="4066923" cy="1114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Yes. You can . 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No. you can’t .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：宁思琳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68" y="47354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 6 Unit 1 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                     I’ve got new shorts and new shoes .</a:t>
            </a:r>
            <a:endParaRPr lang="zh-CN" altLang="en-US" sz="32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00809"/>
            <a:ext cx="1624012" cy="1584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809"/>
            <a:ext cx="1467048" cy="15841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51667" r="56128" b="39615"/>
          <a:stretch>
            <a:fillRect/>
          </a:stretch>
        </p:blipFill>
        <p:spPr>
          <a:xfrm>
            <a:off x="3851920" y="2173284"/>
            <a:ext cx="1170073" cy="9263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67331" r="8583" b="12785"/>
          <a:stretch>
            <a:fillRect/>
          </a:stretch>
        </p:blipFill>
        <p:spPr>
          <a:xfrm>
            <a:off x="2313483" y="2157285"/>
            <a:ext cx="1103434" cy="9583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58677" r="63982" b="17876"/>
          <a:stretch>
            <a:fillRect/>
          </a:stretch>
        </p:blipFill>
        <p:spPr>
          <a:xfrm>
            <a:off x="7666625" y="3861049"/>
            <a:ext cx="1090246" cy="792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9226" y="1628800"/>
            <a:ext cx="37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I’ve got new shorts and new shoes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763" y="3402623"/>
            <a:ext cx="2424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I’ve got a new football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5616" y="4005064"/>
            <a:ext cx="4968552" cy="1114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I’ve got = I have got . </a:t>
            </a:r>
            <a:endParaRPr lang="en-US" altLang="zh-CN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：宁思琳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0475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Module 6 Unit 2 </a:t>
            </a:r>
            <a:r>
              <a:rPr lang="zh-CN" altLang="en-US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He’s got a new shirt.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pic>
        <p:nvPicPr>
          <p:cNvPr id="9" name="Picture 2" descr="QQ截图20170523114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0" y="908721"/>
            <a:ext cx="1800200" cy="8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Q截图201705231146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0" y="1920135"/>
            <a:ext cx="1800200" cy="7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Q截图201705231146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0" y="2821138"/>
            <a:ext cx="1800200" cy="7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Q截图201705231147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0" y="3717032"/>
            <a:ext cx="177170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11760" y="1996116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She’s got  a new dress.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69967" y="2876402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She’s got  new shoes.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55776" y="3792401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He’s got a new shirt.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11760" y="1036667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</a:rPr>
              <a:t>He’s got  new trousers.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03648" y="4869160"/>
            <a:ext cx="4968552" cy="16199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当</a:t>
            </a:r>
            <a:r>
              <a:rPr lang="zh-CN" altLang="en-US" sz="3200" dirty="0" smtClean="0">
                <a:solidFill>
                  <a:srgbClr val="0070C0"/>
                </a:solidFill>
              </a:rPr>
              <a:t>主语是第三人称单数时 </a:t>
            </a:r>
            <a:r>
              <a:rPr lang="en-US" altLang="zh-CN" sz="3200" dirty="0" smtClean="0">
                <a:solidFill>
                  <a:srgbClr val="0070C0"/>
                </a:solidFill>
              </a:rPr>
              <a:t>He’s got …/ She’s got…</a:t>
            </a:r>
            <a:endParaRPr lang="en-US" altLang="zh-CN" sz="3200" dirty="0" smtClean="0">
              <a:solidFill>
                <a:srgbClr val="0070C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69967" y="1774391"/>
            <a:ext cx="1669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69967" y="2637466"/>
            <a:ext cx="1669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555776" y="3517752"/>
            <a:ext cx="1669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555775" y="4433751"/>
            <a:ext cx="16699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26" y="476672"/>
            <a:ext cx="819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                  Module7 Unit 1 </a:t>
            </a:r>
            <a:endParaRPr lang="en-US" altLang="zh-CN" sz="36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     Have you got a headache? 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86" y="3282607"/>
            <a:ext cx="1080120" cy="8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2674789" y="2204393"/>
            <a:ext cx="963805" cy="250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653530" y="3405593"/>
            <a:ext cx="1281341" cy="251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91547" y="3865775"/>
            <a:ext cx="1130288" cy="458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：王超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1" y="1886507"/>
            <a:ext cx="857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1277" y="1967797"/>
            <a:ext cx="438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Have you got……?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3677" y="3186112"/>
            <a:ext cx="4380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Yes, I have .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No, I haven’t.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" y="83223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Module7 Unit 2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                     She’s got a cold.</a:t>
            </a:r>
            <a:endParaRPr lang="zh-CN" altLang="en-US" sz="32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8422" y="2272753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2478" y="4194259"/>
            <a:ext cx="1800200" cy="9551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641" y="2560258"/>
            <a:ext cx="17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Has he … ?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02640" y="4421837"/>
            <a:ext cx="17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Heve</a:t>
            </a:r>
            <a:r>
              <a:rPr lang="en-US" altLang="zh-CN" dirty="0" smtClean="0"/>
              <a:t> you… ?</a:t>
            </a:r>
            <a:endParaRPr lang="zh-CN" altLang="en-US" dirty="0"/>
          </a:p>
        </p:txBody>
      </p:sp>
      <p:sp>
        <p:nvSpPr>
          <p:cNvPr id="13" name="左大括号 12"/>
          <p:cNvSpPr/>
          <p:nvPr/>
        </p:nvSpPr>
        <p:spPr>
          <a:xfrm>
            <a:off x="2742638" y="208808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76251" y="2074785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 , he has 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8082" y="3024191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No, he </a:t>
            </a:r>
            <a:r>
              <a:rPr lang="en-US" altLang="zh-CN" dirty="0"/>
              <a:t>h</a:t>
            </a:r>
            <a:r>
              <a:rPr lang="en-US" altLang="zh-CN" dirty="0" smtClean="0"/>
              <a:t>asn’t 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2624594" y="4203482"/>
            <a:ext cx="1227326" cy="4367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24703" y="4858622"/>
            <a:ext cx="1227217" cy="6861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左大括号 30"/>
          <p:cNvSpPr/>
          <p:nvPr/>
        </p:nvSpPr>
        <p:spPr>
          <a:xfrm>
            <a:off x="3865415" y="3558694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/>
          <p:cNvSpPr/>
          <p:nvPr/>
        </p:nvSpPr>
        <p:spPr>
          <a:xfrm>
            <a:off x="3878286" y="4901081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447997" y="3515086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Yes, I has . 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19595" y="4421837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No, I hasn’t . 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19594" y="5017021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 , we have .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9595" y="5773906"/>
            <a:ext cx="23126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, we haven’t .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940068" y="4036828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you</a:t>
            </a:r>
            <a:r>
              <a:rPr lang="zh-CN" altLang="en-US" dirty="0" smtClean="0">
                <a:solidFill>
                  <a:schemeClr val="bg1"/>
                </a:solidFill>
              </a:rPr>
              <a:t>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36621" y="4867746"/>
            <a:ext cx="1179909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you</a:t>
            </a:r>
            <a:r>
              <a:rPr lang="zh-CN" altLang="en-US" dirty="0" smtClean="0">
                <a:solidFill>
                  <a:schemeClr val="bg1"/>
                </a:solidFill>
              </a:rPr>
              <a:t>你们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5436096" y="2062847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6537197" y="3515086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6732240" y="5014053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6" y="2964424"/>
            <a:ext cx="368163" cy="3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95" y="4430806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64806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7385685" y="637095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：王超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87" y="0"/>
            <a:ext cx="9238387" cy="690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873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Module8 Unit 1 </a:t>
            </a:r>
            <a:r>
              <a:rPr lang="zh-CN" altLang="en-US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This is Sam’s book.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34358" y="2562844"/>
            <a:ext cx="893258" cy="7962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009" y="2664268"/>
            <a:ext cx="170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be</a:t>
            </a:r>
            <a:endParaRPr lang="zh-CN" altLang="en-US" sz="2800" dirty="0"/>
          </a:p>
        </p:txBody>
      </p:sp>
      <p:sp>
        <p:nvSpPr>
          <p:cNvPr id="14" name="左大括号 13"/>
          <p:cNvSpPr/>
          <p:nvPr/>
        </p:nvSpPr>
        <p:spPr>
          <a:xfrm>
            <a:off x="2323345" y="2392411"/>
            <a:ext cx="532593" cy="1137071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15816" y="1802493"/>
            <a:ext cx="792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i</a:t>
            </a:r>
            <a:r>
              <a:rPr lang="en-US" altLang="zh-CN" sz="2800" dirty="0" smtClean="0">
                <a:solidFill>
                  <a:schemeClr val="bg1"/>
                </a:solidFill>
              </a:rPr>
              <a:t>s 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en-US" altLang="zh-CN" sz="2800" dirty="0" smtClean="0">
                <a:solidFill>
                  <a:schemeClr val="bg1"/>
                </a:solidFill>
              </a:rPr>
              <a:t>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452686" y="2969133"/>
            <a:ext cx="1227326" cy="4367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365160" y="2463301"/>
            <a:ext cx="1314852" cy="505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8024" y="23322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 单数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32036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复</a:t>
            </a:r>
            <a:r>
              <a:rPr lang="zh-CN" altLang="en-US" dirty="0" smtClean="0">
                <a:solidFill>
                  <a:srgbClr val="FFFF00"/>
                </a:solidFill>
              </a:rPr>
              <a:t>数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504856" y="404664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7"/>
          <p:cNvSpPr txBox="1"/>
          <p:nvPr/>
        </p:nvSpPr>
        <p:spPr>
          <a:xfrm>
            <a:off x="7471410" y="630999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：王超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9601" y="4221088"/>
            <a:ext cx="19030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This </a:t>
            </a:r>
            <a:r>
              <a:rPr lang="en-US" altLang="zh-CN" sz="3200" dirty="0" smtClean="0">
                <a:solidFill>
                  <a:schemeClr val="bg1"/>
                </a:solidFill>
              </a:rPr>
              <a:t>is…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They are…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50" y="0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ea typeface="Batang" panose="02030600000101010101" pitchFamily="18" charset="-127"/>
              </a:rPr>
              <a:t>Module8 Unit 2</a:t>
            </a:r>
            <a:endParaRPr lang="en-US" altLang="zh-CN" sz="3200" dirty="0" smtClean="0">
              <a:solidFill>
                <a:prstClr val="white"/>
              </a:solidFill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prstClr val="white"/>
                </a:solidFill>
                <a:ea typeface="Batang" panose="02030600000101010101" pitchFamily="18" charset="-127"/>
              </a:rPr>
              <a:t>                    Is this your grandma’s umbrellas?</a:t>
            </a:r>
            <a:endParaRPr lang="zh-CN" altLang="en-US" sz="3200" dirty="0">
              <a:solidFill>
                <a:prstClr val="white"/>
              </a:solidFill>
              <a:ea typeface="Batang" panose="02030600000101010101" pitchFamily="18" charset="-127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8422" y="2272753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W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2478" y="4194259"/>
            <a:ext cx="1800200" cy="9551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641" y="2560258"/>
            <a:ext cx="17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Is this … ?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2640" y="4421837"/>
            <a:ext cx="17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Are they… ?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742638" y="208808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251" y="2074785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Yes , it’s…..</a:t>
            </a:r>
            <a:r>
              <a:rPr lang="en-US" altLang="zh-CN" dirty="0" smtClean="0">
                <a:solidFill>
                  <a:prstClr val="white"/>
                </a:solidFill>
              </a:rPr>
              <a:t>. 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8082" y="3024191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No, it isn’t.</a:t>
            </a:r>
            <a:r>
              <a:rPr lang="en-US" altLang="zh-CN" dirty="0" smtClean="0">
                <a:solidFill>
                  <a:prstClr val="white"/>
                </a:solidFill>
              </a:rPr>
              <a:t>.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2804238" y="4027066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9872" y="3938358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Yes, they are.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02287" y="5131975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No, they aren’t. 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5436096" y="2062847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5540473" y="3938358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6" y="2964424"/>
            <a:ext cx="368163" cy="3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9" y="5131975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7385685" y="637095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white"/>
                </a:solidFill>
              </a:rPr>
              <a:t>主备人</a:t>
            </a:r>
            <a:r>
              <a:rPr lang="zh-CN" altLang="en-US" sz="1200" dirty="0" smtClean="0">
                <a:solidFill>
                  <a:prstClr val="white"/>
                </a:solidFill>
              </a:rPr>
              <a:t>：王超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" y="0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Module9 Unit </a:t>
            </a:r>
            <a:r>
              <a:rPr lang="en-US" altLang="zh-CN" sz="32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1 I’m going to do long jump.</a:t>
            </a:r>
            <a:endParaRPr lang="en-US" altLang="zh-CN" sz="32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482" y="148120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altLang="zh-CN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</a:t>
            </a:r>
            <a:endParaRPr lang="en-US" altLang="zh-CN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He/ She </a:t>
            </a:r>
            <a:r>
              <a:rPr lang="en-US" altLang="zh-CN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</a:t>
            </a:r>
            <a:endParaRPr lang="en-US" altLang="zh-CN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</a:t>
            </a:r>
            <a:r>
              <a:rPr lang="en-US" altLang="zh-CN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</a:t>
            </a:r>
            <a:endParaRPr lang="en-US" altLang="zh-CN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2" y="1397831"/>
            <a:ext cx="740124" cy="10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18448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be  going to +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21297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 am going to </a:t>
            </a:r>
            <a:endParaRPr lang="zh-CN" altLang="en-US" sz="2400" dirty="0"/>
          </a:p>
        </p:txBody>
      </p:sp>
      <p:sp>
        <p:nvSpPr>
          <p:cNvPr id="10" name="左大括号 9"/>
          <p:cNvSpPr/>
          <p:nvPr/>
        </p:nvSpPr>
        <p:spPr>
          <a:xfrm>
            <a:off x="2923012" y="2646204"/>
            <a:ext cx="506929" cy="1872208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64126" y="2708920"/>
            <a:ext cx="3644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long jump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run a race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do high jump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Module9 Unit2 I am going to be a driver.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340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What are you going to be?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7089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 am going to </a:t>
            </a:r>
            <a:r>
              <a:rPr lang="en-US" altLang="zh-CN" sz="2800" dirty="0" smtClean="0">
                <a:solidFill>
                  <a:srgbClr val="FF0000"/>
                </a:solidFill>
              </a:rPr>
              <a:t>be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179253" y="2235855"/>
            <a:ext cx="506929" cy="2187069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40531" y="2302020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driver</a:t>
            </a:r>
            <a:endParaRPr lang="en-US" altLang="zh-CN" sz="2400" dirty="0" smtClean="0"/>
          </a:p>
          <a:p>
            <a:r>
              <a:rPr lang="en-US" altLang="zh-CN" sz="2400" dirty="0"/>
              <a:t>d</a:t>
            </a:r>
            <a:r>
              <a:rPr lang="en-US" altLang="zh-CN" sz="2400" dirty="0" smtClean="0"/>
              <a:t>octor</a:t>
            </a:r>
            <a:endParaRPr lang="en-US" altLang="zh-CN" sz="2400" dirty="0" smtClean="0"/>
          </a:p>
          <a:p>
            <a:r>
              <a:rPr lang="en-US" altLang="zh-CN" sz="2400" dirty="0"/>
              <a:t>n</a:t>
            </a:r>
            <a:r>
              <a:rPr lang="en-US" altLang="zh-CN" sz="2400" dirty="0" smtClean="0"/>
              <a:t>urse</a:t>
            </a:r>
            <a:endParaRPr lang="en-US" altLang="zh-CN" sz="2400" dirty="0" smtClean="0"/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eacher</a:t>
            </a:r>
            <a:endParaRPr lang="en-US" altLang="zh-CN" sz="2400" dirty="0" smtClean="0"/>
          </a:p>
          <a:p>
            <a:r>
              <a:rPr lang="en-US" altLang="zh-CN" sz="2400" dirty="0"/>
              <a:t>p</a:t>
            </a:r>
            <a:r>
              <a:rPr lang="en-US" altLang="zh-CN" sz="2400" dirty="0" smtClean="0"/>
              <a:t>oliceman</a:t>
            </a:r>
            <a:endParaRPr lang="en-US" altLang="zh-CN" sz="2400" dirty="0" smtClean="0"/>
          </a:p>
          <a:p>
            <a:r>
              <a:rPr lang="en-US" altLang="zh-CN" sz="2400" dirty="0" smtClean="0"/>
              <a:t>footballer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" y="42940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88672"/>
            <a:ext cx="85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Module10 Unit1 Are you going to go to Hong Kong?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XSDPG59J5WSNLX6ZE2R2WU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504" y="4441305"/>
            <a:ext cx="2352677" cy="21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77281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Are </a:t>
            </a:r>
            <a:r>
              <a:rPr lang="en-US" altLang="zh-CN" sz="3600" dirty="0" smtClean="0">
                <a:solidFill>
                  <a:srgbClr val="FF0000"/>
                </a:solidFill>
              </a:rPr>
              <a:t>you </a:t>
            </a:r>
            <a:r>
              <a:rPr lang="en-US" altLang="zh-CN" sz="3600" dirty="0" smtClean="0"/>
              <a:t>going </a:t>
            </a:r>
            <a:r>
              <a:rPr lang="en-US" altLang="zh-CN" sz="3600" dirty="0"/>
              <a:t>to go to Hong Kong</a:t>
            </a:r>
            <a:r>
              <a:rPr lang="en-US" altLang="zh-CN" sz="3600" dirty="0" smtClean="0"/>
              <a:t>?</a:t>
            </a:r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en-US" altLang="zh-CN" sz="3600" dirty="0"/>
              <a:t>Yes, I am</a:t>
            </a:r>
            <a:r>
              <a:rPr lang="en-US" altLang="zh-CN" sz="3600" dirty="0" smtClean="0"/>
              <a:t>.</a:t>
            </a:r>
            <a:endParaRPr lang="en-US" altLang="zh-CN" sz="3600" dirty="0" smtClean="0"/>
          </a:p>
          <a:p>
            <a:r>
              <a:rPr lang="en-US" altLang="zh-CN" sz="3600" dirty="0" smtClean="0"/>
              <a:t> No</a:t>
            </a:r>
            <a:r>
              <a:rPr lang="en-US" altLang="zh-CN" sz="3600" dirty="0"/>
              <a:t>, I’m not.            </a:t>
            </a:r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en-US" altLang="zh-CN" sz="3600" dirty="0"/>
              <a:t>What are you going to do?</a:t>
            </a:r>
            <a:endParaRPr lang="en-US" altLang="zh-CN" sz="3600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I’m going to </a:t>
            </a:r>
            <a:r>
              <a:rPr lang="en-US" altLang="zh-CN" sz="3600" dirty="0" smtClean="0">
                <a:solidFill>
                  <a:srgbClr val="FF0000"/>
                </a:solidFill>
              </a:rPr>
              <a:t>…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22" y="2976158"/>
            <a:ext cx="629668" cy="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90" y="3568893"/>
            <a:ext cx="619672" cy="60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左大括号 9"/>
          <p:cNvSpPr/>
          <p:nvPr/>
        </p:nvSpPr>
        <p:spPr>
          <a:xfrm>
            <a:off x="502111" y="2393286"/>
            <a:ext cx="506929" cy="1872208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6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Module1 Unit 1 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                      Do you use chopsticks in the UK?</a:t>
            </a:r>
            <a:endParaRPr lang="zh-CN" altLang="en-US" sz="32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8422" y="2272753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641" y="2560258"/>
            <a:ext cx="170159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you want…?</a:t>
            </a:r>
            <a:endParaRPr lang="zh-CN" altLang="en-US" dirty="0"/>
          </a:p>
        </p:txBody>
      </p:sp>
      <p:sp>
        <p:nvSpPr>
          <p:cNvPr id="13" name="左大括号 12"/>
          <p:cNvSpPr/>
          <p:nvPr/>
        </p:nvSpPr>
        <p:spPr>
          <a:xfrm>
            <a:off x="2742638" y="208808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76251" y="2074785"/>
            <a:ext cx="1701597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noodles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8345" y="3024505"/>
            <a:ext cx="20345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hamburgers/ chips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7385685" y="637095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主备人：宋媛媛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0730"/>
          <a:stretch>
            <a:fillRect/>
          </a:stretch>
        </p:blipFill>
        <p:spPr>
          <a:xfrm>
            <a:off x="3482975" y="2337435"/>
            <a:ext cx="793115" cy="687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835" y="3296285"/>
            <a:ext cx="1151255" cy="1151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7F0EA">
                  <a:alpha val="100000"/>
                </a:srgbClr>
              </a:clrFrom>
              <a:clrTo>
                <a:srgbClr val="F7F0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237230"/>
            <a:ext cx="1269365" cy="1269365"/>
          </a:xfrm>
          <a:prstGeom prst="rect">
            <a:avLst/>
          </a:prstGeom>
        </p:spPr>
      </p:pic>
      <p:sp>
        <p:nvSpPr>
          <p:cNvPr id="9" name="右大括号 8"/>
          <p:cNvSpPr/>
          <p:nvPr/>
        </p:nvSpPr>
        <p:spPr>
          <a:xfrm>
            <a:off x="5407733" y="2074752"/>
            <a:ext cx="506929" cy="1289575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982335" y="2337435"/>
            <a:ext cx="601345" cy="879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027420" y="2548255"/>
            <a:ext cx="648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use</a:t>
            </a:r>
            <a:endParaRPr lang="en-US" altLang="zh-CN" dirty="0"/>
          </a:p>
        </p:txBody>
      </p:sp>
      <p:sp>
        <p:nvSpPr>
          <p:cNvPr id="15" name="左大括号 14"/>
          <p:cNvSpPr/>
          <p:nvPr/>
        </p:nvSpPr>
        <p:spPr>
          <a:xfrm>
            <a:off x="6583753" y="210332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TextBox 21"/>
          <p:cNvSpPr txBox="1"/>
          <p:nvPr/>
        </p:nvSpPr>
        <p:spPr>
          <a:xfrm>
            <a:off x="7091331" y="1970010"/>
            <a:ext cx="1701597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dirty="0" smtClean="0">
                <a:solidFill>
                  <a:schemeClr val="tx1"/>
                </a:solidFill>
              </a:rPr>
              <a:t>chopsticks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7078980" y="3143885"/>
            <a:ext cx="17278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chemeClr val="tx1"/>
                </a:solidFill>
              </a:rPr>
              <a:t>a knife and fork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045" y="2238375"/>
            <a:ext cx="962025" cy="9620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3925" y="3364230"/>
            <a:ext cx="1335405" cy="13354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" y="42940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8735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Module10 Unit 2  What </a:t>
            </a:r>
            <a:r>
              <a:rPr lang="en-US" altLang="zh-CN" sz="32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are you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going  to </a:t>
            </a:r>
            <a:r>
              <a:rPr lang="en-US" altLang="zh-CN" sz="3200" dirty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see?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76872"/>
            <a:ext cx="7344816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What are </a:t>
            </a:r>
            <a:r>
              <a:rPr lang="zh-CN" altLang="en-US" sz="4000" kern="0" dirty="0" smtClean="0">
                <a:solidFill>
                  <a:srgbClr val="CC00FF"/>
                </a:solidFill>
                <a:latin typeface="Arial" panose="020B0604020202020204"/>
                <a:cs typeface="+mj-cs"/>
              </a:rPr>
              <a:t>they</a:t>
            </a:r>
            <a:endParaRPr lang="en-US" altLang="zh-CN" sz="4000" kern="0" dirty="0" smtClean="0">
              <a:solidFill>
                <a:srgbClr val="CC00FF"/>
              </a:solidFill>
              <a:latin typeface="Arial" panose="020B0604020202020204"/>
              <a:cs typeface="+mj-cs"/>
            </a:endParaRPr>
          </a:p>
          <a:p>
            <a:r>
              <a:rPr lang="en-US" altLang="zh-CN" sz="4000" kern="0" dirty="0">
                <a:solidFill>
                  <a:srgbClr val="CC00FF"/>
                </a:solidFill>
                <a:latin typeface="Arial" panose="020B0604020202020204"/>
                <a:cs typeface="+mj-cs"/>
              </a:rPr>
              <a:t> </a:t>
            </a:r>
            <a:r>
              <a:rPr lang="en-US" altLang="zh-CN" sz="4000" kern="0" dirty="0" smtClean="0">
                <a:solidFill>
                  <a:srgbClr val="CC00FF"/>
                </a:solidFill>
                <a:latin typeface="Arial" panose="020B0604020202020204"/>
                <a:cs typeface="+mj-cs"/>
              </a:rPr>
              <a:t>               you    </a:t>
            </a:r>
            <a:r>
              <a:rPr lang="zh-CN" altLang="en-US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 </a:t>
            </a:r>
            <a:r>
              <a:rPr lang="zh-CN" altLang="en-US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going to do </a:t>
            </a:r>
            <a:r>
              <a:rPr lang="zh-CN" altLang="en-US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?</a:t>
            </a:r>
            <a:endParaRPr lang="en-US" altLang="zh-CN" sz="4000" kern="0" dirty="0" smtClean="0">
              <a:solidFill>
                <a:srgbClr val="000000"/>
              </a:solidFill>
              <a:latin typeface="Arial" panose="020B0604020202020204"/>
              <a:cs typeface="+mj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CN" sz="3600" kern="0" dirty="0" smtClean="0">
              <a:solidFill>
                <a:srgbClr val="000000"/>
              </a:solidFill>
              <a:latin typeface="Arial" panose="020B0604020202020204"/>
            </a:endParaRPr>
          </a:p>
          <a:p>
            <a:r>
              <a:rPr lang="en-US" altLang="zh-CN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What </a:t>
            </a:r>
            <a:r>
              <a:rPr lang="en-US" altLang="zh-CN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is </a:t>
            </a:r>
            <a:r>
              <a:rPr lang="en-US" altLang="zh-CN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    he      going </a:t>
            </a:r>
            <a:r>
              <a:rPr lang="en-US" altLang="zh-CN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to do </a:t>
            </a:r>
            <a:r>
              <a:rPr lang="en-US" altLang="zh-CN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?</a:t>
            </a:r>
            <a:endParaRPr lang="en-US" altLang="zh-CN" sz="4000" kern="0" dirty="0" smtClean="0">
              <a:solidFill>
                <a:srgbClr val="000000"/>
              </a:solidFill>
              <a:latin typeface="Arial" panose="020B0604020202020204"/>
              <a:cs typeface="+mj-cs"/>
            </a:endParaRPr>
          </a:p>
          <a:p>
            <a:r>
              <a:rPr lang="en-US" altLang="zh-CN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 </a:t>
            </a:r>
            <a:r>
              <a:rPr lang="en-US" altLang="zh-CN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                she</a:t>
            </a:r>
            <a:endParaRPr lang="en-US" altLang="zh-CN" sz="4000" kern="0" dirty="0" smtClean="0">
              <a:solidFill>
                <a:srgbClr val="000000"/>
              </a:solidFill>
              <a:latin typeface="Arial" panose="020B0604020202020204"/>
              <a:cs typeface="+mj-cs"/>
            </a:endParaRPr>
          </a:p>
          <a:p>
            <a:endParaRPr lang="en-US" altLang="zh-CN" sz="4000" kern="0" dirty="0">
              <a:solidFill>
                <a:srgbClr val="000000"/>
              </a:solidFill>
              <a:latin typeface="Arial" panose="020B0604020202020204"/>
              <a:cs typeface="+mj-cs"/>
            </a:endParaRPr>
          </a:p>
          <a:p>
            <a:r>
              <a:rPr lang="en-US" altLang="zh-CN" sz="4000" kern="0" dirty="0" smtClean="0">
                <a:solidFill>
                  <a:srgbClr val="000000"/>
                </a:solidFill>
                <a:latin typeface="Arial" panose="020B0604020202020204"/>
                <a:cs typeface="+mj-cs"/>
              </a:rPr>
              <a:t> </a:t>
            </a:r>
            <a:r>
              <a:rPr lang="en-US" altLang="zh-CN" sz="4000" kern="0" dirty="0">
                <a:solidFill>
                  <a:srgbClr val="000000"/>
                </a:solidFill>
                <a:latin typeface="Arial" panose="020B0604020202020204"/>
                <a:cs typeface="+mj-cs"/>
              </a:rPr>
              <a:t>She/he  </a:t>
            </a:r>
            <a:r>
              <a:rPr lang="en-US" altLang="zh-CN" sz="4000" kern="0" dirty="0">
                <a:solidFill>
                  <a:srgbClr val="FF0000"/>
                </a:solidFill>
                <a:latin typeface="Arial" panose="020B0604020202020204"/>
                <a:cs typeface="+mj-cs"/>
              </a:rPr>
              <a:t>is going to.... </a:t>
            </a:r>
            <a:endParaRPr lang="en-US" altLang="zh-CN" sz="4000" kern="0" dirty="0">
              <a:solidFill>
                <a:srgbClr val="FF0000"/>
              </a:solidFill>
              <a:latin typeface="Arial" panose="020B0604020202020204"/>
              <a:cs typeface="+mj-cs"/>
            </a:endParaRPr>
          </a:p>
          <a:p>
            <a:endParaRPr lang="zh-CN" altLang="en-US" dirty="0"/>
          </a:p>
        </p:txBody>
      </p:sp>
      <p:sp>
        <p:nvSpPr>
          <p:cNvPr id="6" name="左大括号 5"/>
          <p:cNvSpPr/>
          <p:nvPr/>
        </p:nvSpPr>
        <p:spPr>
          <a:xfrm>
            <a:off x="3563888" y="2005782"/>
            <a:ext cx="506929" cy="1872208"/>
          </a:xfrm>
          <a:prstGeom prst="leftBrace">
            <a:avLst>
              <a:gd name="adj1" fmla="val 73634"/>
              <a:gd name="adj2" fmla="val 4821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>
            <a:off x="3410661" y="3963612"/>
            <a:ext cx="506929" cy="1872208"/>
          </a:xfrm>
          <a:prstGeom prst="leftBrace">
            <a:avLst>
              <a:gd name="adj1" fmla="val 73634"/>
              <a:gd name="adj2" fmla="val 4821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0" y="0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586" y="893867"/>
            <a:ext cx="74168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Module2 Unit 1   We're making a cake . 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6140" y="3281045"/>
            <a:ext cx="1258570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  </a:t>
            </a:r>
            <a:r>
              <a:rPr lang="en-US" altLang="zh-CN" sz="3200" dirty="0" smtClean="0">
                <a:solidFill>
                  <a:srgbClr val="FFC000"/>
                </a:solidFill>
              </a:rPr>
              <a:t>am</a:t>
            </a:r>
            <a:r>
              <a:rPr lang="en-US" altLang="zh-CN" sz="4400" dirty="0" smtClean="0">
                <a:solidFill>
                  <a:srgbClr val="FFC000"/>
                </a:solidFill>
              </a:rPr>
              <a:t> </a:t>
            </a:r>
            <a:endParaRPr lang="en-US" altLang="zh-CN" sz="4400" dirty="0" smtClean="0">
              <a:solidFill>
                <a:srgbClr val="FFC000"/>
              </a:solidFill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主备人：韩冬梅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3457575" y="3886200"/>
            <a:ext cx="1258570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FFC000"/>
                </a:solidFill>
              </a:rPr>
              <a:t>  </a:t>
            </a:r>
            <a:r>
              <a:rPr lang="en-US" altLang="zh-CN" sz="3200" dirty="0" smtClean="0">
                <a:solidFill>
                  <a:srgbClr val="FFC000"/>
                </a:solidFill>
              </a:rPr>
              <a:t>is</a:t>
            </a:r>
            <a:r>
              <a:rPr lang="en-US" altLang="zh-CN" sz="4400" dirty="0" smtClean="0">
                <a:solidFill>
                  <a:srgbClr val="FFC000"/>
                </a:solidFill>
              </a:rPr>
              <a:t> </a:t>
            </a:r>
            <a:endParaRPr lang="en-US" altLang="zh-CN" sz="4400" dirty="0" smtClean="0">
              <a:solidFill>
                <a:srgbClr val="FFC000"/>
              </a:solidFill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3406140" y="4467860"/>
            <a:ext cx="1258570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  </a:t>
            </a:r>
            <a:r>
              <a:rPr lang="en-US" altLang="zh-CN" sz="3200" dirty="0" smtClean="0">
                <a:solidFill>
                  <a:srgbClr val="FFC000"/>
                </a:solidFill>
              </a:rPr>
              <a:t>are</a:t>
            </a:r>
            <a:r>
              <a:rPr lang="en-US" altLang="zh-CN" sz="4400" dirty="0" smtClean="0">
                <a:solidFill>
                  <a:srgbClr val="FFC000"/>
                </a:solidFill>
              </a:rPr>
              <a:t> </a:t>
            </a:r>
            <a:endParaRPr lang="en-US" altLang="zh-CN" sz="4400" dirty="0" smtClean="0">
              <a:solidFill>
                <a:srgbClr val="FFC000"/>
              </a:solidFill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1914525" y="1776095"/>
            <a:ext cx="5593715" cy="222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FFC000"/>
                </a:solidFill>
              </a:rPr>
              <a:t> </a:t>
            </a:r>
            <a:r>
              <a:rPr lang="en-US" altLang="zh-CN" sz="3200" dirty="0" smtClean="0">
                <a:solidFill>
                  <a:srgbClr val="FFC000"/>
                </a:solidFill>
              </a:rPr>
              <a:t>What are you doing ?</a:t>
            </a:r>
            <a:endParaRPr lang="en-US" altLang="zh-CN" sz="3200" dirty="0" smtClean="0">
              <a:solidFill>
                <a:srgbClr val="FFC000"/>
              </a:solidFill>
            </a:endParaRPr>
          </a:p>
          <a:p>
            <a:r>
              <a:rPr lang="en-US" altLang="zh-CN" sz="3200" dirty="0" smtClean="0">
                <a:solidFill>
                  <a:srgbClr val="FFC000"/>
                </a:solidFill>
              </a:rPr>
              <a:t> We're making a cake .</a:t>
            </a:r>
            <a:endParaRPr lang="en-US" altLang="zh-CN" sz="3200" dirty="0" smtClean="0">
              <a:solidFill>
                <a:srgbClr val="FFC000"/>
              </a:solidFill>
            </a:endParaRPr>
          </a:p>
          <a:p>
            <a:endParaRPr lang="en-US" altLang="zh-CN" sz="3200" dirty="0" smtClean="0">
              <a:solidFill>
                <a:srgbClr val="FFC000"/>
              </a:solidFill>
            </a:endParaRPr>
          </a:p>
          <a:p>
            <a:endParaRPr lang="en-US" altLang="zh-CN" sz="4400" dirty="0" smtClean="0">
              <a:solidFill>
                <a:srgbClr val="FFC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16145" y="3886200"/>
            <a:ext cx="6400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60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5604510" y="3581400"/>
            <a:ext cx="1420495" cy="101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FFC000"/>
                </a:solidFill>
              </a:rPr>
              <a:t>  </a:t>
            </a:r>
            <a:r>
              <a:rPr lang="en-US" altLang="zh-CN" sz="2800" dirty="0" smtClean="0">
                <a:solidFill>
                  <a:srgbClr val="FFC000"/>
                </a:solidFill>
              </a:rPr>
              <a:t> </a:t>
            </a:r>
            <a:r>
              <a:rPr lang="zh-CN" altLang="en-US" sz="2800" dirty="0" smtClean="0">
                <a:solidFill>
                  <a:srgbClr val="FFC000"/>
                </a:solidFill>
              </a:rPr>
              <a:t>动</a:t>
            </a:r>
            <a:r>
              <a:rPr lang="en-US" altLang="zh-CN" sz="2800" dirty="0" smtClean="0">
                <a:solidFill>
                  <a:srgbClr val="FFC000"/>
                </a:solidFill>
              </a:rPr>
              <a:t>ing </a:t>
            </a:r>
            <a:r>
              <a:rPr lang="en-US" altLang="zh-CN" sz="6000" dirty="0" smtClean="0">
                <a:solidFill>
                  <a:srgbClr val="FFC000"/>
                </a:solidFill>
              </a:rPr>
              <a:t> </a:t>
            </a:r>
            <a:endParaRPr lang="en-US" altLang="zh-CN" sz="6000" dirty="0" smtClean="0">
              <a:solidFill>
                <a:srgbClr val="FFC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00020" y="3891915"/>
            <a:ext cx="6400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60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1240790" y="3827780"/>
            <a:ext cx="1258570" cy="767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FFC000"/>
                </a:solidFill>
              </a:rPr>
              <a:t> </a:t>
            </a:r>
            <a:r>
              <a:rPr lang="en-US" altLang="zh-CN" sz="3200" dirty="0" smtClean="0">
                <a:solidFill>
                  <a:srgbClr val="FFC000"/>
                </a:solidFill>
              </a:rPr>
              <a:t> </a:t>
            </a:r>
            <a:r>
              <a:rPr lang="zh-CN" altLang="zh-CN" sz="3200" dirty="0" smtClean="0">
                <a:solidFill>
                  <a:srgbClr val="FFC000"/>
                </a:solidFill>
              </a:rPr>
              <a:t>主语</a:t>
            </a:r>
            <a:r>
              <a:rPr lang="en-US" altLang="zh-CN" sz="4400" dirty="0" smtClean="0">
                <a:solidFill>
                  <a:srgbClr val="FFC000"/>
                </a:solidFill>
              </a:rPr>
              <a:t> </a:t>
            </a:r>
            <a:endParaRPr lang="en-US" altLang="zh-CN" sz="4400" dirty="0" smtClean="0">
              <a:solidFill>
                <a:srgbClr val="FFC000"/>
              </a:solidFill>
            </a:endParaRPr>
          </a:p>
        </p:txBody>
      </p:sp>
      <p:pic>
        <p:nvPicPr>
          <p:cNvPr id="21" name="内容占位符 3"/>
          <p:cNvPicPr>
            <a:picLocks noChangeAspect="1"/>
          </p:cNvPicPr>
          <p:nvPr/>
        </p:nvPicPr>
        <p:blipFill>
          <a:blip r:embed="rId2"/>
          <a:srcRect l="50004" t="24495" r="21364" b="43687"/>
          <a:stretch>
            <a:fillRect/>
          </a:stretch>
        </p:blipFill>
        <p:spPr>
          <a:xfrm>
            <a:off x="5779770" y="1934845"/>
            <a:ext cx="1666240" cy="1042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87" y="0"/>
            <a:ext cx="9238387" cy="690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87352"/>
            <a:ext cx="8424936" cy="155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Module2 Unit 2 </a:t>
            </a:r>
            <a:r>
              <a:rPr lang="zh-CN" altLang="en-US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I'm watching TV</a:t>
            </a:r>
            <a:r>
              <a:rPr lang="zh-CN" altLang="en-US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.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2578" y="3942699"/>
            <a:ext cx="893258" cy="7962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994" y="4035233"/>
            <a:ext cx="170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be</a:t>
            </a:r>
            <a:endParaRPr lang="zh-CN" altLang="en-US" sz="2800" dirty="0"/>
          </a:p>
        </p:txBody>
      </p:sp>
      <p:sp>
        <p:nvSpPr>
          <p:cNvPr id="14" name="左大括号 13"/>
          <p:cNvSpPr/>
          <p:nvPr/>
        </p:nvSpPr>
        <p:spPr>
          <a:xfrm>
            <a:off x="3317350" y="3404554"/>
            <a:ext cx="506929" cy="1872208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98796" y="3217273"/>
            <a:ext cx="792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am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i</a:t>
            </a:r>
            <a:r>
              <a:rPr lang="en-US" altLang="zh-CN" sz="2800" dirty="0" smtClean="0">
                <a:solidFill>
                  <a:schemeClr val="bg1"/>
                </a:solidFill>
              </a:rPr>
              <a:t>s 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en-US" altLang="zh-CN" sz="2800" dirty="0" smtClean="0">
                <a:solidFill>
                  <a:schemeClr val="bg1"/>
                </a:solidFill>
              </a:rPr>
              <a:t>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951136" y="132249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7"/>
          <p:cNvSpPr txBox="1"/>
          <p:nvPr/>
        </p:nvSpPr>
        <p:spPr>
          <a:xfrm>
            <a:off x="7471410" y="630999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</a:rPr>
              <a:t>主备人：韩冬梅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1999615" y="1534160"/>
            <a:ext cx="4758690" cy="320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FFC000"/>
                </a:solidFill>
              </a:rPr>
              <a:t> </a:t>
            </a:r>
            <a:r>
              <a:rPr lang="en-US" altLang="zh-CN" sz="3200" dirty="0" smtClean="0">
                <a:solidFill>
                  <a:srgbClr val="FFC000"/>
                </a:solidFill>
              </a:rPr>
              <a:t>What are you doing ?</a:t>
            </a:r>
            <a:endParaRPr lang="en-US" altLang="zh-CN" sz="3200" dirty="0" smtClean="0">
              <a:solidFill>
                <a:srgbClr val="FFC000"/>
              </a:solidFill>
            </a:endParaRPr>
          </a:p>
          <a:p>
            <a:r>
              <a:rPr lang="en-US" altLang="zh-CN" sz="3200" dirty="0" smtClean="0">
                <a:solidFill>
                  <a:srgbClr val="FFC000"/>
                </a:solidFill>
              </a:rPr>
              <a:t>  I'm...</a:t>
            </a:r>
            <a:endParaRPr lang="en-US" altLang="zh-CN" sz="3200" dirty="0" smtClean="0">
              <a:solidFill>
                <a:srgbClr val="FFC000"/>
              </a:solidFill>
            </a:endParaRPr>
          </a:p>
          <a:p>
            <a:endParaRPr lang="en-US" altLang="zh-CN" sz="3200" dirty="0" smtClean="0">
              <a:solidFill>
                <a:srgbClr val="FFC000"/>
              </a:solidFill>
            </a:endParaRPr>
          </a:p>
          <a:p>
            <a:r>
              <a:rPr lang="en-US" altLang="zh-CN" sz="3200" dirty="0" smtClean="0">
                <a:solidFill>
                  <a:srgbClr val="FFC000"/>
                </a:solidFill>
              </a:rPr>
              <a:t> </a:t>
            </a:r>
            <a:endParaRPr lang="en-US" altLang="zh-CN" sz="3200" dirty="0" smtClean="0">
              <a:solidFill>
                <a:srgbClr val="FFC000"/>
              </a:solidFill>
            </a:endParaRPr>
          </a:p>
          <a:p>
            <a:endParaRPr lang="en-US" altLang="zh-CN" sz="3200" dirty="0" smtClean="0">
              <a:solidFill>
                <a:srgbClr val="FFC000"/>
              </a:solidFill>
            </a:endParaRPr>
          </a:p>
          <a:p>
            <a:endParaRPr lang="en-US" altLang="zh-CN" sz="4400" dirty="0" smtClean="0">
              <a:solidFill>
                <a:srgbClr val="FFC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3415" y="2045970"/>
            <a:ext cx="1811655" cy="642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 smtClean="0">
                <a:solidFill>
                  <a:srgbClr val="FFC000"/>
                </a:solidFill>
                <a:sym typeface="+mn-ea"/>
              </a:rPr>
              <a:t>water----watering</a:t>
            </a:r>
            <a:endParaRPr lang="en-US" altLang="zh-CN" dirty="0" smtClean="0">
              <a:solidFill>
                <a:srgbClr val="FFC000"/>
              </a:solidFill>
              <a:sym typeface="+mn-ea"/>
            </a:endParaRPr>
          </a:p>
          <a:p>
            <a:r>
              <a:rPr lang="en-US" altLang="zh-CN">
                <a:solidFill>
                  <a:srgbClr val="FFC000"/>
                </a:solidFill>
              </a:rPr>
              <a:t>lovely</a:t>
            </a:r>
            <a:endParaRPr lang="en-US" altLang="zh-CN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7" y="-18474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296" y="404664"/>
            <a:ext cx="88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Module3 Unit 1 These ducks are very naughty. 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514018" y="1790812"/>
            <a:ext cx="1393251" cy="2923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435308" y="3737218"/>
            <a:ext cx="1276471" cy="3442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582506" y="2083199"/>
            <a:ext cx="1324763" cy="3978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3435308" y="3517202"/>
            <a:ext cx="1257883" cy="206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7"/>
          <p:cNvSpPr txBox="1"/>
          <p:nvPr/>
        </p:nvSpPr>
        <p:spPr>
          <a:xfrm>
            <a:off x="6646523" y="6093296"/>
            <a:ext cx="205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主备人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：王双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460" y="1438288"/>
            <a:ext cx="293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What are </a:t>
            </a:r>
            <a:r>
              <a:rPr lang="en-US" altLang="zh-CN" sz="3200" dirty="0" smtClean="0">
                <a:solidFill>
                  <a:srgbClr val="FFFF00"/>
                </a:solidFill>
              </a:rPr>
              <a:t>these</a:t>
            </a:r>
            <a:r>
              <a:rPr lang="en-US" altLang="zh-CN" sz="3200" dirty="0" smtClean="0">
                <a:solidFill>
                  <a:schemeClr val="bg1"/>
                </a:solidFill>
              </a:rPr>
              <a:t>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561" y="2214251"/>
            <a:ext cx="294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white"/>
                </a:solidFill>
              </a:rPr>
              <a:t>What are </a:t>
            </a:r>
            <a:r>
              <a:rPr lang="en-US" altLang="zh-CN" sz="3200" dirty="0" smtClean="0">
                <a:solidFill>
                  <a:srgbClr val="FFFF00"/>
                </a:solidFill>
              </a:rPr>
              <a:t>those</a:t>
            </a:r>
            <a:r>
              <a:rPr lang="en-US" altLang="zh-CN" sz="3200" dirty="0">
                <a:solidFill>
                  <a:prstClr val="white"/>
                </a:solidFill>
              </a:rPr>
              <a:t>?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2008" y="1790812"/>
            <a:ext cx="278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They’re</a:t>
            </a:r>
            <a:r>
              <a:rPr lang="en-US" altLang="zh-CN" sz="3200" dirty="0" smtClean="0">
                <a:solidFill>
                  <a:schemeClr val="bg1"/>
                </a:solidFill>
              </a:rPr>
              <a:t>…(</a:t>
            </a:r>
            <a:r>
              <a:rPr lang="zh-CN" altLang="en-US" sz="3200" dirty="0" smtClean="0">
                <a:solidFill>
                  <a:srgbClr val="FFFF00"/>
                </a:solidFill>
              </a:rPr>
              <a:t>复数</a:t>
            </a:r>
            <a:r>
              <a:rPr lang="en-US" altLang="zh-CN" sz="3200" dirty="0" smtClean="0">
                <a:solidFill>
                  <a:schemeClr val="bg1"/>
                </a:solidFill>
              </a:rPr>
              <a:t>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9174" y="3138499"/>
            <a:ext cx="2524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What  is  </a:t>
            </a:r>
            <a:r>
              <a:rPr lang="en-US" altLang="zh-CN" sz="3200" dirty="0" smtClean="0">
                <a:solidFill>
                  <a:srgbClr val="FFFF00"/>
                </a:solidFill>
              </a:rPr>
              <a:t>this</a:t>
            </a:r>
            <a:r>
              <a:rPr lang="en-US" altLang="zh-CN" sz="3200" dirty="0" smtClean="0">
                <a:solidFill>
                  <a:schemeClr val="bg1"/>
                </a:solidFill>
              </a:rPr>
              <a:t>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4659" y="3789040"/>
            <a:ext cx="241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What is </a:t>
            </a:r>
            <a:r>
              <a:rPr lang="en-US" altLang="zh-CN" sz="3200" dirty="0" smtClean="0">
                <a:solidFill>
                  <a:srgbClr val="FFFF00"/>
                </a:solidFill>
              </a:rPr>
              <a:t>that</a:t>
            </a:r>
            <a:r>
              <a:rPr lang="en-US" altLang="zh-CN" sz="3200" dirty="0" smtClean="0">
                <a:solidFill>
                  <a:schemeClr val="bg1"/>
                </a:solidFill>
              </a:rPr>
              <a:t>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1779" y="3410526"/>
            <a:ext cx="232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It’s a</a:t>
            </a:r>
            <a:r>
              <a:rPr lang="en-US" altLang="zh-CN" sz="3200" dirty="0" smtClean="0">
                <a:solidFill>
                  <a:schemeClr val="bg1"/>
                </a:solidFill>
              </a:rPr>
              <a:t>…(</a:t>
            </a:r>
            <a:r>
              <a:rPr lang="zh-CN" altLang="en-US" sz="3200" dirty="0" smtClean="0">
                <a:solidFill>
                  <a:srgbClr val="FFFF00"/>
                </a:solidFill>
              </a:rPr>
              <a:t>单数</a:t>
            </a:r>
            <a:r>
              <a:rPr lang="en-US" altLang="zh-CN" sz="3200" dirty="0" smtClean="0">
                <a:solidFill>
                  <a:schemeClr val="bg1"/>
                </a:solidFill>
              </a:rPr>
              <a:t>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82" y="-38156"/>
            <a:ext cx="9238387" cy="690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338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Module3 Unit2 The ducks are playing in the rain.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 </a:t>
            </a:r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  <a:p>
            <a:endParaRPr lang="en-US" altLang="zh-CN" sz="3200" dirty="0" smtClean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39952" y="2532715"/>
            <a:ext cx="966889" cy="7962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are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 flipV="1">
            <a:off x="3707904" y="2187703"/>
            <a:ext cx="247151" cy="1486231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7"/>
          <p:cNvSpPr txBox="1"/>
          <p:nvPr/>
        </p:nvSpPr>
        <p:spPr>
          <a:xfrm>
            <a:off x="6444208" y="6021288"/>
            <a:ext cx="237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主备人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：</a:t>
            </a:r>
            <a:r>
              <a:rPr lang="zh-CN" altLang="en-US" sz="2400" b="1" dirty="0">
                <a:solidFill>
                  <a:schemeClr val="bg1"/>
                </a:solidFill>
              </a:rPr>
              <a:t>王双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378" y="1926093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These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891" y="340356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Those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535" y="265001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复数</a:t>
            </a:r>
            <a:r>
              <a:rPr lang="en-US" altLang="zh-CN" sz="2800" dirty="0" smtClean="0">
                <a:solidFill>
                  <a:schemeClr val="bg1"/>
                </a:solidFill>
              </a:rPr>
              <a:t>+</a:t>
            </a:r>
            <a:r>
              <a:rPr lang="en-US" altLang="zh-CN" sz="2800" dirty="0" smtClean="0">
                <a:solidFill>
                  <a:srgbClr val="FFFF00"/>
                </a:solidFill>
              </a:rPr>
              <a:t>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7918" y="266414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+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3113" y="2650019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</a:rPr>
              <a:t>doing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6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3439" y="4735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ea typeface="Batang" panose="02030600000101010101" pitchFamily="18" charset="-127"/>
              </a:rPr>
              <a:t>Module4 Unit  I can jump far.</a:t>
            </a:r>
            <a:endParaRPr lang="en-US" altLang="zh-CN" sz="3200" dirty="0" smtClean="0">
              <a:solidFill>
                <a:prstClr val="white"/>
              </a:solidFill>
              <a:ea typeface="Batang" panose="02030600000101010101" pitchFamily="18" charset="-127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8422" y="2272753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W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641" y="2560258"/>
            <a:ext cx="170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Can you … ?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742638" y="2088087"/>
            <a:ext cx="506929" cy="1289575"/>
          </a:xfrm>
          <a:prstGeom prst="leftBrace">
            <a:avLst>
              <a:gd name="adj1" fmla="val 73634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251" y="2074785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Yes , I can.</a:t>
            </a:r>
            <a:r>
              <a:rPr lang="en-US" altLang="zh-CN" dirty="0" smtClean="0">
                <a:solidFill>
                  <a:prstClr val="white"/>
                </a:solidFill>
              </a:rPr>
              <a:t>. 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8082" y="3024191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No, I can’t </a:t>
            </a:r>
            <a:r>
              <a:rPr lang="en-US" altLang="zh-CN" dirty="0" smtClean="0">
                <a:solidFill>
                  <a:prstClr val="white"/>
                </a:solidFill>
              </a:rPr>
              <a:t>.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567" y="4030497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 I  can do...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8827" y="4941168"/>
            <a:ext cx="17015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 I can’t do.. .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5436096" y="2062847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5497260" y="4027529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71" y="2990466"/>
            <a:ext cx="368163" cy="3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60" y="4978774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6444208" y="6165304"/>
            <a:ext cx="2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主备人</a:t>
            </a:r>
            <a:r>
              <a:rPr lang="zh-CN" altLang="en-US" sz="2400" b="1" dirty="0" smtClean="0">
                <a:solidFill>
                  <a:prstClr val="white"/>
                </a:solidFill>
              </a:rPr>
              <a:t>：</a:t>
            </a:r>
            <a:r>
              <a:rPr lang="zh-CN" altLang="en-US" sz="2400" b="1" dirty="0">
                <a:solidFill>
                  <a:prstClr val="white"/>
                </a:solidFill>
              </a:rPr>
              <a:t>王双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6"/>
            <a:ext cx="9145335" cy="6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4632" y="4735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ea typeface="Batang" panose="02030600000101010101" pitchFamily="18" charset="-127"/>
              </a:rPr>
              <a:t>Module4 Unit2 What can you see?</a:t>
            </a:r>
            <a:endParaRPr lang="en-US" altLang="zh-CN" sz="3200" dirty="0" smtClean="0">
              <a:solidFill>
                <a:prstClr val="white"/>
              </a:solidFill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453" y="2214768"/>
            <a:ext cx="267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What can you see?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2038" y="4108064"/>
            <a:ext cx="792088" cy="31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879"/>
          <a:stretch>
            <a:fillRect/>
          </a:stretch>
        </p:blipFill>
        <p:spPr bwMode="auto">
          <a:xfrm>
            <a:off x="6156176" y="3023496"/>
            <a:ext cx="390087" cy="3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6" y="4280791"/>
            <a:ext cx="368163" cy="3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/>
          <p:nvPr/>
        </p:nvSpPr>
        <p:spPr>
          <a:xfrm>
            <a:off x="6444208" y="6165304"/>
            <a:ext cx="2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主备人</a:t>
            </a:r>
            <a:r>
              <a:rPr lang="zh-CN" altLang="en-US" sz="2400" b="1" dirty="0" smtClean="0">
                <a:solidFill>
                  <a:prstClr val="white"/>
                </a:solidFill>
              </a:rPr>
              <a:t>：</a:t>
            </a:r>
            <a:r>
              <a:rPr lang="zh-CN" altLang="en-US" sz="2400" b="1" dirty="0">
                <a:solidFill>
                  <a:prstClr val="white"/>
                </a:solidFill>
              </a:rPr>
              <a:t>王双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546" y="3515086"/>
            <a:ext cx="18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 can see a ….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111467" y="2699470"/>
            <a:ext cx="1" cy="8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3118797"/>
            <a:ext cx="2619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8720" y="2934131"/>
            <a:ext cx="128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can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....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5255" y="4205589"/>
            <a:ext cx="138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It </a:t>
            </a:r>
            <a:r>
              <a:rPr lang="en-US" altLang="zh-CN" sz="2400" b="1" smtClean="0">
                <a:solidFill>
                  <a:srgbClr val="FF0000"/>
                </a:solidFill>
              </a:rPr>
              <a:t>can’t </a:t>
            </a:r>
            <a:r>
              <a:rPr lang="en-US" altLang="zh-CN" sz="2400" b="1" smtClean="0">
                <a:solidFill>
                  <a:schemeClr val="bg1"/>
                </a:solidFill>
              </a:rPr>
              <a:t>...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" y="-27603"/>
            <a:ext cx="9156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25" y="476672"/>
            <a:ext cx="808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</a:rPr>
              <a:t>Module 5 Unit 1   Can I have an ice cream ? </a:t>
            </a:r>
            <a:endParaRPr lang="zh-CN" altLang="en-US" sz="3600" dirty="0">
              <a:solidFill>
                <a:schemeClr val="bg1"/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7361555" y="6214745"/>
            <a:ext cx="142113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主备人</a:t>
            </a:r>
            <a:r>
              <a:rPr lang="zh-CN" altLang="en-US" sz="1200" dirty="0" smtClean="0">
                <a:solidFill>
                  <a:schemeClr val="bg1"/>
                </a:solidFill>
              </a:rPr>
              <a:t>：宁思琳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83" y="2103488"/>
            <a:ext cx="1590501" cy="13255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59832" y="1340768"/>
            <a:ext cx="3600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I have a drink , please ?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1393" y="2360274"/>
            <a:ext cx="3600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I watch TV, please ?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9439" y="3429000"/>
            <a:ext cx="3600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I have an ice cream, please ?</a:t>
            </a:r>
            <a:r>
              <a:rPr lang="en-US" altLang="zh-CN" dirty="0" smtClean="0">
                <a:solidFill>
                  <a:schemeClr val="bg1"/>
                </a:solidFill>
              </a:rPr>
              <a:t>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083494" y="1742820"/>
            <a:ext cx="1152685" cy="505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26595" y="2496437"/>
            <a:ext cx="1152685" cy="5058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243030" y="3164580"/>
            <a:ext cx="944371" cy="6337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21279" r="54444" b="6866"/>
          <a:stretch>
            <a:fillRect/>
          </a:stretch>
        </p:blipFill>
        <p:spPr>
          <a:xfrm>
            <a:off x="323528" y="4077072"/>
            <a:ext cx="1740878" cy="23592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78653" y="1888140"/>
            <a:ext cx="2205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Yes.  Here you are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64406" y="2924944"/>
            <a:ext cx="2205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Yes.  You can.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4069004"/>
            <a:ext cx="22053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No, you can’t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1504310" y="3282450"/>
            <a:ext cx="792088" cy="7865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827584" y="2248652"/>
            <a:ext cx="1440160" cy="19004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943708" y="4256628"/>
            <a:ext cx="792088" cy="7865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3735058" y="4438336"/>
            <a:ext cx="3444222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Can I … 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467453" y="5374440"/>
            <a:ext cx="4066923" cy="1114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Yes. You can . </a:t>
            </a:r>
            <a:endParaRPr lang="en-US" altLang="zh-CN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No. you can’t .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2740</Words>
  <Application>WPS 演示</Application>
  <PresentationFormat>全屏显示(4:3)</PresentationFormat>
  <Paragraphs>349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Batang</vt:lpstr>
      <vt:lpstr>Times New Roman</vt:lpstr>
      <vt:lpstr>Arial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40</cp:revision>
  <dcterms:created xsi:type="dcterms:W3CDTF">2020-03-15T01:16:00Z</dcterms:created>
  <dcterms:modified xsi:type="dcterms:W3CDTF">2020-09-21T06:52:32Z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