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heme/theme2.xml" ContentType="application/vnd.openxmlformats-officedocument.theme+xml"/>
  <Override PartName="/ppt/tags/tag258.xml" ContentType="application/vnd.openxmlformats-officedocument.presentationml.tags+xml"/>
  <Override PartName="/ppt/notesSlides/notesSlide1.xml" ContentType="application/vnd.openxmlformats-officedocument.presentationml.notesSlide+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7" r:id="rId2"/>
    <p:sldId id="258" r:id="rId3"/>
    <p:sldId id="259" r:id="rId4"/>
    <p:sldId id="260" r:id="rId5"/>
    <p:sldId id="261" r:id="rId6"/>
    <p:sldId id="262" r:id="rId7"/>
    <p:sldId id="263" r:id="rId8"/>
    <p:sldId id="264" r:id="rId9"/>
    <p:sldId id="293" r:id="rId10"/>
    <p:sldId id="265" r:id="rId11"/>
    <p:sldId id="272" r:id="rId12"/>
    <p:sldId id="273" r:id="rId13"/>
    <p:sldId id="266" r:id="rId14"/>
    <p:sldId id="274" r:id="rId15"/>
    <p:sldId id="267" r:id="rId16"/>
    <p:sldId id="268" r:id="rId17"/>
    <p:sldId id="289" r:id="rId18"/>
    <p:sldId id="270" r:id="rId19"/>
    <p:sldId id="271" r:id="rId20"/>
    <p:sldId id="269" r:id="rId21"/>
    <p:sldId id="291" r:id="rId22"/>
    <p:sldId id="276" r:id="rId23"/>
    <p:sldId id="277" r:id="rId24"/>
    <p:sldId id="295" r:id="rId25"/>
    <p:sldId id="278" r:id="rId26"/>
    <p:sldId id="279" r:id="rId27"/>
    <p:sldId id="280" r:id="rId28"/>
    <p:sldId id="281" r:id="rId29"/>
    <p:sldId id="282" r:id="rId30"/>
    <p:sldId id="283" r:id="rId31"/>
    <p:sldId id="288" r:id="rId32"/>
    <p:sldId id="296" r:id="rId3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E09"/>
    <a:srgbClr val="F37F0B"/>
    <a:srgbClr val="E6931A"/>
    <a:srgbClr val="EBC389"/>
    <a:srgbClr val="E3B749"/>
    <a:srgbClr val="EFB719"/>
    <a:srgbClr val="F4BB1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30" autoAdjust="0"/>
    <p:restoredTop sz="94660" autoAdjust="0"/>
  </p:normalViewPr>
  <p:slideViewPr>
    <p:cSldViewPr snapToGrid="0">
      <p:cViewPr>
        <p:scale>
          <a:sx n="123" d="100"/>
          <a:sy n="123" d="100"/>
        </p:scale>
        <p:origin x="-576" y="144"/>
      </p:cViewPr>
      <p:guideLst>
        <p:guide orient="horz" pos="2160"/>
        <p:guide pos="384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5CD234-1A59-463F-8B12-F9DAA98A294F}" type="datetimeFigureOut">
              <a:rPr lang="zh-CN" altLang="en-US" smtClean="0"/>
              <a:t>2019/12/30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EBB733-DF6B-4801-AFF9-46967ACB9940}" type="slidenum">
              <a:rPr lang="zh-CN" altLang="en-US" smtClean="0"/>
              <a:t>‹#›</a:t>
            </a:fld>
            <a:endParaRPr lang="zh-CN" altLang="en-US"/>
          </a:p>
        </p:txBody>
      </p:sp>
    </p:spTree>
    <p:extLst>
      <p:ext uri="{BB962C8B-B14F-4D97-AF65-F5344CB8AC3E}">
        <p14:creationId xmlns:p14="http://schemas.microsoft.com/office/powerpoint/2010/main" val="4108355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9EBB733-DF6B-4801-AFF9-46967ACB9940}" type="slidenum">
              <a:rPr lang="zh-CN" altLang="en-US" smtClean="0"/>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4.xml"/><Relationship Id="rId13" Type="http://schemas.openxmlformats.org/officeDocument/2006/relationships/tags" Target="../tags/tag19.xml"/><Relationship Id="rId18" Type="http://schemas.openxmlformats.org/officeDocument/2006/relationships/tags" Target="../tags/tag24.xml"/><Relationship Id="rId3" Type="http://schemas.openxmlformats.org/officeDocument/2006/relationships/tags" Target="../tags/tag9.xml"/><Relationship Id="rId21" Type="http://schemas.openxmlformats.org/officeDocument/2006/relationships/tags" Target="../tags/tag27.xml"/><Relationship Id="rId7" Type="http://schemas.openxmlformats.org/officeDocument/2006/relationships/tags" Target="../tags/tag13.xml"/><Relationship Id="rId12" Type="http://schemas.openxmlformats.org/officeDocument/2006/relationships/tags" Target="../tags/tag18.xml"/><Relationship Id="rId17" Type="http://schemas.openxmlformats.org/officeDocument/2006/relationships/tags" Target="../tags/tag23.xml"/><Relationship Id="rId2" Type="http://schemas.openxmlformats.org/officeDocument/2006/relationships/tags" Target="../tags/tag8.xml"/><Relationship Id="rId16" Type="http://schemas.openxmlformats.org/officeDocument/2006/relationships/tags" Target="../tags/tag22.xml"/><Relationship Id="rId20" Type="http://schemas.openxmlformats.org/officeDocument/2006/relationships/tags" Target="../tags/tag26.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tags" Target="../tags/tag17.xml"/><Relationship Id="rId24" Type="http://schemas.openxmlformats.org/officeDocument/2006/relationships/slideMaster" Target="../slideMasters/slideMaster1.xml"/><Relationship Id="rId5" Type="http://schemas.openxmlformats.org/officeDocument/2006/relationships/tags" Target="../tags/tag11.xml"/><Relationship Id="rId15" Type="http://schemas.openxmlformats.org/officeDocument/2006/relationships/tags" Target="../tags/tag21.xml"/><Relationship Id="rId23" Type="http://schemas.openxmlformats.org/officeDocument/2006/relationships/tags" Target="../tags/tag29.xml"/><Relationship Id="rId10" Type="http://schemas.openxmlformats.org/officeDocument/2006/relationships/tags" Target="../tags/tag16.xml"/><Relationship Id="rId19" Type="http://schemas.openxmlformats.org/officeDocument/2006/relationships/tags" Target="../tags/tag25.xml"/><Relationship Id="rId4" Type="http://schemas.openxmlformats.org/officeDocument/2006/relationships/tags" Target="../tags/tag10.xml"/><Relationship Id="rId9" Type="http://schemas.openxmlformats.org/officeDocument/2006/relationships/tags" Target="../tags/tag15.xml"/><Relationship Id="rId14" Type="http://schemas.openxmlformats.org/officeDocument/2006/relationships/tags" Target="../tags/tag20.xml"/><Relationship Id="rId22" Type="http://schemas.openxmlformats.org/officeDocument/2006/relationships/tags" Target="../tags/tag28.xml"/></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166.xml"/><Relationship Id="rId13" Type="http://schemas.openxmlformats.org/officeDocument/2006/relationships/tags" Target="../tags/tag171.xml"/><Relationship Id="rId18" Type="http://schemas.openxmlformats.org/officeDocument/2006/relationships/tags" Target="../tags/tag176.xml"/><Relationship Id="rId3" Type="http://schemas.openxmlformats.org/officeDocument/2006/relationships/tags" Target="../tags/tag161.xml"/><Relationship Id="rId21" Type="http://schemas.openxmlformats.org/officeDocument/2006/relationships/slideMaster" Target="../slideMasters/slideMaster1.xml"/><Relationship Id="rId7" Type="http://schemas.openxmlformats.org/officeDocument/2006/relationships/tags" Target="../tags/tag165.xml"/><Relationship Id="rId12" Type="http://schemas.openxmlformats.org/officeDocument/2006/relationships/tags" Target="../tags/tag170.xml"/><Relationship Id="rId17" Type="http://schemas.openxmlformats.org/officeDocument/2006/relationships/tags" Target="../tags/tag175.xml"/><Relationship Id="rId2" Type="http://schemas.openxmlformats.org/officeDocument/2006/relationships/tags" Target="../tags/tag160.xml"/><Relationship Id="rId16" Type="http://schemas.openxmlformats.org/officeDocument/2006/relationships/tags" Target="../tags/tag174.xml"/><Relationship Id="rId20" Type="http://schemas.openxmlformats.org/officeDocument/2006/relationships/tags" Target="../tags/tag178.xml"/><Relationship Id="rId1" Type="http://schemas.openxmlformats.org/officeDocument/2006/relationships/tags" Target="../tags/tag159.xml"/><Relationship Id="rId6" Type="http://schemas.openxmlformats.org/officeDocument/2006/relationships/tags" Target="../tags/tag164.xml"/><Relationship Id="rId11" Type="http://schemas.openxmlformats.org/officeDocument/2006/relationships/tags" Target="../tags/tag169.xml"/><Relationship Id="rId5" Type="http://schemas.openxmlformats.org/officeDocument/2006/relationships/tags" Target="../tags/tag163.xml"/><Relationship Id="rId15" Type="http://schemas.openxmlformats.org/officeDocument/2006/relationships/tags" Target="../tags/tag173.xml"/><Relationship Id="rId10" Type="http://schemas.openxmlformats.org/officeDocument/2006/relationships/tags" Target="../tags/tag168.xml"/><Relationship Id="rId19" Type="http://schemas.openxmlformats.org/officeDocument/2006/relationships/tags" Target="../tags/tag177.xml"/><Relationship Id="rId4" Type="http://schemas.openxmlformats.org/officeDocument/2006/relationships/tags" Target="../tags/tag162.xml"/><Relationship Id="rId9" Type="http://schemas.openxmlformats.org/officeDocument/2006/relationships/tags" Target="../tags/tag167.xml"/><Relationship Id="rId14" Type="http://schemas.openxmlformats.org/officeDocument/2006/relationships/tags" Target="../tags/tag172.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 Id="rId6" Type="http://schemas.openxmlformats.org/officeDocument/2006/relationships/slideMaster" Target="../slideMasters/slideMaster1.xml"/><Relationship Id="rId5" Type="http://schemas.openxmlformats.org/officeDocument/2006/relationships/tags" Target="../tags/tag183.xml"/><Relationship Id="rId4" Type="http://schemas.openxmlformats.org/officeDocument/2006/relationships/tags" Target="../tags/tag182.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186.xml"/><Relationship Id="rId2" Type="http://schemas.openxmlformats.org/officeDocument/2006/relationships/tags" Target="../tags/tag185.xml"/><Relationship Id="rId1" Type="http://schemas.openxmlformats.org/officeDocument/2006/relationships/tags" Target="../tags/tag184.xml"/><Relationship Id="rId5" Type="http://schemas.openxmlformats.org/officeDocument/2006/relationships/slideMaster" Target="../slideMasters/slideMaster1.xml"/><Relationship Id="rId4" Type="http://schemas.openxmlformats.org/officeDocument/2006/relationships/tags" Target="../tags/tag187.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195.xml"/><Relationship Id="rId13" Type="http://schemas.openxmlformats.org/officeDocument/2006/relationships/tags" Target="../tags/tag200.xml"/><Relationship Id="rId3" Type="http://schemas.openxmlformats.org/officeDocument/2006/relationships/tags" Target="../tags/tag190.xml"/><Relationship Id="rId7" Type="http://schemas.openxmlformats.org/officeDocument/2006/relationships/tags" Target="../tags/tag194.xml"/><Relationship Id="rId12" Type="http://schemas.openxmlformats.org/officeDocument/2006/relationships/tags" Target="../tags/tag199.xml"/><Relationship Id="rId2" Type="http://schemas.openxmlformats.org/officeDocument/2006/relationships/tags" Target="../tags/tag189.xml"/><Relationship Id="rId1" Type="http://schemas.openxmlformats.org/officeDocument/2006/relationships/tags" Target="../tags/tag188.xml"/><Relationship Id="rId6" Type="http://schemas.openxmlformats.org/officeDocument/2006/relationships/tags" Target="../tags/tag193.xml"/><Relationship Id="rId11" Type="http://schemas.openxmlformats.org/officeDocument/2006/relationships/tags" Target="../tags/tag198.xml"/><Relationship Id="rId5" Type="http://schemas.openxmlformats.org/officeDocument/2006/relationships/tags" Target="../tags/tag192.xml"/><Relationship Id="rId15" Type="http://schemas.openxmlformats.org/officeDocument/2006/relationships/slideMaster" Target="../slideMasters/slideMaster1.xml"/><Relationship Id="rId10" Type="http://schemas.openxmlformats.org/officeDocument/2006/relationships/tags" Target="../tags/tag197.xml"/><Relationship Id="rId4" Type="http://schemas.openxmlformats.org/officeDocument/2006/relationships/tags" Target="../tags/tag191.xml"/><Relationship Id="rId9" Type="http://schemas.openxmlformats.org/officeDocument/2006/relationships/tags" Target="../tags/tag196.xml"/><Relationship Id="rId14" Type="http://schemas.openxmlformats.org/officeDocument/2006/relationships/tags" Target="../tags/tag201.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09.xml"/><Relationship Id="rId13" Type="http://schemas.openxmlformats.org/officeDocument/2006/relationships/tags" Target="../tags/tag214.xml"/><Relationship Id="rId3" Type="http://schemas.openxmlformats.org/officeDocument/2006/relationships/tags" Target="../tags/tag204.xml"/><Relationship Id="rId7" Type="http://schemas.openxmlformats.org/officeDocument/2006/relationships/tags" Target="../tags/tag208.xml"/><Relationship Id="rId12" Type="http://schemas.openxmlformats.org/officeDocument/2006/relationships/tags" Target="../tags/tag213.xml"/><Relationship Id="rId2" Type="http://schemas.openxmlformats.org/officeDocument/2006/relationships/tags" Target="../tags/tag203.xml"/><Relationship Id="rId16" Type="http://schemas.openxmlformats.org/officeDocument/2006/relationships/slideMaster" Target="../slideMasters/slideMaster1.xml"/><Relationship Id="rId1" Type="http://schemas.openxmlformats.org/officeDocument/2006/relationships/tags" Target="../tags/tag202.xml"/><Relationship Id="rId6" Type="http://schemas.openxmlformats.org/officeDocument/2006/relationships/tags" Target="../tags/tag207.xml"/><Relationship Id="rId11" Type="http://schemas.openxmlformats.org/officeDocument/2006/relationships/tags" Target="../tags/tag212.xml"/><Relationship Id="rId5" Type="http://schemas.openxmlformats.org/officeDocument/2006/relationships/tags" Target="../tags/tag206.xml"/><Relationship Id="rId15" Type="http://schemas.openxmlformats.org/officeDocument/2006/relationships/tags" Target="../tags/tag216.xml"/><Relationship Id="rId10" Type="http://schemas.openxmlformats.org/officeDocument/2006/relationships/tags" Target="../tags/tag211.xml"/><Relationship Id="rId4" Type="http://schemas.openxmlformats.org/officeDocument/2006/relationships/tags" Target="../tags/tag205.xml"/><Relationship Id="rId9" Type="http://schemas.openxmlformats.org/officeDocument/2006/relationships/tags" Target="../tags/tag210.xml"/><Relationship Id="rId14" Type="http://schemas.openxmlformats.org/officeDocument/2006/relationships/tags" Target="../tags/tag215.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24.xml"/><Relationship Id="rId3" Type="http://schemas.openxmlformats.org/officeDocument/2006/relationships/tags" Target="../tags/tag219.xml"/><Relationship Id="rId7" Type="http://schemas.openxmlformats.org/officeDocument/2006/relationships/tags" Target="../tags/tag223.xml"/><Relationship Id="rId2" Type="http://schemas.openxmlformats.org/officeDocument/2006/relationships/tags" Target="../tags/tag218.xml"/><Relationship Id="rId1" Type="http://schemas.openxmlformats.org/officeDocument/2006/relationships/tags" Target="../tags/tag217.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9"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232.xml"/><Relationship Id="rId3" Type="http://schemas.openxmlformats.org/officeDocument/2006/relationships/tags" Target="../tags/tag227.xml"/><Relationship Id="rId7" Type="http://schemas.openxmlformats.org/officeDocument/2006/relationships/tags" Target="../tags/tag231.xml"/><Relationship Id="rId2" Type="http://schemas.openxmlformats.org/officeDocument/2006/relationships/tags" Target="../tags/tag226.xml"/><Relationship Id="rId1" Type="http://schemas.openxmlformats.org/officeDocument/2006/relationships/tags" Target="../tags/tag225.xml"/><Relationship Id="rId6" Type="http://schemas.openxmlformats.org/officeDocument/2006/relationships/tags" Target="../tags/tag230.xml"/><Relationship Id="rId5" Type="http://schemas.openxmlformats.org/officeDocument/2006/relationships/tags" Target="../tags/tag229.xml"/><Relationship Id="rId4" Type="http://schemas.openxmlformats.org/officeDocument/2006/relationships/tags" Target="../tags/tag228.xml"/><Relationship Id="rId9"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8" Type="http://schemas.openxmlformats.org/officeDocument/2006/relationships/tags" Target="../tags/tag240.xml"/><Relationship Id="rId13" Type="http://schemas.openxmlformats.org/officeDocument/2006/relationships/tags" Target="../tags/tag245.xml"/><Relationship Id="rId18" Type="http://schemas.openxmlformats.org/officeDocument/2006/relationships/slideMaster" Target="../slideMasters/slideMaster1.xml"/><Relationship Id="rId3" Type="http://schemas.openxmlformats.org/officeDocument/2006/relationships/tags" Target="../tags/tag235.xml"/><Relationship Id="rId7" Type="http://schemas.openxmlformats.org/officeDocument/2006/relationships/tags" Target="../tags/tag239.xml"/><Relationship Id="rId12" Type="http://schemas.openxmlformats.org/officeDocument/2006/relationships/tags" Target="../tags/tag244.xml"/><Relationship Id="rId17" Type="http://schemas.openxmlformats.org/officeDocument/2006/relationships/tags" Target="../tags/tag249.xml"/><Relationship Id="rId2" Type="http://schemas.openxmlformats.org/officeDocument/2006/relationships/tags" Target="../tags/tag234.xml"/><Relationship Id="rId16" Type="http://schemas.openxmlformats.org/officeDocument/2006/relationships/tags" Target="../tags/tag248.xml"/><Relationship Id="rId1" Type="http://schemas.openxmlformats.org/officeDocument/2006/relationships/tags" Target="../tags/tag233.xml"/><Relationship Id="rId6" Type="http://schemas.openxmlformats.org/officeDocument/2006/relationships/tags" Target="../tags/tag238.xml"/><Relationship Id="rId11" Type="http://schemas.openxmlformats.org/officeDocument/2006/relationships/tags" Target="../tags/tag243.xml"/><Relationship Id="rId5" Type="http://schemas.openxmlformats.org/officeDocument/2006/relationships/tags" Target="../tags/tag237.xml"/><Relationship Id="rId15" Type="http://schemas.openxmlformats.org/officeDocument/2006/relationships/tags" Target="../tags/tag247.xml"/><Relationship Id="rId10" Type="http://schemas.openxmlformats.org/officeDocument/2006/relationships/tags" Target="../tags/tag242.xml"/><Relationship Id="rId4" Type="http://schemas.openxmlformats.org/officeDocument/2006/relationships/tags" Target="../tags/tag236.xml"/><Relationship Id="rId9" Type="http://schemas.openxmlformats.org/officeDocument/2006/relationships/tags" Target="../tags/tag241.xml"/><Relationship Id="rId14" Type="http://schemas.openxmlformats.org/officeDocument/2006/relationships/tags" Target="../tags/tag246.xml"/></Relationships>
</file>

<file path=ppt/slideLayouts/_rels/slideLayout18.xml.rels><?xml version="1.0" encoding="UTF-8" standalone="yes"?>
<Relationships xmlns="http://schemas.openxmlformats.org/package/2006/relationships"><Relationship Id="rId8" Type="http://schemas.openxmlformats.org/officeDocument/2006/relationships/tags" Target="../tags/tag257.xml"/><Relationship Id="rId3" Type="http://schemas.openxmlformats.org/officeDocument/2006/relationships/tags" Target="../tags/tag252.xml"/><Relationship Id="rId7" Type="http://schemas.openxmlformats.org/officeDocument/2006/relationships/tags" Target="../tags/tag256.xml"/><Relationship Id="rId2" Type="http://schemas.openxmlformats.org/officeDocument/2006/relationships/tags" Target="../tags/tag251.xml"/><Relationship Id="rId1" Type="http://schemas.openxmlformats.org/officeDocument/2006/relationships/tags" Target="../tags/tag250.xml"/><Relationship Id="rId6" Type="http://schemas.openxmlformats.org/officeDocument/2006/relationships/tags" Target="../tags/tag255.xml"/><Relationship Id="rId5" Type="http://schemas.openxmlformats.org/officeDocument/2006/relationships/tags" Target="../tags/tag254.xml"/><Relationship Id="rId4" Type="http://schemas.openxmlformats.org/officeDocument/2006/relationships/tags" Target="../tags/tag253.xml"/><Relationship Id="rId9"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tags" Target="../tags/tag42.xml"/><Relationship Id="rId18" Type="http://schemas.openxmlformats.org/officeDocument/2006/relationships/tags" Target="../tags/tag47.xml"/><Relationship Id="rId3" Type="http://schemas.openxmlformats.org/officeDocument/2006/relationships/tags" Target="../tags/tag32.xml"/><Relationship Id="rId21" Type="http://schemas.openxmlformats.org/officeDocument/2006/relationships/tags" Target="../tags/tag50.xml"/><Relationship Id="rId7" Type="http://schemas.openxmlformats.org/officeDocument/2006/relationships/tags" Target="../tags/tag36.xml"/><Relationship Id="rId12" Type="http://schemas.openxmlformats.org/officeDocument/2006/relationships/tags" Target="../tags/tag41.xml"/><Relationship Id="rId17" Type="http://schemas.openxmlformats.org/officeDocument/2006/relationships/tags" Target="../tags/tag46.xml"/><Relationship Id="rId2" Type="http://schemas.openxmlformats.org/officeDocument/2006/relationships/tags" Target="../tags/tag31.xml"/><Relationship Id="rId16" Type="http://schemas.openxmlformats.org/officeDocument/2006/relationships/tags" Target="../tags/tag45.xml"/><Relationship Id="rId20" Type="http://schemas.openxmlformats.org/officeDocument/2006/relationships/tags" Target="../tags/tag49.xml"/><Relationship Id="rId1" Type="http://schemas.openxmlformats.org/officeDocument/2006/relationships/tags" Target="../tags/tag30.xml"/><Relationship Id="rId6" Type="http://schemas.openxmlformats.org/officeDocument/2006/relationships/tags" Target="../tags/tag35.xml"/><Relationship Id="rId11" Type="http://schemas.openxmlformats.org/officeDocument/2006/relationships/tags" Target="../tags/tag40.xml"/><Relationship Id="rId5" Type="http://schemas.openxmlformats.org/officeDocument/2006/relationships/tags" Target="../tags/tag34.xml"/><Relationship Id="rId15" Type="http://schemas.openxmlformats.org/officeDocument/2006/relationships/tags" Target="../tags/tag44.xml"/><Relationship Id="rId23" Type="http://schemas.openxmlformats.org/officeDocument/2006/relationships/slideMaster" Target="../slideMasters/slideMaster1.xml"/><Relationship Id="rId10" Type="http://schemas.openxmlformats.org/officeDocument/2006/relationships/tags" Target="../tags/tag39.xml"/><Relationship Id="rId19" Type="http://schemas.openxmlformats.org/officeDocument/2006/relationships/tags" Target="../tags/tag48.xml"/><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tags" Target="../tags/tag43.xml"/><Relationship Id="rId22" Type="http://schemas.openxmlformats.org/officeDocument/2006/relationships/tags" Target="../tags/tag5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54.xml"/><Relationship Id="rId7" Type="http://schemas.openxmlformats.org/officeDocument/2006/relationships/slideMaster" Target="../slideMasters/slideMaster1.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5" Type="http://schemas.openxmlformats.org/officeDocument/2006/relationships/tags" Target="../tags/tag56.xml"/><Relationship Id="rId4" Type="http://schemas.openxmlformats.org/officeDocument/2006/relationships/tags" Target="../tags/tag55.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65.xml"/><Relationship Id="rId13" Type="http://schemas.openxmlformats.org/officeDocument/2006/relationships/tags" Target="../tags/tag70.xml"/><Relationship Id="rId18" Type="http://schemas.openxmlformats.org/officeDocument/2006/relationships/tags" Target="../tags/tag75.xml"/><Relationship Id="rId3" Type="http://schemas.openxmlformats.org/officeDocument/2006/relationships/tags" Target="../tags/tag60.xml"/><Relationship Id="rId21" Type="http://schemas.openxmlformats.org/officeDocument/2006/relationships/tags" Target="../tags/tag78.xml"/><Relationship Id="rId7" Type="http://schemas.openxmlformats.org/officeDocument/2006/relationships/tags" Target="../tags/tag64.xml"/><Relationship Id="rId12" Type="http://schemas.openxmlformats.org/officeDocument/2006/relationships/tags" Target="../tags/tag69.xml"/><Relationship Id="rId17" Type="http://schemas.openxmlformats.org/officeDocument/2006/relationships/tags" Target="../tags/tag74.xml"/><Relationship Id="rId2" Type="http://schemas.openxmlformats.org/officeDocument/2006/relationships/tags" Target="../tags/tag59.xml"/><Relationship Id="rId16" Type="http://schemas.openxmlformats.org/officeDocument/2006/relationships/tags" Target="../tags/tag73.xml"/><Relationship Id="rId20" Type="http://schemas.openxmlformats.org/officeDocument/2006/relationships/tags" Target="../tags/tag77.xml"/><Relationship Id="rId1" Type="http://schemas.openxmlformats.org/officeDocument/2006/relationships/tags" Target="../tags/tag58.xml"/><Relationship Id="rId6" Type="http://schemas.openxmlformats.org/officeDocument/2006/relationships/tags" Target="../tags/tag63.xml"/><Relationship Id="rId11" Type="http://schemas.openxmlformats.org/officeDocument/2006/relationships/tags" Target="../tags/tag68.xml"/><Relationship Id="rId24" Type="http://schemas.openxmlformats.org/officeDocument/2006/relationships/slideMaster" Target="../slideMasters/slideMaster1.xml"/><Relationship Id="rId5" Type="http://schemas.openxmlformats.org/officeDocument/2006/relationships/tags" Target="../tags/tag62.xml"/><Relationship Id="rId15" Type="http://schemas.openxmlformats.org/officeDocument/2006/relationships/tags" Target="../tags/tag72.xml"/><Relationship Id="rId23" Type="http://schemas.openxmlformats.org/officeDocument/2006/relationships/tags" Target="../tags/tag80.xml"/><Relationship Id="rId10" Type="http://schemas.openxmlformats.org/officeDocument/2006/relationships/tags" Target="../tags/tag67.xml"/><Relationship Id="rId19" Type="http://schemas.openxmlformats.org/officeDocument/2006/relationships/tags" Target="../tags/tag76.xml"/><Relationship Id="rId4" Type="http://schemas.openxmlformats.org/officeDocument/2006/relationships/tags" Target="../tags/tag61.xml"/><Relationship Id="rId9" Type="http://schemas.openxmlformats.org/officeDocument/2006/relationships/tags" Target="../tags/tag66.xml"/><Relationship Id="rId14" Type="http://schemas.openxmlformats.org/officeDocument/2006/relationships/tags" Target="../tags/tag71.xml"/><Relationship Id="rId22" Type="http://schemas.openxmlformats.org/officeDocument/2006/relationships/tags" Target="../tags/tag7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88.xml"/><Relationship Id="rId13" Type="http://schemas.openxmlformats.org/officeDocument/2006/relationships/tags" Target="../tags/tag93.xml"/><Relationship Id="rId18" Type="http://schemas.openxmlformats.org/officeDocument/2006/relationships/tags" Target="../tags/tag98.xml"/><Relationship Id="rId26" Type="http://schemas.openxmlformats.org/officeDocument/2006/relationships/slideMaster" Target="../slideMasters/slideMaster1.xml"/><Relationship Id="rId3" Type="http://schemas.openxmlformats.org/officeDocument/2006/relationships/tags" Target="../tags/tag83.xml"/><Relationship Id="rId21" Type="http://schemas.openxmlformats.org/officeDocument/2006/relationships/tags" Target="../tags/tag101.xml"/><Relationship Id="rId7" Type="http://schemas.openxmlformats.org/officeDocument/2006/relationships/tags" Target="../tags/tag87.xml"/><Relationship Id="rId12" Type="http://schemas.openxmlformats.org/officeDocument/2006/relationships/tags" Target="../tags/tag92.xml"/><Relationship Id="rId17" Type="http://schemas.openxmlformats.org/officeDocument/2006/relationships/tags" Target="../tags/tag97.xml"/><Relationship Id="rId25" Type="http://schemas.openxmlformats.org/officeDocument/2006/relationships/tags" Target="../tags/tag105.xml"/><Relationship Id="rId2" Type="http://schemas.openxmlformats.org/officeDocument/2006/relationships/tags" Target="../tags/tag82.xml"/><Relationship Id="rId16" Type="http://schemas.openxmlformats.org/officeDocument/2006/relationships/tags" Target="../tags/tag96.xml"/><Relationship Id="rId20" Type="http://schemas.openxmlformats.org/officeDocument/2006/relationships/tags" Target="../tags/tag100.xml"/><Relationship Id="rId1" Type="http://schemas.openxmlformats.org/officeDocument/2006/relationships/tags" Target="../tags/tag81.xml"/><Relationship Id="rId6" Type="http://schemas.openxmlformats.org/officeDocument/2006/relationships/tags" Target="../tags/tag86.xml"/><Relationship Id="rId11" Type="http://schemas.openxmlformats.org/officeDocument/2006/relationships/tags" Target="../tags/tag91.xml"/><Relationship Id="rId24" Type="http://schemas.openxmlformats.org/officeDocument/2006/relationships/tags" Target="../tags/tag104.xml"/><Relationship Id="rId5" Type="http://schemas.openxmlformats.org/officeDocument/2006/relationships/tags" Target="../tags/tag85.xml"/><Relationship Id="rId15" Type="http://schemas.openxmlformats.org/officeDocument/2006/relationships/tags" Target="../tags/tag95.xml"/><Relationship Id="rId23" Type="http://schemas.openxmlformats.org/officeDocument/2006/relationships/tags" Target="../tags/tag103.xml"/><Relationship Id="rId10" Type="http://schemas.openxmlformats.org/officeDocument/2006/relationships/tags" Target="../tags/tag90.xml"/><Relationship Id="rId19" Type="http://schemas.openxmlformats.org/officeDocument/2006/relationships/tags" Target="../tags/tag99.xml"/><Relationship Id="rId4" Type="http://schemas.openxmlformats.org/officeDocument/2006/relationships/tags" Target="../tags/tag84.xml"/><Relationship Id="rId9" Type="http://schemas.openxmlformats.org/officeDocument/2006/relationships/tags" Target="../tags/tag89.xml"/><Relationship Id="rId14" Type="http://schemas.openxmlformats.org/officeDocument/2006/relationships/tags" Target="../tags/tag94.xml"/><Relationship Id="rId22" Type="http://schemas.openxmlformats.org/officeDocument/2006/relationships/tags" Target="../tags/tag102.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08.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slideMaster" Target="../slideMasters/slideMaster1.xml"/><Relationship Id="rId5" Type="http://schemas.openxmlformats.org/officeDocument/2006/relationships/tags" Target="../tags/tag110.xml"/><Relationship Id="rId4" Type="http://schemas.openxmlformats.org/officeDocument/2006/relationships/tags" Target="../tags/tag109.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18.xml"/><Relationship Id="rId13" Type="http://schemas.openxmlformats.org/officeDocument/2006/relationships/tags" Target="../tags/tag123.xml"/><Relationship Id="rId18" Type="http://schemas.openxmlformats.org/officeDocument/2006/relationships/tags" Target="../tags/tag128.xml"/><Relationship Id="rId3" Type="http://schemas.openxmlformats.org/officeDocument/2006/relationships/tags" Target="../tags/tag113.xml"/><Relationship Id="rId7" Type="http://schemas.openxmlformats.org/officeDocument/2006/relationships/tags" Target="../tags/tag117.xml"/><Relationship Id="rId12" Type="http://schemas.openxmlformats.org/officeDocument/2006/relationships/tags" Target="../tags/tag122.xml"/><Relationship Id="rId17" Type="http://schemas.openxmlformats.org/officeDocument/2006/relationships/tags" Target="../tags/tag127.xml"/><Relationship Id="rId2" Type="http://schemas.openxmlformats.org/officeDocument/2006/relationships/tags" Target="../tags/tag112.xml"/><Relationship Id="rId16" Type="http://schemas.openxmlformats.org/officeDocument/2006/relationships/tags" Target="../tags/tag126.xml"/><Relationship Id="rId20" Type="http://schemas.openxmlformats.org/officeDocument/2006/relationships/slideMaster" Target="../slideMasters/slideMaster1.xml"/><Relationship Id="rId1" Type="http://schemas.openxmlformats.org/officeDocument/2006/relationships/tags" Target="../tags/tag111.xml"/><Relationship Id="rId6" Type="http://schemas.openxmlformats.org/officeDocument/2006/relationships/tags" Target="../tags/tag116.xml"/><Relationship Id="rId11" Type="http://schemas.openxmlformats.org/officeDocument/2006/relationships/tags" Target="../tags/tag121.xml"/><Relationship Id="rId5" Type="http://schemas.openxmlformats.org/officeDocument/2006/relationships/tags" Target="../tags/tag115.xml"/><Relationship Id="rId15" Type="http://schemas.openxmlformats.org/officeDocument/2006/relationships/tags" Target="../tags/tag125.xml"/><Relationship Id="rId10" Type="http://schemas.openxmlformats.org/officeDocument/2006/relationships/tags" Target="../tags/tag120.xml"/><Relationship Id="rId19" Type="http://schemas.openxmlformats.org/officeDocument/2006/relationships/tags" Target="../tags/tag129.xml"/><Relationship Id="rId4" Type="http://schemas.openxmlformats.org/officeDocument/2006/relationships/tags" Target="../tags/tag114.xml"/><Relationship Id="rId9" Type="http://schemas.openxmlformats.org/officeDocument/2006/relationships/tags" Target="../tags/tag119.xml"/><Relationship Id="rId14" Type="http://schemas.openxmlformats.org/officeDocument/2006/relationships/tags" Target="../tags/tag124.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137.xml"/><Relationship Id="rId13" Type="http://schemas.openxmlformats.org/officeDocument/2006/relationships/tags" Target="../tags/tag142.xml"/><Relationship Id="rId18" Type="http://schemas.openxmlformats.org/officeDocument/2006/relationships/tags" Target="../tags/tag147.xml"/><Relationship Id="rId3" Type="http://schemas.openxmlformats.org/officeDocument/2006/relationships/tags" Target="../tags/tag132.xml"/><Relationship Id="rId21" Type="http://schemas.openxmlformats.org/officeDocument/2006/relationships/tags" Target="../tags/tag150.xml"/><Relationship Id="rId7" Type="http://schemas.openxmlformats.org/officeDocument/2006/relationships/tags" Target="../tags/tag136.xml"/><Relationship Id="rId12" Type="http://schemas.openxmlformats.org/officeDocument/2006/relationships/tags" Target="../tags/tag141.xml"/><Relationship Id="rId17" Type="http://schemas.openxmlformats.org/officeDocument/2006/relationships/tags" Target="../tags/tag146.xml"/><Relationship Id="rId2" Type="http://schemas.openxmlformats.org/officeDocument/2006/relationships/tags" Target="../tags/tag131.xml"/><Relationship Id="rId16" Type="http://schemas.openxmlformats.org/officeDocument/2006/relationships/tags" Target="../tags/tag145.xml"/><Relationship Id="rId20" Type="http://schemas.openxmlformats.org/officeDocument/2006/relationships/tags" Target="../tags/tag149.xml"/><Relationship Id="rId1" Type="http://schemas.openxmlformats.org/officeDocument/2006/relationships/tags" Target="../tags/tag130.xml"/><Relationship Id="rId6" Type="http://schemas.openxmlformats.org/officeDocument/2006/relationships/tags" Target="../tags/tag135.xml"/><Relationship Id="rId11" Type="http://schemas.openxmlformats.org/officeDocument/2006/relationships/tags" Target="../tags/tag140.xml"/><Relationship Id="rId24" Type="http://schemas.openxmlformats.org/officeDocument/2006/relationships/slideMaster" Target="../slideMasters/slideMaster1.xml"/><Relationship Id="rId5" Type="http://schemas.openxmlformats.org/officeDocument/2006/relationships/tags" Target="../tags/tag134.xml"/><Relationship Id="rId15" Type="http://schemas.openxmlformats.org/officeDocument/2006/relationships/tags" Target="../tags/tag144.xml"/><Relationship Id="rId23" Type="http://schemas.openxmlformats.org/officeDocument/2006/relationships/tags" Target="../tags/tag152.xml"/><Relationship Id="rId10" Type="http://schemas.openxmlformats.org/officeDocument/2006/relationships/tags" Target="../tags/tag139.xml"/><Relationship Id="rId19" Type="http://schemas.openxmlformats.org/officeDocument/2006/relationships/tags" Target="../tags/tag148.xml"/><Relationship Id="rId4" Type="http://schemas.openxmlformats.org/officeDocument/2006/relationships/tags" Target="../tags/tag133.xml"/><Relationship Id="rId9" Type="http://schemas.openxmlformats.org/officeDocument/2006/relationships/tags" Target="../tags/tag138.xml"/><Relationship Id="rId14" Type="http://schemas.openxmlformats.org/officeDocument/2006/relationships/tags" Target="../tags/tag143.xml"/><Relationship Id="rId22" Type="http://schemas.openxmlformats.org/officeDocument/2006/relationships/tags" Target="../tags/tag15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55.xml"/><Relationship Id="rId7" Type="http://schemas.openxmlformats.org/officeDocument/2006/relationships/slideMaster" Target="../slideMasters/slideMaster1.xml"/><Relationship Id="rId2" Type="http://schemas.openxmlformats.org/officeDocument/2006/relationships/tags" Target="../tags/tag154.xml"/><Relationship Id="rId1" Type="http://schemas.openxmlformats.org/officeDocument/2006/relationships/tags" Target="../tags/tag153.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userDrawn="1">
  <p:cSld name="标题幻灯片">
    <p:bg>
      <p:bgPr>
        <a:solidFill>
          <a:schemeClr val="tx2"/>
        </a:solidFill>
        <a:effectLst/>
      </p:bgPr>
    </p:bg>
    <p:spTree>
      <p:nvGrpSpPr>
        <p:cNvPr id="1" name=""/>
        <p:cNvGrpSpPr/>
        <p:nvPr/>
      </p:nvGrpSpPr>
      <p:grpSpPr>
        <a:xfrm>
          <a:off x="0" y="0"/>
          <a:ext cx="0" cy="0"/>
          <a:chOff x="0" y="0"/>
          <a:chExt cx="0" cy="0"/>
        </a:xfrm>
      </p:grpSpPr>
      <p:sp>
        <p:nvSpPr>
          <p:cNvPr id="72" name="任意多边形: 形状 71"/>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55" name="组合 54"/>
          <p:cNvGrpSpPr/>
          <p:nvPr>
            <p:custDataLst>
              <p:tags r:id="rId2"/>
            </p:custDataLst>
          </p:nvPr>
        </p:nvGrpSpPr>
        <p:grpSpPr>
          <a:xfrm>
            <a:off x="864394" y="1594385"/>
            <a:ext cx="3829943" cy="3802062"/>
            <a:chOff x="1273175" y="1252538"/>
            <a:chExt cx="4143375" cy="4113212"/>
          </a:xfrm>
        </p:grpSpPr>
        <p:sp>
          <p:nvSpPr>
            <p:cNvPr id="40" name="Freeform 47"/>
            <p:cNvSpPr/>
            <p:nvPr>
              <p:custDataLst>
                <p:tags r:id="rId10"/>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1" name="Freeform 48"/>
            <p:cNvSpPr>
              <a:spLocks noEditPoints="1"/>
            </p:cNvSpPr>
            <p:nvPr>
              <p:custDataLst>
                <p:tags r:id="rId11"/>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2" name="Freeform 49"/>
            <p:cNvSpPr>
              <a:spLocks noEditPoints="1"/>
            </p:cNvSpPr>
            <p:nvPr>
              <p:custDataLst>
                <p:tags r:id="rId12"/>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3" name="Freeform 50"/>
            <p:cNvSpPr>
              <a:spLocks noEditPoints="1"/>
            </p:cNvSpPr>
            <p:nvPr>
              <p:custDataLst>
                <p:tags r:id="rId13"/>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4" name="Freeform 51"/>
            <p:cNvSpPr/>
            <p:nvPr>
              <p:custDataLst>
                <p:tags r:id="rId14"/>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5" name="Freeform 52"/>
            <p:cNvSpPr>
              <a:spLocks noEditPoints="1"/>
            </p:cNvSpPr>
            <p:nvPr>
              <p:custDataLst>
                <p:tags r:id="rId15"/>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6" name="Rectangle 53"/>
            <p:cNvSpPr>
              <a:spLocks noChangeArrowheads="1"/>
            </p:cNvSpPr>
            <p:nvPr>
              <p:custDataLst>
                <p:tags r:id="rId16"/>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7" name="Freeform 54"/>
            <p:cNvSpPr/>
            <p:nvPr>
              <p:custDataLst>
                <p:tags r:id="rId17"/>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8" name="Freeform 55"/>
            <p:cNvSpPr>
              <a:spLocks noEditPoints="1"/>
            </p:cNvSpPr>
            <p:nvPr>
              <p:custDataLst>
                <p:tags r:id="rId18"/>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49" name="Freeform 56"/>
            <p:cNvSpPr>
              <a:spLocks noEditPoints="1"/>
            </p:cNvSpPr>
            <p:nvPr>
              <p:custDataLst>
                <p:tags r:id="rId19"/>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50" name="Freeform 57"/>
            <p:cNvSpPr>
              <a:spLocks noEditPoints="1"/>
            </p:cNvSpPr>
            <p:nvPr>
              <p:custDataLst>
                <p:tags r:id="rId20"/>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51" name="Freeform 58"/>
            <p:cNvSpPr/>
            <p:nvPr>
              <p:custDataLst>
                <p:tags r:id="rId21"/>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52" name="Freeform 59"/>
            <p:cNvSpPr>
              <a:spLocks noEditPoints="1"/>
            </p:cNvSpPr>
            <p:nvPr>
              <p:custDataLst>
                <p:tags r:id="rId22"/>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54" name="Rectangle 60"/>
            <p:cNvSpPr>
              <a:spLocks noChangeArrowheads="1"/>
            </p:cNvSpPr>
            <p:nvPr>
              <p:custDataLst>
                <p:tags r:id="rId23"/>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9801" name="副标题 2"/>
          <p:cNvSpPr>
            <a:spLocks noGrp="1"/>
          </p:cNvSpPr>
          <p:nvPr>
            <p:ph type="subTitle" idx="1" hasCustomPrompt="1"/>
            <p:custDataLst>
              <p:tags r:id="rId3"/>
            </p:custDataLst>
          </p:nvPr>
        </p:nvSpPr>
        <p:spPr>
          <a:xfrm>
            <a:off x="5691978" y="3224677"/>
            <a:ext cx="5635628" cy="664035"/>
          </a:xfrm>
        </p:spPr>
        <p:txBody>
          <a:bodyPr lIns="90000" tIns="46800" rIns="90000" bIns="46800" anchor="t">
            <a:normAutofit/>
          </a:bodyPr>
          <a:lstStyle>
            <a:lvl1pPr marL="0" indent="0" algn="l">
              <a:buNone/>
              <a:defRPr sz="28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en-US" dirty="0"/>
          </a:p>
        </p:txBody>
      </p:sp>
      <p:sp>
        <p:nvSpPr>
          <p:cNvPr id="9802" name="标题 1"/>
          <p:cNvSpPr>
            <a:spLocks noGrp="1"/>
          </p:cNvSpPr>
          <p:nvPr>
            <p:ph type="ctrTitle" hasCustomPrompt="1"/>
            <p:custDataLst>
              <p:tags r:id="rId4"/>
            </p:custDataLst>
          </p:nvPr>
        </p:nvSpPr>
        <p:spPr>
          <a:xfrm>
            <a:off x="5691978" y="1638133"/>
            <a:ext cx="5635628" cy="1543815"/>
          </a:xfrm>
        </p:spPr>
        <p:txBody>
          <a:bodyPr lIns="90000" tIns="46800" rIns="90000" bIns="46800" anchor="b">
            <a:normAutofit/>
          </a:bodyPr>
          <a:lstStyle>
            <a:lvl1pPr algn="l">
              <a:defRPr sz="4800" baseline="0">
                <a:solidFill>
                  <a:schemeClr val="bg1"/>
                </a:solidFill>
                <a:latin typeface="(使用中文字体)"/>
                <a:ea typeface="汉仪旗黑-85S" panose="00020600040101010101" pitchFamily="18" charset="-122"/>
              </a:defRPr>
            </a:lvl1pPr>
          </a:lstStyle>
          <a:p>
            <a:r>
              <a:rPr lang="zh-CN" altLang="en-US" dirty="0"/>
              <a:t>单击此处编辑标题</a:t>
            </a:r>
          </a:p>
        </p:txBody>
      </p:sp>
      <p:sp>
        <p:nvSpPr>
          <p:cNvPr id="12" name="文本占位符 13"/>
          <p:cNvSpPr>
            <a:spLocks noGrp="1"/>
          </p:cNvSpPr>
          <p:nvPr>
            <p:ph type="body" sz="quarter" idx="10" hasCustomPrompt="1"/>
            <p:custDataLst>
              <p:tags r:id="rId5"/>
            </p:custDataLst>
          </p:nvPr>
        </p:nvSpPr>
        <p:spPr>
          <a:xfrm>
            <a:off x="5691978" y="4589578"/>
            <a:ext cx="2160000" cy="432000"/>
          </a:xfrm>
        </p:spPr>
        <p:txBody>
          <a:bodyPr vert="horz" lIns="90000" tIns="46800" rIns="90000" bIns="46800" anchor="ctr">
            <a:normAutofit/>
          </a:bodyPr>
          <a:lstStyle>
            <a:lvl1pPr marL="0" indent="0" algn="l">
              <a:buNone/>
              <a:defRPr sz="1800" b="0" baseline="0">
                <a:solidFill>
                  <a:schemeClr val="bg1"/>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endParaRPr lang="en-US" altLang="zh-CN" dirty="0"/>
          </a:p>
        </p:txBody>
      </p:sp>
      <p:sp>
        <p:nvSpPr>
          <p:cNvPr id="13" name="文本占位符 13"/>
          <p:cNvSpPr>
            <a:spLocks noGrp="1"/>
          </p:cNvSpPr>
          <p:nvPr>
            <p:ph type="body" sz="quarter" idx="11" hasCustomPrompt="1"/>
            <p:custDataLst>
              <p:tags r:id="rId6"/>
            </p:custDataLst>
          </p:nvPr>
        </p:nvSpPr>
        <p:spPr>
          <a:xfrm>
            <a:off x="5691978" y="5058106"/>
            <a:ext cx="2160000" cy="432000"/>
          </a:xfrm>
        </p:spPr>
        <p:txBody>
          <a:bodyPr vert="horz" lIns="90000" tIns="46800" rIns="90000" bIns="46800" anchor="ctr">
            <a:normAutofit/>
          </a:bodyPr>
          <a:lstStyle>
            <a:lvl1pPr marL="0" indent="0" algn="l">
              <a:buNone/>
              <a:defRPr sz="1800" b="0" baseline="0">
                <a:solidFill>
                  <a:schemeClr val="bg1"/>
                </a:solidFill>
                <a:latin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zh-CN" altLang="en-US" dirty="0"/>
              <a:t>编辑文本</a:t>
            </a:r>
          </a:p>
        </p:txBody>
      </p:sp>
      <p:sp>
        <p:nvSpPr>
          <p:cNvPr id="2" name="日期占位符 1"/>
          <p:cNvSpPr>
            <a:spLocks noGrp="1"/>
          </p:cNvSpPr>
          <p:nvPr>
            <p:ph type="dt" sz="half" idx="12"/>
            <p:custDataLst>
              <p:tags r:id="rId7"/>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2019/12/30</a:t>
            </a:fld>
            <a:endParaRPr lang="zh-CN" altLang="en-US"/>
          </a:p>
        </p:txBody>
      </p:sp>
      <p:sp>
        <p:nvSpPr>
          <p:cNvPr id="3" name="页脚占位符 2"/>
          <p:cNvSpPr>
            <a:spLocks noGrp="1"/>
          </p:cNvSpPr>
          <p:nvPr>
            <p:ph type="ftr" sz="quarter" idx="13"/>
            <p:custDataLst>
              <p:tags r:id="rId8"/>
            </p:custDataLst>
          </p:nvPr>
        </p:nvSpPr>
        <p:spPr/>
        <p:txBody>
          <a:bodyPr/>
          <a:lstStyle>
            <a:lvl1pPr>
              <a:defRPr baseline="0">
                <a:latin typeface="Arial" panose="020B0604020202020204" pitchFamily="34" charset="0"/>
              </a:defRPr>
            </a:lvl1pPr>
          </a:lstStyle>
          <a:p>
            <a:endParaRPr lang="zh-CN" altLang="en-US" dirty="0"/>
          </a:p>
        </p:txBody>
      </p:sp>
      <p:sp>
        <p:nvSpPr>
          <p:cNvPr id="4" name="灯片编号占位符 3"/>
          <p:cNvSpPr>
            <a:spLocks noGrp="1"/>
          </p:cNvSpPr>
          <p:nvPr>
            <p:ph type="sldNum" sz="quarter" idx="14"/>
            <p:custDataLst>
              <p:tags r:id="rId9"/>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sp>
        <p:nvSpPr>
          <p:cNvPr id="23" name="任意多边形: 形状 22"/>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8" name="组合 7"/>
          <p:cNvGrpSpPr/>
          <p:nvPr>
            <p:custDataLst>
              <p:tags r:id="rId2"/>
            </p:custDataLst>
          </p:nvPr>
        </p:nvGrpSpPr>
        <p:grpSpPr>
          <a:xfrm>
            <a:off x="11082266" y="5764142"/>
            <a:ext cx="1033623" cy="1026099"/>
            <a:chOff x="1273175" y="1252538"/>
            <a:chExt cx="4143375" cy="4113212"/>
          </a:xfrm>
        </p:grpSpPr>
        <p:sp>
          <p:nvSpPr>
            <p:cNvPr id="9" name="Freeform 47"/>
            <p:cNvSpPr/>
            <p:nvPr>
              <p:custDataLst>
                <p:tags r:id="rId7"/>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0" name="Freeform 48"/>
            <p:cNvSpPr>
              <a:spLocks noEditPoints="1"/>
            </p:cNvSpPr>
            <p:nvPr>
              <p:custDataLst>
                <p:tags r:id="rId8"/>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1" name="Freeform 49"/>
            <p:cNvSpPr>
              <a:spLocks noEditPoints="1"/>
            </p:cNvSpPr>
            <p:nvPr>
              <p:custDataLst>
                <p:tags r:id="rId9"/>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50"/>
            <p:cNvSpPr>
              <a:spLocks noEditPoints="1"/>
            </p:cNvSpPr>
            <p:nvPr>
              <p:custDataLst>
                <p:tags r:id="rId10"/>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Freeform 51"/>
            <p:cNvSpPr/>
            <p:nvPr>
              <p:custDataLst>
                <p:tags r:id="rId11"/>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2"/>
            <p:cNvSpPr>
              <a:spLocks noEditPoints="1"/>
            </p:cNvSpPr>
            <p:nvPr>
              <p:custDataLst>
                <p:tags r:id="rId12"/>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Rectangle 53"/>
            <p:cNvSpPr>
              <a:spLocks noChangeArrowheads="1"/>
            </p:cNvSpPr>
            <p:nvPr>
              <p:custDataLst>
                <p:tags r:id="rId13"/>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4"/>
            <p:cNvSpPr/>
            <p:nvPr>
              <p:custDataLst>
                <p:tags r:id="rId14"/>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Freeform 55"/>
            <p:cNvSpPr>
              <a:spLocks noEditPoints="1"/>
            </p:cNvSpPr>
            <p:nvPr>
              <p:custDataLst>
                <p:tags r:id="rId15"/>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6"/>
            <p:cNvSpPr>
              <a:spLocks noEditPoints="1"/>
            </p:cNvSpPr>
            <p:nvPr>
              <p:custDataLst>
                <p:tags r:id="rId16"/>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7"/>
            <p:cNvSpPr>
              <a:spLocks noEditPoints="1"/>
            </p:cNvSpPr>
            <p:nvPr>
              <p:custDataLst>
                <p:tags r:id="rId17"/>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Freeform 58"/>
            <p:cNvSpPr/>
            <p:nvPr>
              <p:custDataLst>
                <p:tags r:id="rId18"/>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1" name="Freeform 59"/>
            <p:cNvSpPr>
              <a:spLocks noEditPoints="1"/>
            </p:cNvSpPr>
            <p:nvPr>
              <p:custDataLst>
                <p:tags r:id="rId19"/>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2" name="Rectangle 60"/>
            <p:cNvSpPr>
              <a:spLocks noChangeArrowheads="1"/>
            </p:cNvSpPr>
            <p:nvPr>
              <p:custDataLst>
                <p:tags r:id="rId20"/>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6"/>
            </p:custDataLst>
          </p:nvPr>
        </p:nvSpPr>
        <p:spPr>
          <a:xfrm>
            <a:off x="669930" y="952508"/>
            <a:ext cx="10852237" cy="538890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sp>
        <p:nvSpPr>
          <p:cNvPr id="48" name="任意多边形: 形状 47"/>
          <p:cNvSpPr/>
          <p:nvPr>
            <p:custDataLst>
              <p:tags r:id="rId1"/>
            </p:custDataLst>
          </p:nvPr>
        </p:nvSpPr>
        <p:spPr bwMode="auto">
          <a:xfrm flipH="1">
            <a:off x="12700"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sp>
        <p:nvSpPr>
          <p:cNvPr id="13" name="标题 1"/>
          <p:cNvSpPr>
            <a:spLocks noGrp="1"/>
          </p:cNvSpPr>
          <p:nvPr>
            <p:ph type="ctrTitle" hasCustomPrompt="1"/>
            <p:custDataLst>
              <p:tags r:id="rId2"/>
            </p:custDataLst>
          </p:nvPr>
        </p:nvSpPr>
        <p:spPr>
          <a:xfrm>
            <a:off x="3382962" y="2618246"/>
            <a:ext cx="5426076" cy="1621509"/>
          </a:xfrm>
        </p:spPr>
        <p:txBody>
          <a:bodyPr anchor="b">
            <a:normAutofit/>
          </a:bodyPr>
          <a:lstStyle>
            <a:lvl1pPr marL="0" indent="0" algn="ctr">
              <a:buFont typeface="Arial" panose="020B0604020202020204" pitchFamily="34" charset="0"/>
              <a:buNone/>
              <a:defRPr sz="9600" u="none" strike="noStrike" kern="1200" cap="none" spc="200" normalizeH="0" baseline="0">
                <a:solidFill>
                  <a:schemeClr val="bg1"/>
                </a:solidFill>
                <a:uFillTx/>
                <a:latin typeface="Arial" panose="020B0604020202020204" pitchFamily="34" charset="0"/>
                <a:ea typeface="汉仪旗黑-85S" panose="00020600040101010101" pitchFamily="18" charset="-122"/>
              </a:defRPr>
            </a:lvl1pPr>
          </a:lstStyle>
          <a:p>
            <a:r>
              <a:rPr lang="zh-CN" altLang="en-US" dirty="0"/>
              <a:t>编辑标题</a:t>
            </a:r>
          </a:p>
        </p:txBody>
      </p:sp>
      <p:sp>
        <p:nvSpPr>
          <p:cNvPr id="3" name="日期占位符 2"/>
          <p:cNvSpPr>
            <a:spLocks noGrp="1"/>
          </p:cNvSpPr>
          <p:nvPr>
            <p:ph type="dt" sz="half" idx="19"/>
            <p:custDataLst>
              <p:tags r:id="rId3"/>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20"/>
            <p:custDataLst>
              <p:tags r:id="rId4"/>
            </p:custDataLst>
          </p:nvPr>
        </p:nvSpPr>
        <p:spPr/>
        <p:txBody>
          <a:bodyPr/>
          <a:lstStyle>
            <a:lvl1pPr>
              <a:defRPr baseline="0">
                <a:latin typeface="Arial" panose="020B0604020202020204" pitchFamily="34" charset="0"/>
              </a:defRPr>
            </a:lvl1pPr>
          </a:lstStyle>
          <a:p>
            <a:endParaRPr lang="zh-CN" altLang="en-US" dirty="0"/>
          </a:p>
        </p:txBody>
      </p:sp>
      <p:sp>
        <p:nvSpPr>
          <p:cNvPr id="5" name="灯片编号占位符 4"/>
          <p:cNvSpPr>
            <a:spLocks noGrp="1"/>
          </p:cNvSpPr>
          <p:nvPr>
            <p:ph type="sldNum" sz="quarter" idx="21"/>
            <p:custDataLst>
              <p:tags r:id="rId5"/>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gradFill>
          <a:gsLst>
            <a:gs pos="71000">
              <a:schemeClr val="accent2"/>
            </a:gs>
            <a:gs pos="0">
              <a:schemeClr val="accent1"/>
            </a:gs>
          </a:gsLst>
          <a:lin ang="2700000" scaled="1"/>
        </a:gra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lvl1pPr>
              <a:defRPr baseline="0">
                <a:solidFill>
                  <a:schemeClr val="bg1"/>
                </a:solidFill>
                <a:latin typeface="Arial" panose="020B0604020202020204" pitchFamily="34" charset="0"/>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dirty="0"/>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gradFill>
          <a:gsLst>
            <a:gs pos="0">
              <a:schemeClr val="accent1"/>
            </a:gs>
            <a:gs pos="71000">
              <a:schemeClr val="accent2"/>
            </a:gs>
          </a:gsLst>
          <a:lin ang="5400000" scaled="1"/>
        </a:gradFill>
        <a:effectLst/>
      </p:bgPr>
    </p:bg>
    <p:spTree>
      <p:nvGrpSpPr>
        <p:cNvPr id="1" name=""/>
        <p:cNvGrpSpPr/>
        <p:nvPr/>
      </p:nvGrpSpPr>
      <p:grpSpPr>
        <a:xfrm>
          <a:off x="0" y="0"/>
          <a:ext cx="0" cy="0"/>
          <a:chOff x="0" y="0"/>
          <a:chExt cx="0" cy="0"/>
        </a:xfrm>
      </p:grpSpPr>
      <p:sp>
        <p:nvSpPr>
          <p:cNvPr id="8" name="矩形 7"/>
          <p:cNvSpPr/>
          <p:nvPr>
            <p:custDataLst>
              <p:tags r:id="rId1"/>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9" name="组合 8"/>
          <p:cNvGrpSpPr/>
          <p:nvPr>
            <p:custDataLst>
              <p:tags r:id="rId2"/>
            </p:custDataLst>
          </p:nvPr>
        </p:nvGrpSpPr>
        <p:grpSpPr>
          <a:xfrm>
            <a:off x="347995" y="4335577"/>
            <a:ext cx="2086201" cy="2113381"/>
            <a:chOff x="1344613" y="1252538"/>
            <a:chExt cx="4021137" cy="4073525"/>
          </a:xfrm>
          <a:solidFill>
            <a:schemeClr val="accent1">
              <a:lumMod val="20000"/>
              <a:lumOff val="80000"/>
            </a:schemeClr>
          </a:solidFill>
        </p:grpSpPr>
        <p:sp>
          <p:nvSpPr>
            <p:cNvPr id="10" name="Freeform 48"/>
            <p:cNvSpPr>
              <a:spLocks noEditPoints="1"/>
            </p:cNvSpPr>
            <p:nvPr>
              <p:custDataLst>
                <p:tags r:id="rId8"/>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1" name="Freeform 50"/>
            <p:cNvSpPr>
              <a:spLocks noEditPoints="1"/>
            </p:cNvSpPr>
            <p:nvPr>
              <p:custDataLst>
                <p:tags r:id="rId9"/>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54"/>
            <p:cNvSpPr/>
            <p:nvPr>
              <p:custDataLst>
                <p:tags r:id="rId10"/>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latin typeface="Arial" panose="020B0604020202020204" pitchFamily="34" charset="0"/>
              </a:endParaRPr>
            </a:p>
          </p:txBody>
        </p:sp>
        <p:sp>
          <p:nvSpPr>
            <p:cNvPr id="13" name="Freeform 56"/>
            <p:cNvSpPr>
              <a:spLocks noEditPoints="1"/>
            </p:cNvSpPr>
            <p:nvPr>
              <p:custDataLst>
                <p:tags r:id="rId11"/>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8"/>
            <p:cNvSpPr/>
            <p:nvPr>
              <p:custDataLst>
                <p:tags r:id="rId12"/>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9"/>
            <p:cNvSpPr>
              <a:spLocks noEditPoints="1"/>
            </p:cNvSpPr>
            <p:nvPr>
              <p:custDataLst>
                <p:tags r:id="rId13"/>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Rectangle 60"/>
            <p:cNvSpPr>
              <a:spLocks noChangeArrowheads="1"/>
            </p:cNvSpPr>
            <p:nvPr>
              <p:custDataLst>
                <p:tags r:id="rId14"/>
              </p:custDataLst>
            </p:nvPr>
          </p:nvSpPr>
          <p:spPr bwMode="auto">
            <a:xfrm>
              <a:off x="3697288" y="2984500"/>
              <a:ext cx="166688" cy="2341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2" name="标题 1"/>
          <p:cNvSpPr>
            <a:spLocks noGrp="1"/>
          </p:cNvSpPr>
          <p:nvPr>
            <p:ph type="title" hasCustomPrompt="1"/>
            <p:custDataLst>
              <p:tags r:id="rId3"/>
            </p:custDataLst>
          </p:nvPr>
        </p:nvSpPr>
        <p:spPr>
          <a:xfrm>
            <a:off x="1281600" y="1249200"/>
            <a:ext cx="9626400" cy="723600"/>
          </a:xfrm>
        </p:spPr>
        <p:txBody>
          <a:bodyPr anchor="ctr"/>
          <a:lstStyle>
            <a:lvl1pPr>
              <a:defRPr sz="3200" baseline="0">
                <a:latin typeface="(使用中文字体)"/>
                <a:ea typeface="微软雅黑" panose="020B0503020204020204" pitchFamily="34" charset="-122"/>
              </a:defRPr>
            </a:lvl1pPr>
          </a:lstStyle>
          <a:p>
            <a:r>
              <a:rPr lang="zh-CN" altLang="en-US" dirty="0"/>
              <a:t>单击此处编辑标题</a:t>
            </a:r>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grpSp>
        <p:nvGrpSpPr>
          <p:cNvPr id="10" name="组合 9"/>
          <p:cNvGrpSpPr/>
          <p:nvPr>
            <p:custDataLst>
              <p:tags r:id="rId1"/>
            </p:custDataLst>
          </p:nvPr>
        </p:nvGrpSpPr>
        <p:grpSpPr>
          <a:xfrm>
            <a:off x="10944860" y="5702300"/>
            <a:ext cx="1099820" cy="1114425"/>
            <a:chOff x="1344613" y="1252538"/>
            <a:chExt cx="4021137" cy="4073525"/>
          </a:xfrm>
          <a:solidFill>
            <a:schemeClr val="accent1">
              <a:lumMod val="20000"/>
              <a:lumOff val="80000"/>
            </a:schemeClr>
          </a:solidFill>
        </p:grpSpPr>
        <p:sp>
          <p:nvSpPr>
            <p:cNvPr id="11" name="Freeform 48"/>
            <p:cNvSpPr>
              <a:spLocks noEditPoints="1"/>
            </p:cNvSpPr>
            <p:nvPr>
              <p:custDataLst>
                <p:tags r:id="rId9"/>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50"/>
            <p:cNvSpPr>
              <a:spLocks noEditPoints="1"/>
            </p:cNvSpPr>
            <p:nvPr>
              <p:custDataLst>
                <p:tags r:id="rId10"/>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Freeform 54"/>
            <p:cNvSpPr/>
            <p:nvPr>
              <p:custDataLst>
                <p:tags r:id="rId11"/>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latin typeface="Arial" panose="020B0604020202020204" pitchFamily="34" charset="0"/>
              </a:endParaRPr>
            </a:p>
          </p:txBody>
        </p:sp>
        <p:sp>
          <p:nvSpPr>
            <p:cNvPr id="14" name="Freeform 56"/>
            <p:cNvSpPr>
              <a:spLocks noEditPoints="1"/>
            </p:cNvSpPr>
            <p:nvPr>
              <p:custDataLst>
                <p:tags r:id="rId12"/>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8"/>
            <p:cNvSpPr/>
            <p:nvPr>
              <p:custDataLst>
                <p:tags r:id="rId13"/>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9"/>
            <p:cNvSpPr>
              <a:spLocks noEditPoints="1"/>
            </p:cNvSpPr>
            <p:nvPr>
              <p:custDataLst>
                <p:tags r:id="rId14"/>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Rectangle 60"/>
            <p:cNvSpPr>
              <a:spLocks noChangeArrowheads="1"/>
            </p:cNvSpPr>
            <p:nvPr>
              <p:custDataLst>
                <p:tags r:id="rId15"/>
              </p:custDataLst>
            </p:nvPr>
          </p:nvSpPr>
          <p:spPr bwMode="auto">
            <a:xfrm>
              <a:off x="3697288" y="2984500"/>
              <a:ext cx="166688" cy="2341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8" name="矩形 7"/>
          <p:cNvSpPr/>
          <p:nvPr>
            <p:custDataLst>
              <p:tags r:id="rId2"/>
            </p:custDataLst>
          </p:nvPr>
        </p:nvSpPr>
        <p:spPr>
          <a:xfrm>
            <a:off x="0" y="0"/>
            <a:ext cx="4823460" cy="6866255"/>
          </a:xfrm>
          <a:prstGeom prst="rect">
            <a:avLst/>
          </a:prstGeom>
          <a:gradFill>
            <a:gsLst>
              <a:gs pos="0">
                <a:schemeClr val="accent1"/>
              </a:gs>
              <a:gs pos="71000">
                <a:schemeClr val="accent2"/>
              </a:gs>
            </a:gsLst>
            <a:lin ang="54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3"/>
            </p:custDataLst>
          </p:nvPr>
        </p:nvSpPr>
        <p:spPr>
          <a:xfrm>
            <a:off x="583200" y="770400"/>
            <a:ext cx="3960000" cy="882000"/>
          </a:xfrm>
        </p:spPr>
        <p:txBody>
          <a:bodyPr anchor="ctr"/>
          <a:lstStyle>
            <a:lvl1pPr>
              <a:defRPr sz="3600" baseline="0">
                <a:solidFill>
                  <a:schemeClr val="bg1"/>
                </a:solidFill>
                <a:latin typeface="(使用中文字体)"/>
                <a:ea typeface="微软雅黑" panose="020B0503020204020204" pitchFamily="34" charset="-122"/>
              </a:defRPr>
            </a:lvl1pPr>
          </a:lstStyle>
          <a:p>
            <a:r>
              <a:rPr lang="zh-CN" altLang="en-US" dirty="0"/>
              <a:t>单击编辑标题</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7"/>
            </p:custDataLst>
          </p:nvPr>
        </p:nvSpPr>
        <p:spPr>
          <a:xfrm>
            <a:off x="586800" y="1764000"/>
            <a:ext cx="3956400" cy="4093200"/>
          </a:xfrm>
        </p:spPr>
        <p:txBody>
          <a:bodyPr/>
          <a:lstStyle>
            <a:lvl1pPr>
              <a:defRPr baseline="0">
                <a:solidFill>
                  <a:schemeClr val="bg1"/>
                </a:solidFill>
                <a:latin typeface="(使用中文字体)"/>
                <a:ea typeface="微软雅黑" panose="020B0503020204020204" pitchFamily="34" charset="-122"/>
              </a:defRPr>
            </a:lvl1pPr>
            <a:lvl2pPr>
              <a:defRPr baseline="0">
                <a:solidFill>
                  <a:schemeClr val="bg1"/>
                </a:solidFill>
                <a:latin typeface="(使用中文字体)"/>
                <a:ea typeface="微软雅黑" panose="020B0503020204020204" pitchFamily="34" charset="-122"/>
              </a:defRPr>
            </a:lvl2pPr>
            <a:lvl3pPr>
              <a:defRPr baseline="0">
                <a:solidFill>
                  <a:schemeClr val="bg1"/>
                </a:solidFill>
                <a:latin typeface="(使用中文字体)"/>
                <a:ea typeface="微软雅黑" panose="020B0503020204020204" pitchFamily="34" charset="-122"/>
              </a:defRPr>
            </a:lvl3pPr>
            <a:lvl4pPr>
              <a:defRPr baseline="0">
                <a:solidFill>
                  <a:schemeClr val="bg1"/>
                </a:solidFill>
                <a:latin typeface="(使用中文字体)"/>
                <a:ea typeface="微软雅黑" panose="020B0503020204020204" pitchFamily="34" charset="-122"/>
              </a:defRPr>
            </a:lvl4pPr>
            <a:lvl5pPr>
              <a:defRPr baseline="0">
                <a:solidFill>
                  <a:schemeClr val="bg1"/>
                </a:solidFill>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5101200" y="769938"/>
            <a:ext cx="6480000" cy="5087937"/>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1" name="任意多边形: 形状 10"/>
          <p:cNvSpPr/>
          <p:nvPr>
            <p:custDataLst>
              <p:tags r:id="rId1"/>
            </p:custDataLst>
          </p:nvPr>
        </p:nvSpPr>
        <p:spPr>
          <a:xfrm>
            <a:off x="11525250" y="6106984"/>
            <a:ext cx="950035" cy="751016"/>
          </a:xfrm>
          <a:custGeom>
            <a:avLst/>
            <a:gdLst>
              <a:gd name="connsiteX0" fmla="*/ 394978 w 2576906"/>
              <a:gd name="connsiteY0" fmla="*/ 0 h 2037081"/>
              <a:gd name="connsiteX1" fmla="*/ 1826895 w 2576906"/>
              <a:gd name="connsiteY1" fmla="*/ 0 h 2037081"/>
              <a:gd name="connsiteX2" fmla="*/ 1826895 w 2576906"/>
              <a:gd name="connsiteY2" fmla="*/ 2037080 h 2037081"/>
              <a:gd name="connsiteX3" fmla="*/ 2576906 w 2576906"/>
              <a:gd name="connsiteY3" fmla="*/ 2037080 h 2037081"/>
              <a:gd name="connsiteX4" fmla="*/ 2576906 w 2576906"/>
              <a:gd name="connsiteY4" fmla="*/ 2037081 h 2037081"/>
              <a:gd name="connsiteX5" fmla="*/ 6274 w 2576906"/>
              <a:gd name="connsiteY5" fmla="*/ 2037081 h 2037081"/>
              <a:gd name="connsiteX6" fmla="*/ 0 w 2576906"/>
              <a:gd name="connsiteY6" fmla="*/ 1974842 h 2037081"/>
              <a:gd name="connsiteX7" fmla="*/ 0 w 2576906"/>
              <a:gd name="connsiteY7" fmla="*/ 394978 h 2037081"/>
              <a:gd name="connsiteX8" fmla="*/ 394978 w 2576906"/>
              <a:gd name="connsiteY8" fmla="*/ 0 h 2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6906" h="2037081">
                <a:moveTo>
                  <a:pt x="394978" y="0"/>
                </a:moveTo>
                <a:lnTo>
                  <a:pt x="1826895" y="0"/>
                </a:lnTo>
                <a:lnTo>
                  <a:pt x="1826895" y="2037080"/>
                </a:lnTo>
                <a:lnTo>
                  <a:pt x="2576906" y="2037080"/>
                </a:lnTo>
                <a:lnTo>
                  <a:pt x="2576906" y="2037081"/>
                </a:lnTo>
                <a:lnTo>
                  <a:pt x="6274" y="2037081"/>
                </a:lnTo>
                <a:lnTo>
                  <a:pt x="0" y="1974842"/>
                </a:lnTo>
                <a:lnTo>
                  <a:pt x="0" y="394978"/>
                </a:lnTo>
                <a:cubicBezTo>
                  <a:pt x="0" y="176838"/>
                  <a:pt x="176838" y="0"/>
                  <a:pt x="394978" y="0"/>
                </a:cubicBezTo>
                <a:close/>
              </a:path>
            </a:pathLst>
          </a:cu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 name="矩形 9"/>
          <p:cNvSpPr/>
          <p:nvPr>
            <p:custDataLst>
              <p:tags r:id="rId2"/>
            </p:custDataLst>
          </p:nvPr>
        </p:nvSpPr>
        <p:spPr>
          <a:xfrm>
            <a:off x="0" y="0"/>
            <a:ext cx="12192000" cy="2664000"/>
          </a:xfrm>
          <a:prstGeom prst="rect">
            <a:avLst/>
          </a:prstGeom>
          <a:gradFill>
            <a:gsLst>
              <a:gs pos="71000">
                <a:schemeClr val="accent2"/>
              </a:gs>
              <a:gs pos="0">
                <a:schemeClr val="accent1"/>
              </a:gs>
            </a:gsLst>
            <a:lin ang="84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12000" y="781200"/>
            <a:ext cx="10976400" cy="626400"/>
          </a:xfrm>
        </p:spPr>
        <p:txBody>
          <a:bodyPr anchor="ctr"/>
          <a:lstStyle>
            <a:lvl1pPr algn="ctr">
              <a:defRPr sz="3600" baseline="0">
                <a:solidFill>
                  <a:schemeClr val="bg1"/>
                </a:solidFill>
                <a:latin typeface="(使用中文字体)"/>
                <a:ea typeface="微软雅黑" panose="020B0503020204020204" pitchFamily="34" charset="-122"/>
              </a:defRPr>
            </a:lvl1pPr>
          </a:lstStyle>
          <a:p>
            <a:r>
              <a:rPr lang="zh-CN" altLang="en-US"/>
              <a:t>单击此处编辑母版标题样式</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7"/>
            </p:custDataLst>
          </p:nvPr>
        </p:nvSpPr>
        <p:spPr>
          <a:xfrm>
            <a:off x="612000" y="1659600"/>
            <a:ext cx="10975975" cy="828000"/>
          </a:xfrm>
        </p:spPr>
        <p:txBody>
          <a:bodyPr/>
          <a:lstStyle>
            <a:lvl1pPr algn="ctr">
              <a:defRPr baseline="0">
                <a:solidFill>
                  <a:schemeClr val="bg1"/>
                </a:solidFill>
                <a:latin typeface="(使用中文字体)"/>
                <a:ea typeface="微软雅黑" panose="020B0503020204020204" pitchFamily="34" charset="-122"/>
              </a:defRPr>
            </a:lvl1pPr>
          </a:lstStyle>
          <a:p>
            <a:pPr lvl="0"/>
            <a:r>
              <a:rPr lang="zh-CN" altLang="en-US" dirty="0"/>
              <a:t>单击此处编辑母版文本样式</a:t>
            </a:r>
          </a:p>
        </p:txBody>
      </p:sp>
      <p:sp>
        <p:nvSpPr>
          <p:cNvPr id="9" name="内容占位符 8"/>
          <p:cNvSpPr>
            <a:spLocks noGrp="1"/>
          </p:cNvSpPr>
          <p:nvPr>
            <p:ph sz="quarter" idx="14"/>
            <p:custDataLst>
              <p:tags r:id="rId8"/>
            </p:custDataLst>
          </p:nvPr>
        </p:nvSpPr>
        <p:spPr>
          <a:xfrm>
            <a:off x="612775" y="2808000"/>
            <a:ext cx="10965600" cy="3430800"/>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任意多边形: 形状 9"/>
          <p:cNvSpPr/>
          <p:nvPr>
            <p:custDataLst>
              <p:tags r:id="rId1"/>
            </p:custDataLst>
          </p:nvPr>
        </p:nvSpPr>
        <p:spPr>
          <a:xfrm rot="10800000">
            <a:off x="-285750" y="0"/>
            <a:ext cx="950035" cy="751016"/>
          </a:xfrm>
          <a:custGeom>
            <a:avLst/>
            <a:gdLst>
              <a:gd name="connsiteX0" fmla="*/ 394978 w 2576906"/>
              <a:gd name="connsiteY0" fmla="*/ 0 h 2037081"/>
              <a:gd name="connsiteX1" fmla="*/ 1826895 w 2576906"/>
              <a:gd name="connsiteY1" fmla="*/ 0 h 2037081"/>
              <a:gd name="connsiteX2" fmla="*/ 1826895 w 2576906"/>
              <a:gd name="connsiteY2" fmla="*/ 2037080 h 2037081"/>
              <a:gd name="connsiteX3" fmla="*/ 2576906 w 2576906"/>
              <a:gd name="connsiteY3" fmla="*/ 2037080 h 2037081"/>
              <a:gd name="connsiteX4" fmla="*/ 2576906 w 2576906"/>
              <a:gd name="connsiteY4" fmla="*/ 2037081 h 2037081"/>
              <a:gd name="connsiteX5" fmla="*/ 6274 w 2576906"/>
              <a:gd name="connsiteY5" fmla="*/ 2037081 h 2037081"/>
              <a:gd name="connsiteX6" fmla="*/ 0 w 2576906"/>
              <a:gd name="connsiteY6" fmla="*/ 1974842 h 2037081"/>
              <a:gd name="connsiteX7" fmla="*/ 0 w 2576906"/>
              <a:gd name="connsiteY7" fmla="*/ 394978 h 2037081"/>
              <a:gd name="connsiteX8" fmla="*/ 394978 w 2576906"/>
              <a:gd name="connsiteY8" fmla="*/ 0 h 2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6906" h="2037081">
                <a:moveTo>
                  <a:pt x="394978" y="0"/>
                </a:moveTo>
                <a:lnTo>
                  <a:pt x="1826895" y="0"/>
                </a:lnTo>
                <a:lnTo>
                  <a:pt x="1826895" y="2037080"/>
                </a:lnTo>
                <a:lnTo>
                  <a:pt x="2576906" y="2037080"/>
                </a:lnTo>
                <a:lnTo>
                  <a:pt x="2576906" y="2037081"/>
                </a:lnTo>
                <a:lnTo>
                  <a:pt x="6274" y="2037081"/>
                </a:lnTo>
                <a:lnTo>
                  <a:pt x="0" y="1974842"/>
                </a:lnTo>
                <a:lnTo>
                  <a:pt x="0" y="394978"/>
                </a:lnTo>
                <a:cubicBezTo>
                  <a:pt x="0" y="176838"/>
                  <a:pt x="176838" y="0"/>
                  <a:pt x="394978" y="0"/>
                </a:cubicBezTo>
                <a:close/>
              </a:path>
            </a:pathLst>
          </a:cu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矩形 7"/>
          <p:cNvSpPr/>
          <p:nvPr>
            <p:custDataLst>
              <p:tags r:id="rId2"/>
            </p:custDataLst>
          </p:nvPr>
        </p:nvSpPr>
        <p:spPr>
          <a:xfrm>
            <a:off x="0" y="5029201"/>
            <a:ext cx="12192000" cy="1828799"/>
          </a:xfrm>
          <a:prstGeom prst="rect">
            <a:avLst/>
          </a:prstGeom>
          <a:gradFill>
            <a:gsLst>
              <a:gs pos="71000">
                <a:schemeClr val="accent2"/>
              </a:gs>
              <a:gs pos="0">
                <a:schemeClr val="accent1"/>
              </a:gs>
            </a:gsLst>
            <a:lin ang="84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604800" y="669600"/>
            <a:ext cx="10976400" cy="565200"/>
          </a:xfrm>
        </p:spPr>
        <p:txBody>
          <a:bodyPr anchor="ctr"/>
          <a:lstStyle>
            <a:lvl1pPr algn="ctr">
              <a:defRPr sz="3200" baseline="0">
                <a:latin typeface="(使用中文字体)"/>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7"/>
            </p:custDataLst>
          </p:nvPr>
        </p:nvSpPr>
        <p:spPr>
          <a:xfrm>
            <a:off x="604837" y="1681200"/>
            <a:ext cx="10990800" cy="3211200"/>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文本占位符 8"/>
          <p:cNvSpPr>
            <a:spLocks noGrp="1"/>
          </p:cNvSpPr>
          <p:nvPr>
            <p:ph type="body" sz="quarter" idx="14"/>
            <p:custDataLst>
              <p:tags r:id="rId8"/>
            </p:custDataLst>
          </p:nvPr>
        </p:nvSpPr>
        <p:spPr>
          <a:xfrm>
            <a:off x="594000" y="5180400"/>
            <a:ext cx="11001600" cy="1011600"/>
          </a:xfrm>
        </p:spPr>
        <p:txBody>
          <a:bodyPr/>
          <a:lstStyle>
            <a:lvl1pPr>
              <a:defRPr baseline="0">
                <a:solidFill>
                  <a:schemeClr val="bg1"/>
                </a:solidFill>
                <a:latin typeface="(使用中文字体)"/>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grpSp>
        <p:nvGrpSpPr>
          <p:cNvPr id="12" name="组合 11"/>
          <p:cNvGrpSpPr/>
          <p:nvPr>
            <p:custDataLst>
              <p:tags r:id="rId1"/>
            </p:custDataLst>
          </p:nvPr>
        </p:nvGrpSpPr>
        <p:grpSpPr>
          <a:xfrm>
            <a:off x="10615961" y="5369034"/>
            <a:ext cx="1428719" cy="1447692"/>
            <a:chOff x="1344613" y="1252538"/>
            <a:chExt cx="4021137" cy="4073525"/>
          </a:xfrm>
          <a:solidFill>
            <a:schemeClr val="accent1">
              <a:lumMod val="20000"/>
              <a:lumOff val="80000"/>
            </a:schemeClr>
          </a:solidFill>
        </p:grpSpPr>
        <p:sp>
          <p:nvSpPr>
            <p:cNvPr id="14" name="Freeform 48"/>
            <p:cNvSpPr>
              <a:spLocks noEditPoints="1"/>
            </p:cNvSpPr>
            <p:nvPr>
              <p:custDataLst>
                <p:tags r:id="rId11"/>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0"/>
            <p:cNvSpPr>
              <a:spLocks noEditPoints="1"/>
            </p:cNvSpPr>
            <p:nvPr>
              <p:custDataLst>
                <p:tags r:id="rId12"/>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4"/>
            <p:cNvSpPr/>
            <p:nvPr>
              <p:custDataLst>
                <p:tags r:id="rId13"/>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dirty="0">
                <a:latin typeface="Arial" panose="020B0604020202020204" pitchFamily="34" charset="0"/>
              </a:endParaRPr>
            </a:p>
          </p:txBody>
        </p:sp>
        <p:sp>
          <p:nvSpPr>
            <p:cNvPr id="17" name="Freeform 56"/>
            <p:cNvSpPr>
              <a:spLocks noEditPoints="1"/>
            </p:cNvSpPr>
            <p:nvPr>
              <p:custDataLst>
                <p:tags r:id="rId14"/>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8"/>
            <p:cNvSpPr/>
            <p:nvPr>
              <p:custDataLst>
                <p:tags r:id="rId15"/>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9"/>
            <p:cNvSpPr>
              <a:spLocks noEditPoints="1"/>
            </p:cNvSpPr>
            <p:nvPr>
              <p:custDataLst>
                <p:tags r:id="rId16"/>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Rectangle 60"/>
            <p:cNvSpPr>
              <a:spLocks noChangeArrowheads="1"/>
            </p:cNvSpPr>
            <p:nvPr>
              <p:custDataLst>
                <p:tags r:id="rId17"/>
              </p:custDataLst>
            </p:nvPr>
          </p:nvSpPr>
          <p:spPr bwMode="auto">
            <a:xfrm>
              <a:off x="3697288" y="2984500"/>
              <a:ext cx="166688" cy="2341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10" name="矩形 9"/>
          <p:cNvSpPr/>
          <p:nvPr>
            <p:custDataLst>
              <p:tags r:id="rId2"/>
            </p:custDataLst>
          </p:nvPr>
        </p:nvSpPr>
        <p:spPr>
          <a:xfrm>
            <a:off x="0" y="0"/>
            <a:ext cx="12192000" cy="914400"/>
          </a:xfrm>
          <a:prstGeom prst="rect">
            <a:avLst/>
          </a:prstGeom>
          <a:gradFill>
            <a:gsLst>
              <a:gs pos="78000">
                <a:schemeClr val="accent2"/>
              </a:gs>
              <a:gs pos="0">
                <a:schemeClr val="accent1"/>
              </a:gs>
            </a:gsLst>
            <a:lin ang="8400000" scaled="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600" y="237600"/>
            <a:ext cx="11037600" cy="441964"/>
          </a:xfrm>
        </p:spPr>
        <p:txBody>
          <a:bodyPr/>
          <a:lstStyle>
            <a:lvl1pPr>
              <a:defRPr baseline="0">
                <a:solidFill>
                  <a:schemeClr val="bg1"/>
                </a:solidFill>
                <a:latin typeface="(使用中文字体)"/>
                <a:ea typeface="微软雅黑" panose="020B0503020204020204" pitchFamily="34" charset="-122"/>
              </a:defRPr>
            </a:lvl1pPr>
          </a:lstStyle>
          <a:p>
            <a:r>
              <a:rPr lang="zh-CN" altLang="en-US" dirty="0"/>
              <a:t>单击此处编辑母版标题样式</a:t>
            </a: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latin typeface="(使用中文字体)"/>
                <a:ea typeface="微软雅黑" panose="020B0503020204020204" pitchFamily="34" charset="-122"/>
              </a:defRPr>
            </a:lvl1pPr>
            <a:lvl2pPr>
              <a:defRPr baseline="0">
                <a:latin typeface="(使用中文字体)"/>
                <a:ea typeface="微软雅黑" panose="020B0503020204020204" pitchFamily="34" charset="-122"/>
              </a:defRPr>
            </a:lvl2pPr>
            <a:lvl3pPr>
              <a:defRPr baseline="0">
                <a:latin typeface="(使用中文字体)"/>
                <a:ea typeface="微软雅黑" panose="020B0503020204020204" pitchFamily="34" charset="-122"/>
              </a:defRPr>
            </a:lvl3pPr>
            <a:lvl4pPr>
              <a:defRPr baseline="0">
                <a:latin typeface="(使用中文字体)"/>
                <a:ea typeface="微软雅黑" panose="020B0503020204020204" pitchFamily="34" charset="-122"/>
              </a:defRPr>
            </a:lvl4pPr>
            <a:lvl5pPr>
              <a:defRPr baseline="0">
                <a:latin typeface="(使用中文字体)"/>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latin typeface="(使用中文字体)"/>
                <a:ea typeface="微软雅黑" panose="020B0503020204020204" pitchFamily="34" charset="-122"/>
              </a:defRPr>
            </a:lvl1pPr>
          </a:lstStyle>
          <a:p>
            <a:pPr lvl="0"/>
            <a:r>
              <a:rPr lang="zh-CN" altLang="en-US" dirty="0"/>
              <a:t>单击此处编辑母版文本样式</a:t>
            </a:r>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latin typeface="(使用中文字体)"/>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gradFill>
          <a:gsLst>
            <a:gs pos="78000">
              <a:schemeClr val="accent2"/>
            </a:gs>
            <a:gs pos="0">
              <a:schemeClr val="accent1"/>
            </a:gs>
          </a:gsLst>
          <a:lin ang="8400000" scaled="0"/>
        </a:gra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8" name="任意多边形: 形状 7"/>
          <p:cNvSpPr/>
          <p:nvPr>
            <p:custDataLst>
              <p:tags r:id="rId2"/>
            </p:custDataLst>
          </p:nvPr>
        </p:nvSpPr>
        <p:spPr>
          <a:xfrm rot="10800000">
            <a:off x="-285750" y="3053492"/>
            <a:ext cx="950035" cy="751016"/>
          </a:xfrm>
          <a:custGeom>
            <a:avLst/>
            <a:gdLst>
              <a:gd name="connsiteX0" fmla="*/ 394978 w 2576906"/>
              <a:gd name="connsiteY0" fmla="*/ 0 h 2037081"/>
              <a:gd name="connsiteX1" fmla="*/ 1826895 w 2576906"/>
              <a:gd name="connsiteY1" fmla="*/ 0 h 2037081"/>
              <a:gd name="connsiteX2" fmla="*/ 1826895 w 2576906"/>
              <a:gd name="connsiteY2" fmla="*/ 2037080 h 2037081"/>
              <a:gd name="connsiteX3" fmla="*/ 2576906 w 2576906"/>
              <a:gd name="connsiteY3" fmla="*/ 2037080 h 2037081"/>
              <a:gd name="connsiteX4" fmla="*/ 2576906 w 2576906"/>
              <a:gd name="connsiteY4" fmla="*/ 2037081 h 2037081"/>
              <a:gd name="connsiteX5" fmla="*/ 6274 w 2576906"/>
              <a:gd name="connsiteY5" fmla="*/ 2037081 h 2037081"/>
              <a:gd name="connsiteX6" fmla="*/ 0 w 2576906"/>
              <a:gd name="connsiteY6" fmla="*/ 1974842 h 2037081"/>
              <a:gd name="connsiteX7" fmla="*/ 0 w 2576906"/>
              <a:gd name="connsiteY7" fmla="*/ 394978 h 2037081"/>
              <a:gd name="connsiteX8" fmla="*/ 394978 w 2576906"/>
              <a:gd name="connsiteY8" fmla="*/ 0 h 2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6906" h="2037081">
                <a:moveTo>
                  <a:pt x="394978" y="0"/>
                </a:moveTo>
                <a:lnTo>
                  <a:pt x="1826895" y="0"/>
                </a:lnTo>
                <a:lnTo>
                  <a:pt x="1826895" y="2037080"/>
                </a:lnTo>
                <a:lnTo>
                  <a:pt x="2576906" y="2037080"/>
                </a:lnTo>
                <a:lnTo>
                  <a:pt x="2576906" y="2037081"/>
                </a:lnTo>
                <a:lnTo>
                  <a:pt x="6274" y="2037081"/>
                </a:lnTo>
                <a:lnTo>
                  <a:pt x="0" y="1974842"/>
                </a:lnTo>
                <a:lnTo>
                  <a:pt x="0" y="394978"/>
                </a:lnTo>
                <a:cubicBezTo>
                  <a:pt x="0" y="176838"/>
                  <a:pt x="176838" y="0"/>
                  <a:pt x="394978" y="0"/>
                </a:cubicBezTo>
                <a:close/>
              </a:path>
            </a:pathLst>
          </a:cu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9" name="任意多边形: 形状 8"/>
          <p:cNvSpPr/>
          <p:nvPr>
            <p:custDataLst>
              <p:tags r:id="rId3"/>
            </p:custDataLst>
          </p:nvPr>
        </p:nvSpPr>
        <p:spPr>
          <a:xfrm>
            <a:off x="11525250" y="3053492"/>
            <a:ext cx="950035" cy="751016"/>
          </a:xfrm>
          <a:custGeom>
            <a:avLst/>
            <a:gdLst>
              <a:gd name="connsiteX0" fmla="*/ 394978 w 2576906"/>
              <a:gd name="connsiteY0" fmla="*/ 0 h 2037081"/>
              <a:gd name="connsiteX1" fmla="*/ 1826895 w 2576906"/>
              <a:gd name="connsiteY1" fmla="*/ 0 h 2037081"/>
              <a:gd name="connsiteX2" fmla="*/ 1826895 w 2576906"/>
              <a:gd name="connsiteY2" fmla="*/ 2037080 h 2037081"/>
              <a:gd name="connsiteX3" fmla="*/ 2576906 w 2576906"/>
              <a:gd name="connsiteY3" fmla="*/ 2037080 h 2037081"/>
              <a:gd name="connsiteX4" fmla="*/ 2576906 w 2576906"/>
              <a:gd name="connsiteY4" fmla="*/ 2037081 h 2037081"/>
              <a:gd name="connsiteX5" fmla="*/ 6274 w 2576906"/>
              <a:gd name="connsiteY5" fmla="*/ 2037081 h 2037081"/>
              <a:gd name="connsiteX6" fmla="*/ 0 w 2576906"/>
              <a:gd name="connsiteY6" fmla="*/ 1974842 h 2037081"/>
              <a:gd name="connsiteX7" fmla="*/ 0 w 2576906"/>
              <a:gd name="connsiteY7" fmla="*/ 394978 h 2037081"/>
              <a:gd name="connsiteX8" fmla="*/ 394978 w 2576906"/>
              <a:gd name="connsiteY8" fmla="*/ 0 h 2037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76906" h="2037081">
                <a:moveTo>
                  <a:pt x="394978" y="0"/>
                </a:moveTo>
                <a:lnTo>
                  <a:pt x="1826895" y="0"/>
                </a:lnTo>
                <a:lnTo>
                  <a:pt x="1826895" y="2037080"/>
                </a:lnTo>
                <a:lnTo>
                  <a:pt x="2576906" y="2037080"/>
                </a:lnTo>
                <a:lnTo>
                  <a:pt x="2576906" y="2037081"/>
                </a:lnTo>
                <a:lnTo>
                  <a:pt x="6274" y="2037081"/>
                </a:lnTo>
                <a:lnTo>
                  <a:pt x="0" y="1974842"/>
                </a:lnTo>
                <a:lnTo>
                  <a:pt x="0" y="394978"/>
                </a:lnTo>
                <a:cubicBezTo>
                  <a:pt x="0" y="176838"/>
                  <a:pt x="176838" y="0"/>
                  <a:pt x="394978" y="0"/>
                </a:cubicBezTo>
                <a:close/>
              </a:path>
            </a:pathLst>
          </a:custGeom>
          <a:gradFill>
            <a:gsLst>
              <a:gs pos="0">
                <a:schemeClr val="accent1"/>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 name="标题 1"/>
          <p:cNvSpPr>
            <a:spLocks noGrp="1"/>
          </p:cNvSpPr>
          <p:nvPr>
            <p:ph type="title" hasCustomPrompt="1"/>
            <p:custDataLst>
              <p:tags r:id="rId4"/>
            </p:custDataLst>
          </p:nvPr>
        </p:nvSpPr>
        <p:spPr>
          <a:xfrm>
            <a:off x="1522800" y="1339200"/>
            <a:ext cx="9144000" cy="2386800"/>
          </a:xfrm>
        </p:spPr>
        <p:txBody>
          <a:bodyPr anchor="b"/>
          <a:lstStyle>
            <a:lvl1pPr algn="ctr">
              <a:defRPr sz="6000" baseline="0">
                <a:latin typeface="(使用中文字体)"/>
                <a:ea typeface="微软雅黑" panose="020B0503020204020204" pitchFamily="34" charset="-122"/>
              </a:defRPr>
            </a:lvl1pPr>
          </a:lstStyle>
          <a:p>
            <a:r>
              <a:rPr lang="zh-CN" altLang="en-US" dirty="0"/>
              <a:t>单击此处编辑标题</a:t>
            </a: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t>‹#›</a:t>
            </a:fld>
            <a:endParaRPr lang="zh-CN" altLang="en-US" dirty="0"/>
          </a:p>
        </p:txBody>
      </p:sp>
      <p:sp>
        <p:nvSpPr>
          <p:cNvPr id="7" name="文本占位符 6"/>
          <p:cNvSpPr>
            <a:spLocks noGrp="1"/>
          </p:cNvSpPr>
          <p:nvPr>
            <p:ph type="body" sz="quarter" idx="13"/>
            <p:custDataLst>
              <p:tags r:id="rId8"/>
            </p:custDataLst>
          </p:nvPr>
        </p:nvSpPr>
        <p:spPr>
          <a:xfrm>
            <a:off x="1522413" y="3862800"/>
            <a:ext cx="9144000" cy="1656000"/>
          </a:xfrm>
        </p:spPr>
        <p:txBody>
          <a:bodyPr/>
          <a:lstStyle>
            <a:lvl1pPr algn="ctr">
              <a:defRPr baseline="0">
                <a:latin typeface="(使用中文字体)"/>
                <a:ea typeface="微软雅黑" panose="020B0503020204020204" pitchFamily="34" charset="-122"/>
              </a:defRPr>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tx2"/>
        </a:solidFill>
        <a:effectLst/>
      </p:bgPr>
    </p:bg>
    <p:spTree>
      <p:nvGrpSpPr>
        <p:cNvPr id="1" name=""/>
        <p:cNvGrpSpPr/>
        <p:nvPr/>
      </p:nvGrpSpPr>
      <p:grpSpPr>
        <a:xfrm>
          <a:off x="0" y="0"/>
          <a:ext cx="0" cy="0"/>
          <a:chOff x="0" y="0"/>
          <a:chExt cx="0" cy="0"/>
        </a:xfrm>
      </p:grpSpPr>
      <p:sp>
        <p:nvSpPr>
          <p:cNvPr id="24" name="任意多边形: 形状 23"/>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sp>
        <p:nvSpPr>
          <p:cNvPr id="7" name="矩形 6"/>
          <p:cNvSpPr/>
          <p:nvPr>
            <p:custDataLst>
              <p:tags r:id="rId2"/>
            </p:custDataLst>
          </p:nvPr>
        </p:nvSpPr>
        <p:spPr>
          <a:xfrm>
            <a:off x="775792" y="906436"/>
            <a:ext cx="10620000" cy="51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zh-CN" altLang="en-US"/>
          </a:p>
        </p:txBody>
      </p:sp>
      <p:grpSp>
        <p:nvGrpSpPr>
          <p:cNvPr id="9" name="组合 8"/>
          <p:cNvGrpSpPr/>
          <p:nvPr>
            <p:custDataLst>
              <p:tags r:id="rId3"/>
            </p:custDataLst>
          </p:nvPr>
        </p:nvGrpSpPr>
        <p:grpSpPr>
          <a:xfrm>
            <a:off x="11082266" y="5764142"/>
            <a:ext cx="1033623" cy="1026099"/>
            <a:chOff x="1273175" y="1252538"/>
            <a:chExt cx="4143375" cy="4113212"/>
          </a:xfrm>
        </p:grpSpPr>
        <p:sp>
          <p:nvSpPr>
            <p:cNvPr id="10" name="Freeform 47"/>
            <p:cNvSpPr/>
            <p:nvPr>
              <p:custDataLst>
                <p:tags r:id="rId9"/>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1" name="Freeform 48"/>
            <p:cNvSpPr>
              <a:spLocks noEditPoints="1"/>
            </p:cNvSpPr>
            <p:nvPr>
              <p:custDataLst>
                <p:tags r:id="rId10"/>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49"/>
            <p:cNvSpPr>
              <a:spLocks noEditPoints="1"/>
            </p:cNvSpPr>
            <p:nvPr>
              <p:custDataLst>
                <p:tags r:id="rId11"/>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Freeform 50"/>
            <p:cNvSpPr>
              <a:spLocks noEditPoints="1"/>
            </p:cNvSpPr>
            <p:nvPr>
              <p:custDataLst>
                <p:tags r:id="rId12"/>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1"/>
            <p:cNvSpPr/>
            <p:nvPr>
              <p:custDataLst>
                <p:tags r:id="rId13"/>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2"/>
            <p:cNvSpPr>
              <a:spLocks noEditPoints="1"/>
            </p:cNvSpPr>
            <p:nvPr>
              <p:custDataLst>
                <p:tags r:id="rId14"/>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Rectangle 53"/>
            <p:cNvSpPr>
              <a:spLocks noChangeArrowheads="1"/>
            </p:cNvSpPr>
            <p:nvPr>
              <p:custDataLst>
                <p:tags r:id="rId15"/>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Freeform 54"/>
            <p:cNvSpPr/>
            <p:nvPr>
              <p:custDataLst>
                <p:tags r:id="rId16"/>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5"/>
            <p:cNvSpPr>
              <a:spLocks noEditPoints="1"/>
            </p:cNvSpPr>
            <p:nvPr>
              <p:custDataLst>
                <p:tags r:id="rId17"/>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6"/>
            <p:cNvSpPr>
              <a:spLocks noEditPoints="1"/>
            </p:cNvSpPr>
            <p:nvPr>
              <p:custDataLst>
                <p:tags r:id="rId18"/>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Freeform 57"/>
            <p:cNvSpPr>
              <a:spLocks noEditPoints="1"/>
            </p:cNvSpPr>
            <p:nvPr>
              <p:custDataLst>
                <p:tags r:id="rId19"/>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1" name="Freeform 58"/>
            <p:cNvSpPr/>
            <p:nvPr>
              <p:custDataLst>
                <p:tags r:id="rId20"/>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2" name="Freeform 59"/>
            <p:cNvSpPr>
              <a:spLocks noEditPoints="1"/>
            </p:cNvSpPr>
            <p:nvPr>
              <p:custDataLst>
                <p:tags r:id="rId21"/>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3" name="Rectangle 60"/>
            <p:cNvSpPr>
              <a:spLocks noChangeArrowheads="1"/>
            </p:cNvSpPr>
            <p:nvPr>
              <p:custDataLst>
                <p:tags r:id="rId22"/>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dirty="0">
                <a:sym typeface="+mn-ea"/>
              </a:rPr>
              <a:t>单击此处编辑母版标题样式</a:t>
            </a:r>
          </a:p>
        </p:txBody>
      </p:sp>
      <p:sp>
        <p:nvSpPr>
          <p:cNvPr id="3" name="内容占位符 2"/>
          <p:cNvSpPr>
            <a:spLocks noGrp="1"/>
          </p:cNvSpPr>
          <p:nvPr>
            <p:ph idx="1"/>
            <p:custDataLst>
              <p:tags r:id="rId5"/>
            </p:custDataLst>
          </p:nvPr>
        </p:nvSpPr>
        <p:spPr>
          <a:xfrm>
            <a:off x="669882" y="952508"/>
            <a:ext cx="10852237"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6"/>
            </p:custDataLst>
          </p:nvPr>
        </p:nvSpPr>
        <p:spPr/>
        <p:txBody>
          <a:bodyPr/>
          <a:lstStyle>
            <a:lvl1pPr>
              <a:lnSpc>
                <a:spcPct val="120000"/>
              </a:lnSpc>
              <a:defRPr/>
            </a:lvl1pPr>
          </a:lstStyle>
          <a:p>
            <a:fld id="{760FBDFE-C587-4B4C-A407-44438C67B59E}" type="datetimeFigureOut">
              <a:rPr lang="zh-CN" altLang="en-US" smtClean="0"/>
              <a:t>2019/12/30</a:t>
            </a:fld>
            <a:endParaRPr lang="zh-CN" altLang="en-US"/>
          </a:p>
        </p:txBody>
      </p:sp>
      <p:sp>
        <p:nvSpPr>
          <p:cNvPr id="5" name="页脚占位符 4"/>
          <p:cNvSpPr>
            <a:spLocks noGrp="1"/>
          </p:cNvSpPr>
          <p:nvPr>
            <p:ph type="ftr" sz="quarter" idx="11"/>
            <p:custDataLst>
              <p:tags r:id="rId7"/>
            </p:custDataLst>
          </p:nvPr>
        </p:nvSpPr>
        <p:spPr/>
        <p:txBody>
          <a:bodyPr/>
          <a:lstStyle>
            <a:lvl1pPr>
              <a:lnSpc>
                <a:spcPct val="120000"/>
              </a:lnSpc>
              <a:defRPr/>
            </a:lvl1pPr>
          </a:lstStyle>
          <a:p>
            <a:endParaRPr lang="zh-CN" altLang="en-US"/>
          </a:p>
        </p:txBody>
      </p:sp>
      <p:sp>
        <p:nvSpPr>
          <p:cNvPr id="6" name="灯片编号占位符 5"/>
          <p:cNvSpPr>
            <a:spLocks noGrp="1"/>
          </p:cNvSpPr>
          <p:nvPr>
            <p:ph type="sldNum" sz="quarter" idx="12"/>
            <p:custDataLst>
              <p:tags r:id="rId8"/>
            </p:custDataLst>
          </p:nvPr>
        </p:nvSpPr>
        <p:spPr/>
        <p:txBody>
          <a:bodyPr/>
          <a:lstStyle>
            <a:lvl1pPr>
              <a:lnSpc>
                <a:spcPct val="120000"/>
              </a:lnSpc>
              <a:defRPr/>
            </a:lvl1p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userDrawn="1">
  <p:cSld name="节标题">
    <p:bg>
      <p:bgPr>
        <a:solidFill>
          <a:schemeClr val="tx2"/>
        </a:solidFill>
        <a:effectLst/>
      </p:bgPr>
    </p:bg>
    <p:spTree>
      <p:nvGrpSpPr>
        <p:cNvPr id="1" name=""/>
        <p:cNvGrpSpPr/>
        <p:nvPr/>
      </p:nvGrpSpPr>
      <p:grpSpPr>
        <a:xfrm>
          <a:off x="0" y="0"/>
          <a:ext cx="0" cy="0"/>
          <a:chOff x="0" y="0"/>
          <a:chExt cx="0" cy="0"/>
        </a:xfrm>
      </p:grpSpPr>
      <p:sp>
        <p:nvSpPr>
          <p:cNvPr id="8" name="任意多边形: 形状 7"/>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sp>
        <p:nvSpPr>
          <p:cNvPr id="20" name="标题 1"/>
          <p:cNvSpPr>
            <a:spLocks noGrp="1"/>
          </p:cNvSpPr>
          <p:nvPr>
            <p:ph type="title" hasCustomPrompt="1"/>
            <p:custDataLst>
              <p:tags r:id="rId2"/>
            </p:custDataLst>
          </p:nvPr>
        </p:nvSpPr>
        <p:spPr>
          <a:xfrm>
            <a:off x="3657600" y="2342104"/>
            <a:ext cx="4953001" cy="895350"/>
          </a:xfrm>
        </p:spPr>
        <p:txBody>
          <a:bodyPr bIns="46800" anchor="b">
            <a:normAutofit/>
          </a:bodyPr>
          <a:lstStyle>
            <a:lvl1pPr algn="l">
              <a:defRPr sz="4400" b="1" baseline="0">
                <a:solidFill>
                  <a:schemeClr val="bg1"/>
                </a:solidFill>
                <a:latin typeface="(使用中文字体)"/>
                <a:ea typeface="汉仪旗黑-85S" panose="00020600040101010101" pitchFamily="18" charset="-122"/>
              </a:defRPr>
            </a:lvl1pPr>
          </a:lstStyle>
          <a:p>
            <a:r>
              <a:rPr lang="zh-CN" altLang="en-US" dirty="0"/>
              <a:t>单击此处编辑标题</a:t>
            </a:r>
          </a:p>
        </p:txBody>
      </p:sp>
      <p:sp>
        <p:nvSpPr>
          <p:cNvPr id="21" name="文本占位符 2"/>
          <p:cNvSpPr>
            <a:spLocks noGrp="1"/>
          </p:cNvSpPr>
          <p:nvPr>
            <p:ph type="body" idx="1" hasCustomPrompt="1"/>
            <p:custDataLst>
              <p:tags r:id="rId3"/>
            </p:custDataLst>
          </p:nvPr>
        </p:nvSpPr>
        <p:spPr>
          <a:xfrm>
            <a:off x="3658716" y="3297742"/>
            <a:ext cx="4953001" cy="1015623"/>
          </a:xfrm>
        </p:spPr>
        <p:txBody>
          <a:bodyPr bIns="46800" anchor="t">
            <a:normAutofit/>
          </a:bodyPr>
          <a:lstStyle>
            <a:lvl1pPr marL="0" indent="0" algn="l">
              <a:lnSpc>
                <a:spcPct val="100000"/>
              </a:lnSpc>
              <a:buNone/>
              <a:defRPr sz="1800" baseline="0">
                <a:solidFill>
                  <a:schemeClr val="bg1"/>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en-US" dirty="0"/>
          </a:p>
        </p:txBody>
      </p:sp>
      <p:sp>
        <p:nvSpPr>
          <p:cNvPr id="2" name="日期占位符 1"/>
          <p:cNvSpPr>
            <a:spLocks noGrp="1"/>
          </p:cNvSpPr>
          <p:nvPr>
            <p:ph type="dt" sz="half" idx="10"/>
            <p:custDataLst>
              <p:tags r:id="rId4"/>
            </p:custDataLst>
          </p:nvPr>
        </p:nvSpPr>
        <p:spPr/>
        <p:txBody>
          <a:bodyPr/>
          <a:lstStyle>
            <a:lvl1pPr>
              <a:defRPr baseline="0">
                <a:latin typeface="Arial" panose="020B0604020202020204" pitchFamily="34" charset="0"/>
              </a:defRPr>
            </a:lvl1pPr>
          </a:lstStyle>
          <a:p>
            <a:fld id="{760FBDFE-C587-4B4C-A407-44438C67B59E}" type="datetimeFigureOut">
              <a:rPr lang="zh-CN" altLang="en-US" smtClean="0"/>
              <a:t>2019/12/30</a:t>
            </a:fld>
            <a:endParaRPr lang="zh-CN" altLang="en-US"/>
          </a:p>
        </p:txBody>
      </p:sp>
      <p:sp>
        <p:nvSpPr>
          <p:cNvPr id="3" name="页脚占位符 2"/>
          <p:cNvSpPr>
            <a:spLocks noGrp="1"/>
          </p:cNvSpPr>
          <p:nvPr>
            <p:ph type="ftr" sz="quarter" idx="11"/>
            <p:custDataLst>
              <p:tags r:id="rId5"/>
            </p:custDataLst>
          </p:nvPr>
        </p:nvSpPr>
        <p:spPr/>
        <p:txBody>
          <a:bodyPr/>
          <a:lstStyle>
            <a:lvl1pPr>
              <a:defRPr baseline="0">
                <a:latin typeface="Arial" panose="020B0604020202020204" pitchFamily="34" charset="0"/>
              </a:defRPr>
            </a:lvl1pPr>
          </a:lstStyle>
          <a:p>
            <a:endParaRPr lang="zh-CN" altLang="en-US" dirty="0"/>
          </a:p>
        </p:txBody>
      </p:sp>
      <p:sp>
        <p:nvSpPr>
          <p:cNvPr id="4" name="灯片编号占位符 3"/>
          <p:cNvSpPr>
            <a:spLocks noGrp="1"/>
          </p:cNvSpPr>
          <p:nvPr>
            <p:ph type="sldNum" sz="quarter" idx="12"/>
            <p:custDataLst>
              <p:tags r:id="rId6"/>
            </p:custDataLst>
          </p:nvPr>
        </p:nvSpPr>
        <p:spPr/>
        <p:txBody>
          <a:bodyPr/>
          <a:lstStyle>
            <a:lvl1pPr>
              <a:defRPr baseline="0">
                <a:latin typeface="Arial" panose="020B0604020202020204" pitchFamily="34" charset="0"/>
              </a:defRPr>
            </a:lvl1pPr>
          </a:lstStyle>
          <a:p>
            <a:fld id="{49AE70B2-8BF9-45C0-BB95-33D1B9D3A854}" type="slidenum">
              <a:rPr lang="zh-CN" altLang="en-US" smtClean="0"/>
              <a:t>‹#›</a:t>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tx2"/>
        </a:solidFill>
        <a:effectLst/>
      </p:bgPr>
    </p:bg>
    <p:spTree>
      <p:nvGrpSpPr>
        <p:cNvPr id="1" name=""/>
        <p:cNvGrpSpPr/>
        <p:nvPr/>
      </p:nvGrpSpPr>
      <p:grpSpPr>
        <a:xfrm>
          <a:off x="0" y="0"/>
          <a:ext cx="0" cy="0"/>
          <a:chOff x="0" y="0"/>
          <a:chExt cx="0" cy="0"/>
        </a:xfrm>
      </p:grpSpPr>
      <p:sp>
        <p:nvSpPr>
          <p:cNvPr id="25" name="任意多边形: 形状 24"/>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10" name="组合 9"/>
          <p:cNvGrpSpPr/>
          <p:nvPr>
            <p:custDataLst>
              <p:tags r:id="rId2"/>
            </p:custDataLst>
          </p:nvPr>
        </p:nvGrpSpPr>
        <p:grpSpPr>
          <a:xfrm>
            <a:off x="11082266" y="5764142"/>
            <a:ext cx="1033623" cy="1026099"/>
            <a:chOff x="1273175" y="1252538"/>
            <a:chExt cx="4143375" cy="4113212"/>
          </a:xfrm>
        </p:grpSpPr>
        <p:sp>
          <p:nvSpPr>
            <p:cNvPr id="11" name="Freeform 47"/>
            <p:cNvSpPr/>
            <p:nvPr>
              <p:custDataLst>
                <p:tags r:id="rId10"/>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48"/>
            <p:cNvSpPr>
              <a:spLocks noEditPoints="1"/>
            </p:cNvSpPr>
            <p:nvPr>
              <p:custDataLst>
                <p:tags r:id="rId11"/>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Freeform 49"/>
            <p:cNvSpPr>
              <a:spLocks noEditPoints="1"/>
            </p:cNvSpPr>
            <p:nvPr>
              <p:custDataLst>
                <p:tags r:id="rId12"/>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0"/>
            <p:cNvSpPr>
              <a:spLocks noEditPoints="1"/>
            </p:cNvSpPr>
            <p:nvPr>
              <p:custDataLst>
                <p:tags r:id="rId13"/>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1"/>
            <p:cNvSpPr/>
            <p:nvPr>
              <p:custDataLst>
                <p:tags r:id="rId14"/>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2"/>
            <p:cNvSpPr>
              <a:spLocks noEditPoints="1"/>
            </p:cNvSpPr>
            <p:nvPr>
              <p:custDataLst>
                <p:tags r:id="rId15"/>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Rectangle 53"/>
            <p:cNvSpPr>
              <a:spLocks noChangeArrowheads="1"/>
            </p:cNvSpPr>
            <p:nvPr>
              <p:custDataLst>
                <p:tags r:id="rId16"/>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4"/>
            <p:cNvSpPr/>
            <p:nvPr>
              <p:custDataLst>
                <p:tags r:id="rId17"/>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5"/>
            <p:cNvSpPr>
              <a:spLocks noEditPoints="1"/>
            </p:cNvSpPr>
            <p:nvPr>
              <p:custDataLst>
                <p:tags r:id="rId18"/>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Freeform 56"/>
            <p:cNvSpPr>
              <a:spLocks noEditPoints="1"/>
            </p:cNvSpPr>
            <p:nvPr>
              <p:custDataLst>
                <p:tags r:id="rId19"/>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1" name="Freeform 57"/>
            <p:cNvSpPr>
              <a:spLocks noEditPoints="1"/>
            </p:cNvSpPr>
            <p:nvPr>
              <p:custDataLst>
                <p:tags r:id="rId20"/>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2" name="Freeform 58"/>
            <p:cNvSpPr/>
            <p:nvPr>
              <p:custDataLst>
                <p:tags r:id="rId21"/>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3" name="Freeform 59"/>
            <p:cNvSpPr>
              <a:spLocks noEditPoints="1"/>
            </p:cNvSpPr>
            <p:nvPr>
              <p:custDataLst>
                <p:tags r:id="rId22"/>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4" name="Rectangle 60"/>
            <p:cNvSpPr>
              <a:spLocks noChangeArrowheads="1"/>
            </p:cNvSpPr>
            <p:nvPr>
              <p:custDataLst>
                <p:tags r:id="rId23"/>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9" name="矩形 8"/>
          <p:cNvSpPr/>
          <p:nvPr>
            <p:custDataLst>
              <p:tags r:id="rId3"/>
            </p:custDataLst>
          </p:nvPr>
        </p:nvSpPr>
        <p:spPr>
          <a:xfrm>
            <a:off x="775792" y="906436"/>
            <a:ext cx="10620000" cy="51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zh-CN" altLang="en-US"/>
          </a:p>
        </p:txBody>
      </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dirty="0">
                <a:sym typeface="+mn-ea"/>
              </a:rPr>
              <a:t>单击此处编辑母版标题样式</a:t>
            </a:r>
          </a:p>
        </p:txBody>
      </p:sp>
      <p:sp>
        <p:nvSpPr>
          <p:cNvPr id="3" name="内容占位符 2"/>
          <p:cNvSpPr>
            <a:spLocks noGrp="1"/>
          </p:cNvSpPr>
          <p:nvPr>
            <p:ph sz="half" idx="1"/>
            <p:custDataLst>
              <p:tags r:id="rId5"/>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6"/>
            </p:custDataLst>
          </p:nvPr>
        </p:nvSpPr>
        <p:spPr>
          <a:xfrm>
            <a:off x="6238877" y="952508"/>
            <a:ext cx="5283242" cy="5388907"/>
          </a:xfrm>
        </p:spPr>
        <p:txBody>
          <a:bodyPr>
            <a:noAutofit/>
          </a:bodyPr>
          <a:lstStyle>
            <a:lvl1pPr>
              <a:defRPr sz="1600" baseline="0">
                <a:solidFill>
                  <a:schemeClr val="bg1"/>
                </a:solidFill>
                <a:latin typeface="Arial" panose="020B0604020202020204" pitchFamily="34" charset="0"/>
                <a:ea typeface="微软雅黑" panose="020B0503020204020204" pitchFamily="34" charset="-122"/>
              </a:defRPr>
            </a:lvl1pPr>
            <a:lvl2pPr>
              <a:defRPr sz="1600" baseline="0">
                <a:solidFill>
                  <a:schemeClr val="bg1"/>
                </a:solidFill>
                <a:latin typeface="Arial" panose="020B0604020202020204" pitchFamily="34" charset="0"/>
                <a:ea typeface="微软雅黑" panose="020B0503020204020204" pitchFamily="34" charset="-122"/>
              </a:defRPr>
            </a:lvl2pPr>
            <a:lvl3pPr>
              <a:defRPr sz="1600" baseline="0">
                <a:solidFill>
                  <a:schemeClr val="bg1"/>
                </a:solidFill>
                <a:latin typeface="Arial" panose="020B0604020202020204" pitchFamily="34" charset="0"/>
                <a:ea typeface="微软雅黑" panose="020B0503020204020204" pitchFamily="34" charset="-122"/>
              </a:defRPr>
            </a:lvl3pPr>
            <a:lvl4pPr>
              <a:defRPr sz="1600" baseline="0">
                <a:solidFill>
                  <a:schemeClr val="bg1"/>
                </a:solidFill>
                <a:latin typeface="Arial" panose="020B0604020202020204" pitchFamily="34" charset="0"/>
                <a:ea typeface="微软雅黑" panose="020B0503020204020204" pitchFamily="34" charset="-122"/>
              </a:defRPr>
            </a:lvl4pPr>
            <a:lvl5pPr>
              <a:defRPr sz="1600"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7"/>
            </p:custDataLst>
          </p:nvPr>
        </p:nvSpPr>
        <p:spPr/>
        <p:txBody>
          <a:bodyPr/>
          <a:lstStyle/>
          <a:p>
            <a:fld id="{760FBDFE-C587-4B4C-A407-44438C67B59E}" type="datetimeFigureOut">
              <a:rPr lang="zh-CN" altLang="en-US" smtClean="0"/>
              <a:t>2019/12/30</a:t>
            </a:fld>
            <a:endParaRPr lang="zh-CN" altLang="en-US"/>
          </a:p>
        </p:txBody>
      </p:sp>
      <p:sp>
        <p:nvSpPr>
          <p:cNvPr id="6" name="页脚占位符 5"/>
          <p:cNvSpPr>
            <a:spLocks noGrp="1"/>
          </p:cNvSpPr>
          <p:nvPr>
            <p:ph type="ftr" sz="quarter" idx="11"/>
            <p:custDataLst>
              <p:tags r:id="rId8"/>
            </p:custDataLst>
          </p:nvPr>
        </p:nvSpPr>
        <p:spPr/>
        <p:txBody>
          <a:bodyPr/>
          <a:lstStyle/>
          <a:p>
            <a:endParaRPr lang="zh-CN" altLang="en-US"/>
          </a:p>
        </p:txBody>
      </p:sp>
      <p:sp>
        <p:nvSpPr>
          <p:cNvPr id="7" name="灯片编号占位符 6"/>
          <p:cNvSpPr>
            <a:spLocks noGrp="1"/>
          </p:cNvSpPr>
          <p:nvPr>
            <p:ph type="sldNum" sz="quarter" idx="12"/>
            <p:custDataLst>
              <p:tags r:id="rId9"/>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tx2"/>
        </a:solidFill>
        <a:effectLst/>
      </p:bgPr>
    </p:bg>
    <p:spTree>
      <p:nvGrpSpPr>
        <p:cNvPr id="1" name=""/>
        <p:cNvGrpSpPr/>
        <p:nvPr/>
      </p:nvGrpSpPr>
      <p:grpSpPr>
        <a:xfrm>
          <a:off x="0" y="0"/>
          <a:ext cx="0" cy="0"/>
          <a:chOff x="0" y="0"/>
          <a:chExt cx="0" cy="0"/>
        </a:xfrm>
      </p:grpSpPr>
      <p:sp>
        <p:nvSpPr>
          <p:cNvPr id="27" name="任意多边形: 形状 26"/>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12" name="组合 11"/>
          <p:cNvGrpSpPr/>
          <p:nvPr>
            <p:custDataLst>
              <p:tags r:id="rId2"/>
            </p:custDataLst>
          </p:nvPr>
        </p:nvGrpSpPr>
        <p:grpSpPr>
          <a:xfrm>
            <a:off x="11082266" y="5764142"/>
            <a:ext cx="1033623" cy="1026099"/>
            <a:chOff x="1273175" y="1252538"/>
            <a:chExt cx="4143375" cy="4113212"/>
          </a:xfrm>
        </p:grpSpPr>
        <p:sp>
          <p:nvSpPr>
            <p:cNvPr id="13" name="Freeform 47"/>
            <p:cNvSpPr/>
            <p:nvPr>
              <p:custDataLst>
                <p:tags r:id="rId12"/>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48"/>
            <p:cNvSpPr>
              <a:spLocks noEditPoints="1"/>
            </p:cNvSpPr>
            <p:nvPr>
              <p:custDataLst>
                <p:tags r:id="rId13"/>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49"/>
            <p:cNvSpPr>
              <a:spLocks noEditPoints="1"/>
            </p:cNvSpPr>
            <p:nvPr>
              <p:custDataLst>
                <p:tags r:id="rId14"/>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0"/>
            <p:cNvSpPr>
              <a:spLocks noEditPoints="1"/>
            </p:cNvSpPr>
            <p:nvPr>
              <p:custDataLst>
                <p:tags r:id="rId15"/>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Freeform 51"/>
            <p:cNvSpPr/>
            <p:nvPr>
              <p:custDataLst>
                <p:tags r:id="rId16"/>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2"/>
            <p:cNvSpPr>
              <a:spLocks noEditPoints="1"/>
            </p:cNvSpPr>
            <p:nvPr>
              <p:custDataLst>
                <p:tags r:id="rId17"/>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Rectangle 53"/>
            <p:cNvSpPr>
              <a:spLocks noChangeArrowheads="1"/>
            </p:cNvSpPr>
            <p:nvPr>
              <p:custDataLst>
                <p:tags r:id="rId18"/>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Freeform 54"/>
            <p:cNvSpPr/>
            <p:nvPr>
              <p:custDataLst>
                <p:tags r:id="rId19"/>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1" name="Freeform 55"/>
            <p:cNvSpPr>
              <a:spLocks noEditPoints="1"/>
            </p:cNvSpPr>
            <p:nvPr>
              <p:custDataLst>
                <p:tags r:id="rId20"/>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2" name="Freeform 56"/>
            <p:cNvSpPr>
              <a:spLocks noEditPoints="1"/>
            </p:cNvSpPr>
            <p:nvPr>
              <p:custDataLst>
                <p:tags r:id="rId21"/>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3" name="Freeform 57"/>
            <p:cNvSpPr>
              <a:spLocks noEditPoints="1"/>
            </p:cNvSpPr>
            <p:nvPr>
              <p:custDataLst>
                <p:tags r:id="rId22"/>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4" name="Freeform 58"/>
            <p:cNvSpPr/>
            <p:nvPr>
              <p:custDataLst>
                <p:tags r:id="rId23"/>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5" name="Freeform 59"/>
            <p:cNvSpPr>
              <a:spLocks noEditPoints="1"/>
            </p:cNvSpPr>
            <p:nvPr>
              <p:custDataLst>
                <p:tags r:id="rId24"/>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6" name="Rectangle 60"/>
            <p:cNvSpPr>
              <a:spLocks noChangeArrowheads="1"/>
            </p:cNvSpPr>
            <p:nvPr>
              <p:custDataLst>
                <p:tags r:id="rId25"/>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11" name="矩形 10"/>
          <p:cNvSpPr/>
          <p:nvPr>
            <p:custDataLst>
              <p:tags r:id="rId3"/>
            </p:custDataLst>
          </p:nvPr>
        </p:nvSpPr>
        <p:spPr>
          <a:xfrm>
            <a:off x="775792" y="906436"/>
            <a:ext cx="10620000" cy="51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zh-CN" altLang="en-US"/>
          </a:p>
        </p:txBody>
      </p:sp>
      <p:sp>
        <p:nvSpPr>
          <p:cNvPr id="2" name="标题 1"/>
          <p:cNvSpPr>
            <a:spLocks noGrp="1"/>
          </p:cNvSpPr>
          <p:nvPr>
            <p:ph type="title"/>
            <p:custDataLst>
              <p:tags r:id="rId4"/>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dirty="0">
                <a:sym typeface="+mn-ea"/>
              </a:rPr>
              <a:t>单击此处编辑母版标题样式</a:t>
            </a:r>
          </a:p>
        </p:txBody>
      </p:sp>
      <p:sp>
        <p:nvSpPr>
          <p:cNvPr id="3" name="文本占位符 2"/>
          <p:cNvSpPr>
            <a:spLocks noGrp="1"/>
          </p:cNvSpPr>
          <p:nvPr>
            <p:ph type="body" idx="1" hasCustomPrompt="1"/>
            <p:custDataLst>
              <p:tags r:id="rId5"/>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bg1"/>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6"/>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7"/>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8"/>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9"/>
            </p:custDataLst>
          </p:nvPr>
        </p:nvSpPr>
        <p:spPr/>
        <p:txBody>
          <a:bodyPr/>
          <a:lstStyle/>
          <a:p>
            <a:fld id="{760FBDFE-C587-4B4C-A407-44438C67B59E}" type="datetimeFigureOut">
              <a:rPr lang="zh-CN" altLang="en-US" smtClean="0"/>
              <a:t>2019/12/30</a:t>
            </a:fld>
            <a:endParaRPr lang="zh-CN" altLang="en-US"/>
          </a:p>
        </p:txBody>
      </p:sp>
      <p:sp>
        <p:nvSpPr>
          <p:cNvPr id="8" name="页脚占位符 7"/>
          <p:cNvSpPr>
            <a:spLocks noGrp="1"/>
          </p:cNvSpPr>
          <p:nvPr>
            <p:ph type="ftr" sz="quarter" idx="11"/>
            <p:custDataLst>
              <p:tags r:id="rId10"/>
            </p:custDataLst>
          </p:nvPr>
        </p:nvSpPr>
        <p:spPr/>
        <p:txBody>
          <a:bodyPr/>
          <a:lstStyle/>
          <a:p>
            <a:endParaRPr lang="zh-CN" altLang="en-US"/>
          </a:p>
        </p:txBody>
      </p:sp>
      <p:sp>
        <p:nvSpPr>
          <p:cNvPr id="9" name="灯片编号占位符 8"/>
          <p:cNvSpPr>
            <a:spLocks noGrp="1"/>
          </p:cNvSpPr>
          <p:nvPr>
            <p:ph type="sldNum" sz="quarter" idx="12"/>
            <p:custDataLst>
              <p:tags r:id="rId11"/>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tx2"/>
        </a:solidFill>
        <a:effectLst/>
      </p:bgPr>
    </p:bg>
    <p:spTree>
      <p:nvGrpSpPr>
        <p:cNvPr id="1" name=""/>
        <p:cNvGrpSpPr/>
        <p:nvPr/>
      </p:nvGrpSpPr>
      <p:grpSpPr>
        <a:xfrm>
          <a:off x="0" y="0"/>
          <a:ext cx="0" cy="0"/>
          <a:chOff x="0" y="0"/>
          <a:chExt cx="0" cy="0"/>
        </a:xfrm>
      </p:grpSpPr>
      <p:sp>
        <p:nvSpPr>
          <p:cNvPr id="7" name="任意多边形: 形状 6"/>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dirty="0">
                <a:sym typeface="+mn-ea"/>
              </a:rPr>
              <a:t>单击此处编辑母版标题样式</a:t>
            </a: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t>2019/12/30</a:t>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tx2"/>
        </a:solidFill>
        <a:effectLst/>
      </p:bgPr>
    </p:bg>
    <p:spTree>
      <p:nvGrpSpPr>
        <p:cNvPr id="1" name=""/>
        <p:cNvGrpSpPr/>
        <p:nvPr/>
      </p:nvGrpSpPr>
      <p:grpSpPr>
        <a:xfrm>
          <a:off x="0" y="0"/>
          <a:ext cx="0" cy="0"/>
          <a:chOff x="0" y="0"/>
          <a:chExt cx="0" cy="0"/>
        </a:xfrm>
      </p:grpSpPr>
      <p:sp>
        <p:nvSpPr>
          <p:cNvPr id="21" name="任意多边形: 形状 20"/>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6" name="组合 5"/>
          <p:cNvGrpSpPr/>
          <p:nvPr>
            <p:custDataLst>
              <p:tags r:id="rId2"/>
            </p:custDataLst>
          </p:nvPr>
        </p:nvGrpSpPr>
        <p:grpSpPr>
          <a:xfrm>
            <a:off x="11082266" y="5764142"/>
            <a:ext cx="1033623" cy="1026099"/>
            <a:chOff x="1273175" y="1252538"/>
            <a:chExt cx="4143375" cy="4113212"/>
          </a:xfrm>
        </p:grpSpPr>
        <p:sp>
          <p:nvSpPr>
            <p:cNvPr id="7" name="Freeform 47"/>
            <p:cNvSpPr/>
            <p:nvPr>
              <p:custDataLst>
                <p:tags r:id="rId6"/>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8" name="Freeform 48"/>
            <p:cNvSpPr>
              <a:spLocks noEditPoints="1"/>
            </p:cNvSpPr>
            <p:nvPr>
              <p:custDataLst>
                <p:tags r:id="rId7"/>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9" name="Freeform 49"/>
            <p:cNvSpPr>
              <a:spLocks noEditPoints="1"/>
            </p:cNvSpPr>
            <p:nvPr>
              <p:custDataLst>
                <p:tags r:id="rId8"/>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0" name="Freeform 50"/>
            <p:cNvSpPr>
              <a:spLocks noEditPoints="1"/>
            </p:cNvSpPr>
            <p:nvPr>
              <p:custDataLst>
                <p:tags r:id="rId9"/>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1" name="Freeform 51"/>
            <p:cNvSpPr/>
            <p:nvPr>
              <p:custDataLst>
                <p:tags r:id="rId10"/>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52"/>
            <p:cNvSpPr>
              <a:spLocks noEditPoints="1"/>
            </p:cNvSpPr>
            <p:nvPr>
              <p:custDataLst>
                <p:tags r:id="rId11"/>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Rectangle 53"/>
            <p:cNvSpPr>
              <a:spLocks noChangeArrowheads="1"/>
            </p:cNvSpPr>
            <p:nvPr>
              <p:custDataLst>
                <p:tags r:id="rId12"/>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4"/>
            <p:cNvSpPr/>
            <p:nvPr>
              <p:custDataLst>
                <p:tags r:id="rId13"/>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5"/>
            <p:cNvSpPr>
              <a:spLocks noEditPoints="1"/>
            </p:cNvSpPr>
            <p:nvPr>
              <p:custDataLst>
                <p:tags r:id="rId14"/>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6"/>
            <p:cNvSpPr>
              <a:spLocks noEditPoints="1"/>
            </p:cNvSpPr>
            <p:nvPr>
              <p:custDataLst>
                <p:tags r:id="rId15"/>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Freeform 57"/>
            <p:cNvSpPr>
              <a:spLocks noEditPoints="1"/>
            </p:cNvSpPr>
            <p:nvPr>
              <p:custDataLst>
                <p:tags r:id="rId16"/>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8"/>
            <p:cNvSpPr/>
            <p:nvPr>
              <p:custDataLst>
                <p:tags r:id="rId17"/>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9"/>
            <p:cNvSpPr>
              <a:spLocks noEditPoints="1"/>
            </p:cNvSpPr>
            <p:nvPr>
              <p:custDataLst>
                <p:tags r:id="rId18"/>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Rectangle 60"/>
            <p:cNvSpPr>
              <a:spLocks noChangeArrowheads="1"/>
            </p:cNvSpPr>
            <p:nvPr>
              <p:custDataLst>
                <p:tags r:id="rId19"/>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2" name="日期占位符 1"/>
          <p:cNvSpPr>
            <a:spLocks noGrp="1"/>
          </p:cNvSpPr>
          <p:nvPr>
            <p:ph type="dt" sz="half" idx="10"/>
            <p:custDataLst>
              <p:tags r:id="rId3"/>
            </p:custDataLst>
          </p:nvPr>
        </p:nvSpPr>
        <p:spPr/>
        <p:txBody>
          <a:bodyPr/>
          <a:lstStyle/>
          <a:p>
            <a:fld id="{760FBDFE-C587-4B4C-A407-44438C67B59E}" type="datetimeFigureOut">
              <a:rPr lang="zh-CN" altLang="en-US" smtClean="0"/>
              <a:t>2019/12/30</a:t>
            </a:fld>
            <a:endParaRPr lang="zh-CN" altLang="en-US"/>
          </a:p>
        </p:txBody>
      </p:sp>
      <p:sp>
        <p:nvSpPr>
          <p:cNvPr id="3" name="页脚占位符 2"/>
          <p:cNvSpPr>
            <a:spLocks noGrp="1"/>
          </p:cNvSpPr>
          <p:nvPr>
            <p:ph type="ftr" sz="quarter" idx="11"/>
            <p:custDataLst>
              <p:tags r:id="rId4"/>
            </p:custDataLst>
          </p:nvPr>
        </p:nvSpPr>
        <p:spPr/>
        <p:txBody>
          <a:bodyPr/>
          <a:lstStyle/>
          <a:p>
            <a:endParaRPr lang="zh-CN" altLang="en-US"/>
          </a:p>
        </p:txBody>
      </p:sp>
      <p:sp>
        <p:nvSpPr>
          <p:cNvPr id="4" name="灯片编号占位符 3"/>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tx2"/>
        </a:solidFill>
        <a:effectLst/>
      </p:bgPr>
    </p:bg>
    <p:spTree>
      <p:nvGrpSpPr>
        <p:cNvPr id="1" name=""/>
        <p:cNvGrpSpPr/>
        <p:nvPr/>
      </p:nvGrpSpPr>
      <p:grpSpPr>
        <a:xfrm>
          <a:off x="0" y="0"/>
          <a:ext cx="0" cy="0"/>
          <a:chOff x="0" y="0"/>
          <a:chExt cx="0" cy="0"/>
        </a:xfrm>
      </p:grpSpPr>
      <p:sp>
        <p:nvSpPr>
          <p:cNvPr id="25" name="任意多边形: 形状 24"/>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grpSp>
        <p:nvGrpSpPr>
          <p:cNvPr id="10" name="组合 9"/>
          <p:cNvGrpSpPr/>
          <p:nvPr>
            <p:custDataLst>
              <p:tags r:id="rId2"/>
            </p:custDataLst>
          </p:nvPr>
        </p:nvGrpSpPr>
        <p:grpSpPr>
          <a:xfrm>
            <a:off x="11082266" y="5764142"/>
            <a:ext cx="1033623" cy="1026099"/>
            <a:chOff x="1273175" y="1252538"/>
            <a:chExt cx="4143375" cy="4113212"/>
          </a:xfrm>
        </p:grpSpPr>
        <p:sp>
          <p:nvSpPr>
            <p:cNvPr id="11" name="Freeform 47"/>
            <p:cNvSpPr/>
            <p:nvPr>
              <p:custDataLst>
                <p:tags r:id="rId10"/>
              </p:custDataLst>
            </p:nvPr>
          </p:nvSpPr>
          <p:spPr bwMode="auto">
            <a:xfrm>
              <a:off x="3895725" y="1760538"/>
              <a:ext cx="465138" cy="857250"/>
            </a:xfrm>
            <a:custGeom>
              <a:avLst/>
              <a:gdLst>
                <a:gd name="T0" fmla="*/ 293 w 293"/>
                <a:gd name="T1" fmla="*/ 446 h 540"/>
                <a:gd name="T2" fmla="*/ 106 w 293"/>
                <a:gd name="T3" fmla="*/ 446 h 540"/>
                <a:gd name="T4" fmla="*/ 106 w 293"/>
                <a:gd name="T5" fmla="*/ 317 h 540"/>
                <a:gd name="T6" fmla="*/ 268 w 293"/>
                <a:gd name="T7" fmla="*/ 317 h 540"/>
                <a:gd name="T8" fmla="*/ 268 w 293"/>
                <a:gd name="T9" fmla="*/ 223 h 540"/>
                <a:gd name="T10" fmla="*/ 106 w 293"/>
                <a:gd name="T11" fmla="*/ 223 h 540"/>
                <a:gd name="T12" fmla="*/ 106 w 293"/>
                <a:gd name="T13" fmla="*/ 94 h 540"/>
                <a:gd name="T14" fmla="*/ 280 w 293"/>
                <a:gd name="T15" fmla="*/ 94 h 540"/>
                <a:gd name="T16" fmla="*/ 280 w 293"/>
                <a:gd name="T17" fmla="*/ 0 h 540"/>
                <a:gd name="T18" fmla="*/ 0 w 293"/>
                <a:gd name="T19" fmla="*/ 0 h 540"/>
                <a:gd name="T20" fmla="*/ 0 w 293"/>
                <a:gd name="T21" fmla="*/ 540 h 540"/>
                <a:gd name="T22" fmla="*/ 293 w 293"/>
                <a:gd name="T23" fmla="*/ 540 h 540"/>
                <a:gd name="T24" fmla="*/ 293 w 293"/>
                <a:gd name="T25" fmla="*/ 446 h 540"/>
                <a:gd name="T26" fmla="*/ 293 w 293"/>
                <a:gd name="T27" fmla="*/ 446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540">
                  <a:moveTo>
                    <a:pt x="293" y="446"/>
                  </a:moveTo>
                  <a:lnTo>
                    <a:pt x="106" y="446"/>
                  </a:lnTo>
                  <a:lnTo>
                    <a:pt x="106" y="317"/>
                  </a:lnTo>
                  <a:lnTo>
                    <a:pt x="268" y="317"/>
                  </a:lnTo>
                  <a:lnTo>
                    <a:pt x="268" y="223"/>
                  </a:lnTo>
                  <a:lnTo>
                    <a:pt x="106" y="223"/>
                  </a:lnTo>
                  <a:lnTo>
                    <a:pt x="106" y="94"/>
                  </a:lnTo>
                  <a:lnTo>
                    <a:pt x="280" y="94"/>
                  </a:lnTo>
                  <a:lnTo>
                    <a:pt x="280" y="0"/>
                  </a:lnTo>
                  <a:lnTo>
                    <a:pt x="0" y="0"/>
                  </a:lnTo>
                  <a:lnTo>
                    <a:pt x="0" y="540"/>
                  </a:lnTo>
                  <a:lnTo>
                    <a:pt x="293" y="540"/>
                  </a:lnTo>
                  <a:lnTo>
                    <a:pt x="293" y="446"/>
                  </a:lnTo>
                  <a:lnTo>
                    <a:pt x="293" y="446"/>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2" name="Freeform 48"/>
            <p:cNvSpPr>
              <a:spLocks noEditPoints="1"/>
            </p:cNvSpPr>
            <p:nvPr>
              <p:custDataLst>
                <p:tags r:id="rId11"/>
              </p:custDataLst>
            </p:nvPr>
          </p:nvSpPr>
          <p:spPr bwMode="auto">
            <a:xfrm>
              <a:off x="1344613" y="4548188"/>
              <a:ext cx="631825" cy="727075"/>
            </a:xfrm>
            <a:custGeom>
              <a:avLst/>
              <a:gdLst>
                <a:gd name="T0" fmla="*/ 14 w 98"/>
                <a:gd name="T1" fmla="*/ 98 h 113"/>
                <a:gd name="T2" fmla="*/ 49 w 98"/>
                <a:gd name="T3" fmla="*/ 113 h 113"/>
                <a:gd name="T4" fmla="*/ 84 w 98"/>
                <a:gd name="T5" fmla="*/ 97 h 113"/>
                <a:gd name="T6" fmla="*/ 98 w 98"/>
                <a:gd name="T7" fmla="*/ 56 h 113"/>
                <a:gd name="T8" fmla="*/ 85 w 98"/>
                <a:gd name="T9" fmla="*/ 16 h 113"/>
                <a:gd name="T10" fmla="*/ 50 w 98"/>
                <a:gd name="T11" fmla="*/ 0 h 113"/>
                <a:gd name="T12" fmla="*/ 14 w 98"/>
                <a:gd name="T13" fmla="*/ 16 h 113"/>
                <a:gd name="T14" fmla="*/ 0 w 98"/>
                <a:gd name="T15" fmla="*/ 58 h 113"/>
                <a:gd name="T16" fmla="*/ 14 w 98"/>
                <a:gd name="T17" fmla="*/ 98 h 113"/>
                <a:gd name="T18" fmla="*/ 30 w 98"/>
                <a:gd name="T19" fmla="*/ 31 h 113"/>
                <a:gd name="T20" fmla="*/ 50 w 98"/>
                <a:gd name="T21" fmla="*/ 21 h 113"/>
                <a:gd name="T22" fmla="*/ 69 w 98"/>
                <a:gd name="T23" fmla="*/ 30 h 113"/>
                <a:gd name="T24" fmla="*/ 76 w 98"/>
                <a:gd name="T25" fmla="*/ 57 h 113"/>
                <a:gd name="T26" fmla="*/ 69 w 98"/>
                <a:gd name="T27" fmla="*/ 83 h 113"/>
                <a:gd name="T28" fmla="*/ 49 w 98"/>
                <a:gd name="T29" fmla="*/ 93 h 113"/>
                <a:gd name="T30" fmla="*/ 30 w 98"/>
                <a:gd name="T31" fmla="*/ 83 h 113"/>
                <a:gd name="T32" fmla="*/ 23 w 98"/>
                <a:gd name="T33" fmla="*/ 57 h 113"/>
                <a:gd name="T34" fmla="*/ 30 w 98"/>
                <a:gd name="T35" fmla="*/ 3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3">
                  <a:moveTo>
                    <a:pt x="14" y="98"/>
                  </a:moveTo>
                  <a:cubicBezTo>
                    <a:pt x="23" y="108"/>
                    <a:pt x="34" y="113"/>
                    <a:pt x="49" y="113"/>
                  </a:cubicBezTo>
                  <a:cubicBezTo>
                    <a:pt x="63" y="113"/>
                    <a:pt x="75" y="108"/>
                    <a:pt x="84" y="97"/>
                  </a:cubicBezTo>
                  <a:cubicBezTo>
                    <a:pt x="93" y="87"/>
                    <a:pt x="98" y="73"/>
                    <a:pt x="98" y="56"/>
                  </a:cubicBezTo>
                  <a:cubicBezTo>
                    <a:pt x="98" y="40"/>
                    <a:pt x="94" y="26"/>
                    <a:pt x="85" y="16"/>
                  </a:cubicBezTo>
                  <a:cubicBezTo>
                    <a:pt x="76" y="6"/>
                    <a:pt x="64" y="0"/>
                    <a:pt x="50" y="0"/>
                  </a:cubicBezTo>
                  <a:cubicBezTo>
                    <a:pt x="35" y="0"/>
                    <a:pt x="23" y="6"/>
                    <a:pt x="14" y="16"/>
                  </a:cubicBezTo>
                  <a:cubicBezTo>
                    <a:pt x="5" y="27"/>
                    <a:pt x="0" y="41"/>
                    <a:pt x="0" y="58"/>
                  </a:cubicBezTo>
                  <a:cubicBezTo>
                    <a:pt x="0" y="74"/>
                    <a:pt x="5" y="87"/>
                    <a:pt x="14" y="98"/>
                  </a:cubicBezTo>
                  <a:close/>
                  <a:moveTo>
                    <a:pt x="30" y="31"/>
                  </a:moveTo>
                  <a:cubicBezTo>
                    <a:pt x="35" y="24"/>
                    <a:pt x="41" y="21"/>
                    <a:pt x="50" y="21"/>
                  </a:cubicBezTo>
                  <a:cubicBezTo>
                    <a:pt x="58" y="20"/>
                    <a:pt x="64" y="24"/>
                    <a:pt x="69" y="30"/>
                  </a:cubicBezTo>
                  <a:cubicBezTo>
                    <a:pt x="73" y="37"/>
                    <a:pt x="75" y="46"/>
                    <a:pt x="76" y="57"/>
                  </a:cubicBezTo>
                  <a:cubicBezTo>
                    <a:pt x="76" y="68"/>
                    <a:pt x="73" y="77"/>
                    <a:pt x="69" y="83"/>
                  </a:cubicBezTo>
                  <a:cubicBezTo>
                    <a:pt x="64" y="90"/>
                    <a:pt x="57" y="93"/>
                    <a:pt x="49" y="93"/>
                  </a:cubicBezTo>
                  <a:cubicBezTo>
                    <a:pt x="41" y="93"/>
                    <a:pt x="34" y="90"/>
                    <a:pt x="30" y="83"/>
                  </a:cubicBezTo>
                  <a:cubicBezTo>
                    <a:pt x="25" y="76"/>
                    <a:pt x="23" y="67"/>
                    <a:pt x="23" y="57"/>
                  </a:cubicBezTo>
                  <a:cubicBezTo>
                    <a:pt x="23" y="46"/>
                    <a:pt x="25" y="37"/>
                    <a:pt x="30" y="31"/>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3" name="Freeform 49"/>
            <p:cNvSpPr>
              <a:spLocks noEditPoints="1"/>
            </p:cNvSpPr>
            <p:nvPr>
              <p:custDataLst>
                <p:tags r:id="rId12"/>
              </p:custDataLst>
            </p:nvPr>
          </p:nvSpPr>
          <p:spPr bwMode="auto">
            <a:xfrm>
              <a:off x="2646363" y="2746375"/>
              <a:ext cx="566738" cy="855663"/>
            </a:xfrm>
            <a:custGeom>
              <a:avLst/>
              <a:gdLst>
                <a:gd name="T0" fmla="*/ 39 w 88"/>
                <a:gd name="T1" fmla="*/ 86 h 133"/>
                <a:gd name="T2" fmla="*/ 74 w 88"/>
                <a:gd name="T3" fmla="*/ 74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6 h 133"/>
                <a:gd name="T16" fmla="*/ 39 w 88"/>
                <a:gd name="T17" fmla="*/ 86 h 133"/>
                <a:gd name="T18" fmla="*/ 38 w 88"/>
                <a:gd name="T19" fmla="*/ 22 h 133"/>
                <a:gd name="T20" fmla="*/ 60 w 88"/>
                <a:gd name="T21" fmla="*/ 43 h 133"/>
                <a:gd name="T22" fmla="*/ 37 w 88"/>
                <a:gd name="T23" fmla="*/ 65 h 133"/>
                <a:gd name="T24" fmla="*/ 26 w 88"/>
                <a:gd name="T25" fmla="*/ 65 h 133"/>
                <a:gd name="T26" fmla="*/ 26 w 88"/>
                <a:gd name="T27" fmla="*/ 22 h 133"/>
                <a:gd name="T28" fmla="*/ 38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6"/>
                  </a:moveTo>
                  <a:cubicBezTo>
                    <a:pt x="53" y="87"/>
                    <a:pt x="65" y="83"/>
                    <a:pt x="74" y="74"/>
                  </a:cubicBezTo>
                  <a:cubicBezTo>
                    <a:pt x="83" y="66"/>
                    <a:pt x="88" y="55"/>
                    <a:pt x="88" y="42"/>
                  </a:cubicBezTo>
                  <a:cubicBezTo>
                    <a:pt x="88" y="14"/>
                    <a:pt x="73" y="0"/>
                    <a:pt x="42" y="0"/>
                  </a:cubicBezTo>
                  <a:cubicBezTo>
                    <a:pt x="0" y="0"/>
                    <a:pt x="0" y="0"/>
                    <a:pt x="0" y="0"/>
                  </a:cubicBezTo>
                  <a:cubicBezTo>
                    <a:pt x="0" y="133"/>
                    <a:pt x="0" y="133"/>
                    <a:pt x="0" y="133"/>
                  </a:cubicBezTo>
                  <a:cubicBezTo>
                    <a:pt x="26" y="133"/>
                    <a:pt x="26" y="133"/>
                    <a:pt x="26" y="133"/>
                  </a:cubicBezTo>
                  <a:cubicBezTo>
                    <a:pt x="26" y="86"/>
                    <a:pt x="26" y="86"/>
                    <a:pt x="26" y="86"/>
                  </a:cubicBezTo>
                  <a:cubicBezTo>
                    <a:pt x="39" y="86"/>
                    <a:pt x="39" y="86"/>
                    <a:pt x="39" y="86"/>
                  </a:cubicBezTo>
                  <a:close/>
                  <a:moveTo>
                    <a:pt x="38" y="22"/>
                  </a:moveTo>
                  <a:cubicBezTo>
                    <a:pt x="53" y="22"/>
                    <a:pt x="60" y="29"/>
                    <a:pt x="60" y="43"/>
                  </a:cubicBezTo>
                  <a:cubicBezTo>
                    <a:pt x="60" y="57"/>
                    <a:pt x="53" y="65"/>
                    <a:pt x="37" y="65"/>
                  </a:cubicBezTo>
                  <a:cubicBezTo>
                    <a:pt x="26" y="65"/>
                    <a:pt x="26" y="65"/>
                    <a:pt x="26" y="65"/>
                  </a:cubicBezTo>
                  <a:cubicBezTo>
                    <a:pt x="26" y="22"/>
                    <a:pt x="26" y="22"/>
                    <a:pt x="26" y="22"/>
                  </a:cubicBezTo>
                  <a:cubicBezTo>
                    <a:pt x="38" y="22"/>
                    <a:pt x="38" y="22"/>
                    <a:pt x="38" y="22"/>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4" name="Freeform 50"/>
            <p:cNvSpPr>
              <a:spLocks noEditPoints="1"/>
            </p:cNvSpPr>
            <p:nvPr>
              <p:custDataLst>
                <p:tags r:id="rId13"/>
              </p:custDataLst>
            </p:nvPr>
          </p:nvSpPr>
          <p:spPr bwMode="auto">
            <a:xfrm>
              <a:off x="4708525" y="3871913"/>
              <a:ext cx="522288" cy="682625"/>
            </a:xfrm>
            <a:custGeom>
              <a:avLst/>
              <a:gdLst>
                <a:gd name="T0" fmla="*/ 62 w 81"/>
                <a:gd name="T1" fmla="*/ 74 h 106"/>
                <a:gd name="T2" fmla="*/ 47 w 81"/>
                <a:gd name="T3" fmla="*/ 58 h 106"/>
                <a:gd name="T4" fmla="*/ 47 w 81"/>
                <a:gd name="T5" fmla="*/ 58 h 106"/>
                <a:gd name="T6" fmla="*/ 63 w 81"/>
                <a:gd name="T7" fmla="*/ 47 h 106"/>
                <a:gd name="T8" fmla="*/ 69 w 81"/>
                <a:gd name="T9" fmla="*/ 28 h 106"/>
                <a:gd name="T10" fmla="*/ 34 w 81"/>
                <a:gd name="T11" fmla="*/ 0 h 106"/>
                <a:gd name="T12" fmla="*/ 0 w 81"/>
                <a:gd name="T13" fmla="*/ 0 h 106"/>
                <a:gd name="T14" fmla="*/ 0 w 81"/>
                <a:gd name="T15" fmla="*/ 106 h 106"/>
                <a:gd name="T16" fmla="*/ 21 w 81"/>
                <a:gd name="T17" fmla="*/ 106 h 106"/>
                <a:gd name="T18" fmla="*/ 21 w 81"/>
                <a:gd name="T19" fmla="*/ 65 h 106"/>
                <a:gd name="T20" fmla="*/ 27 w 81"/>
                <a:gd name="T21" fmla="*/ 65 h 106"/>
                <a:gd name="T22" fmla="*/ 34 w 81"/>
                <a:gd name="T23" fmla="*/ 67 h 106"/>
                <a:gd name="T24" fmla="*/ 41 w 81"/>
                <a:gd name="T25" fmla="*/ 78 h 106"/>
                <a:gd name="T26" fmla="*/ 57 w 81"/>
                <a:gd name="T27" fmla="*/ 106 h 106"/>
                <a:gd name="T28" fmla="*/ 81 w 81"/>
                <a:gd name="T29" fmla="*/ 106 h 106"/>
                <a:gd name="T30" fmla="*/ 62 w 81"/>
                <a:gd name="T31" fmla="*/ 74 h 106"/>
                <a:gd name="T32" fmla="*/ 31 w 81"/>
                <a:gd name="T33" fmla="*/ 17 h 106"/>
                <a:gd name="T34" fmla="*/ 47 w 81"/>
                <a:gd name="T35" fmla="*/ 31 h 106"/>
                <a:gd name="T36" fmla="*/ 43 w 81"/>
                <a:gd name="T37" fmla="*/ 43 h 106"/>
                <a:gd name="T38" fmla="*/ 31 w 81"/>
                <a:gd name="T39" fmla="*/ 47 h 106"/>
                <a:gd name="T40" fmla="*/ 21 w 81"/>
                <a:gd name="T41" fmla="*/ 47 h 106"/>
                <a:gd name="T42" fmla="*/ 21 w 81"/>
                <a:gd name="T43" fmla="*/ 17 h 106"/>
                <a:gd name="T44" fmla="*/ 31 w 81"/>
                <a:gd name="T4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1" h="106">
                  <a:moveTo>
                    <a:pt x="62" y="74"/>
                  </a:moveTo>
                  <a:cubicBezTo>
                    <a:pt x="57" y="65"/>
                    <a:pt x="52" y="60"/>
                    <a:pt x="47" y="58"/>
                  </a:cubicBezTo>
                  <a:cubicBezTo>
                    <a:pt x="47" y="58"/>
                    <a:pt x="47" y="58"/>
                    <a:pt x="47" y="58"/>
                  </a:cubicBezTo>
                  <a:cubicBezTo>
                    <a:pt x="54" y="56"/>
                    <a:pt x="59" y="52"/>
                    <a:pt x="63" y="47"/>
                  </a:cubicBezTo>
                  <a:cubicBezTo>
                    <a:pt x="67" y="42"/>
                    <a:pt x="69" y="36"/>
                    <a:pt x="69" y="28"/>
                  </a:cubicBezTo>
                  <a:cubicBezTo>
                    <a:pt x="69" y="9"/>
                    <a:pt x="57" y="0"/>
                    <a:pt x="34" y="0"/>
                  </a:cubicBezTo>
                  <a:cubicBezTo>
                    <a:pt x="0" y="0"/>
                    <a:pt x="0" y="0"/>
                    <a:pt x="0" y="0"/>
                  </a:cubicBezTo>
                  <a:cubicBezTo>
                    <a:pt x="0" y="106"/>
                    <a:pt x="0" y="106"/>
                    <a:pt x="0" y="106"/>
                  </a:cubicBezTo>
                  <a:cubicBezTo>
                    <a:pt x="21" y="106"/>
                    <a:pt x="21" y="106"/>
                    <a:pt x="21" y="106"/>
                  </a:cubicBezTo>
                  <a:cubicBezTo>
                    <a:pt x="21" y="65"/>
                    <a:pt x="21" y="65"/>
                    <a:pt x="21" y="65"/>
                  </a:cubicBezTo>
                  <a:cubicBezTo>
                    <a:pt x="27" y="65"/>
                    <a:pt x="27" y="65"/>
                    <a:pt x="27" y="65"/>
                  </a:cubicBezTo>
                  <a:cubicBezTo>
                    <a:pt x="29" y="65"/>
                    <a:pt x="32" y="65"/>
                    <a:pt x="34" y="67"/>
                  </a:cubicBezTo>
                  <a:cubicBezTo>
                    <a:pt x="36" y="69"/>
                    <a:pt x="38" y="72"/>
                    <a:pt x="41" y="78"/>
                  </a:cubicBezTo>
                  <a:cubicBezTo>
                    <a:pt x="57" y="106"/>
                    <a:pt x="57" y="106"/>
                    <a:pt x="57" y="106"/>
                  </a:cubicBezTo>
                  <a:cubicBezTo>
                    <a:pt x="81" y="106"/>
                    <a:pt x="81" y="106"/>
                    <a:pt x="81" y="106"/>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5" name="Freeform 51"/>
            <p:cNvSpPr/>
            <p:nvPr>
              <p:custDataLst>
                <p:tags r:id="rId14"/>
              </p:custDataLst>
            </p:nvPr>
          </p:nvSpPr>
          <p:spPr bwMode="auto">
            <a:xfrm>
              <a:off x="4965700" y="2693988"/>
              <a:ext cx="450850" cy="623888"/>
            </a:xfrm>
            <a:custGeom>
              <a:avLst/>
              <a:gdLst>
                <a:gd name="T0" fmla="*/ 284 w 284"/>
                <a:gd name="T1" fmla="*/ 0 h 393"/>
                <a:gd name="T2" fmla="*/ 0 w 284"/>
                <a:gd name="T3" fmla="*/ 0 h 393"/>
                <a:gd name="T4" fmla="*/ 0 w 284"/>
                <a:gd name="T5" fmla="*/ 69 h 393"/>
                <a:gd name="T6" fmla="*/ 102 w 284"/>
                <a:gd name="T7" fmla="*/ 69 h 393"/>
                <a:gd name="T8" fmla="*/ 102 w 284"/>
                <a:gd name="T9" fmla="*/ 393 h 393"/>
                <a:gd name="T10" fmla="*/ 179 w 284"/>
                <a:gd name="T11" fmla="*/ 393 h 393"/>
                <a:gd name="T12" fmla="*/ 179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2" y="69"/>
                  </a:lnTo>
                  <a:lnTo>
                    <a:pt x="102" y="393"/>
                  </a:lnTo>
                  <a:lnTo>
                    <a:pt x="179" y="393"/>
                  </a:lnTo>
                  <a:lnTo>
                    <a:pt x="179" y="69"/>
                  </a:lnTo>
                  <a:lnTo>
                    <a:pt x="284" y="69"/>
                  </a:lnTo>
                  <a:lnTo>
                    <a:pt x="284" y="0"/>
                  </a:lnTo>
                  <a:lnTo>
                    <a:pt x="284" y="0"/>
                  </a:ln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6" name="Freeform 52"/>
            <p:cNvSpPr>
              <a:spLocks noEditPoints="1"/>
            </p:cNvSpPr>
            <p:nvPr>
              <p:custDataLst>
                <p:tags r:id="rId15"/>
              </p:custDataLst>
            </p:nvPr>
          </p:nvSpPr>
          <p:spPr bwMode="auto">
            <a:xfrm>
              <a:off x="2046288" y="1296988"/>
              <a:ext cx="593725" cy="779463"/>
            </a:xfrm>
            <a:custGeom>
              <a:avLst/>
              <a:gdLst>
                <a:gd name="T0" fmla="*/ 71 w 92"/>
                <a:gd name="T1" fmla="*/ 85 h 121"/>
                <a:gd name="T2" fmla="*/ 54 w 92"/>
                <a:gd name="T3" fmla="*/ 67 h 121"/>
                <a:gd name="T4" fmla="*/ 54 w 92"/>
                <a:gd name="T5" fmla="*/ 66 h 121"/>
                <a:gd name="T6" fmla="*/ 72 w 92"/>
                <a:gd name="T7" fmla="*/ 54 h 121"/>
                <a:gd name="T8" fmla="*/ 79 w 92"/>
                <a:gd name="T9" fmla="*/ 33 h 121"/>
                <a:gd name="T10" fmla="*/ 39 w 92"/>
                <a:gd name="T11" fmla="*/ 0 h 121"/>
                <a:gd name="T12" fmla="*/ 0 w 92"/>
                <a:gd name="T13" fmla="*/ 0 h 121"/>
                <a:gd name="T14" fmla="*/ 0 w 92"/>
                <a:gd name="T15" fmla="*/ 121 h 121"/>
                <a:gd name="T16" fmla="*/ 24 w 92"/>
                <a:gd name="T17" fmla="*/ 121 h 121"/>
                <a:gd name="T18" fmla="*/ 24 w 92"/>
                <a:gd name="T19" fmla="*/ 74 h 121"/>
                <a:gd name="T20" fmla="*/ 31 w 92"/>
                <a:gd name="T21" fmla="*/ 74 h 121"/>
                <a:gd name="T22" fmla="*/ 38 w 92"/>
                <a:gd name="T23" fmla="*/ 77 h 121"/>
                <a:gd name="T24" fmla="*/ 47 w 92"/>
                <a:gd name="T25" fmla="*/ 90 h 121"/>
                <a:gd name="T26" fmla="*/ 65 w 92"/>
                <a:gd name="T27" fmla="*/ 121 h 121"/>
                <a:gd name="T28" fmla="*/ 92 w 92"/>
                <a:gd name="T29" fmla="*/ 121 h 121"/>
                <a:gd name="T30" fmla="*/ 71 w 92"/>
                <a:gd name="T31" fmla="*/ 85 h 121"/>
                <a:gd name="T32" fmla="*/ 36 w 92"/>
                <a:gd name="T33" fmla="*/ 20 h 121"/>
                <a:gd name="T34" fmla="*/ 54 w 92"/>
                <a:gd name="T35" fmla="*/ 36 h 121"/>
                <a:gd name="T36" fmla="*/ 49 w 92"/>
                <a:gd name="T37" fmla="*/ 49 h 121"/>
                <a:gd name="T38" fmla="*/ 36 w 92"/>
                <a:gd name="T39" fmla="*/ 54 h 121"/>
                <a:gd name="T40" fmla="*/ 24 w 92"/>
                <a:gd name="T41" fmla="*/ 54 h 121"/>
                <a:gd name="T42" fmla="*/ 24 w 92"/>
                <a:gd name="T43" fmla="*/ 20 h 121"/>
                <a:gd name="T44" fmla="*/ 36 w 92"/>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 h="121">
                  <a:moveTo>
                    <a:pt x="71" y="85"/>
                  </a:moveTo>
                  <a:cubicBezTo>
                    <a:pt x="65" y="75"/>
                    <a:pt x="59" y="69"/>
                    <a:pt x="54" y="67"/>
                  </a:cubicBezTo>
                  <a:cubicBezTo>
                    <a:pt x="54" y="66"/>
                    <a:pt x="54" y="66"/>
                    <a:pt x="54" y="66"/>
                  </a:cubicBezTo>
                  <a:cubicBezTo>
                    <a:pt x="62" y="64"/>
                    <a:pt x="68" y="60"/>
                    <a:pt x="72" y="54"/>
                  </a:cubicBezTo>
                  <a:cubicBezTo>
                    <a:pt x="77" y="48"/>
                    <a:pt x="79" y="41"/>
                    <a:pt x="79" y="33"/>
                  </a:cubicBezTo>
                  <a:cubicBezTo>
                    <a:pt x="79" y="11"/>
                    <a:pt x="66" y="0"/>
                    <a:pt x="39" y="0"/>
                  </a:cubicBezTo>
                  <a:cubicBezTo>
                    <a:pt x="0" y="0"/>
                    <a:pt x="0" y="0"/>
                    <a:pt x="0" y="0"/>
                  </a:cubicBezTo>
                  <a:cubicBezTo>
                    <a:pt x="0" y="121"/>
                    <a:pt x="0" y="121"/>
                    <a:pt x="0" y="121"/>
                  </a:cubicBezTo>
                  <a:cubicBezTo>
                    <a:pt x="24" y="121"/>
                    <a:pt x="24" y="121"/>
                    <a:pt x="24" y="121"/>
                  </a:cubicBezTo>
                  <a:cubicBezTo>
                    <a:pt x="24" y="74"/>
                    <a:pt x="24" y="74"/>
                    <a:pt x="24" y="74"/>
                  </a:cubicBezTo>
                  <a:cubicBezTo>
                    <a:pt x="31" y="74"/>
                    <a:pt x="31" y="74"/>
                    <a:pt x="31" y="74"/>
                  </a:cubicBezTo>
                  <a:cubicBezTo>
                    <a:pt x="34" y="74"/>
                    <a:pt x="36" y="75"/>
                    <a:pt x="38" y="77"/>
                  </a:cubicBezTo>
                  <a:cubicBezTo>
                    <a:pt x="41" y="79"/>
                    <a:pt x="44" y="83"/>
                    <a:pt x="47" y="90"/>
                  </a:cubicBezTo>
                  <a:cubicBezTo>
                    <a:pt x="65" y="121"/>
                    <a:pt x="65" y="121"/>
                    <a:pt x="65" y="121"/>
                  </a:cubicBezTo>
                  <a:cubicBezTo>
                    <a:pt x="92" y="121"/>
                    <a:pt x="92" y="121"/>
                    <a:pt x="92" y="121"/>
                  </a:cubicBezTo>
                  <a:cubicBezTo>
                    <a:pt x="71" y="85"/>
                    <a:pt x="71" y="85"/>
                    <a:pt x="71" y="85"/>
                  </a:cubicBezTo>
                  <a:close/>
                  <a:moveTo>
                    <a:pt x="36" y="20"/>
                  </a:moveTo>
                  <a:cubicBezTo>
                    <a:pt x="48" y="20"/>
                    <a:pt x="54" y="25"/>
                    <a:pt x="54" y="36"/>
                  </a:cubicBezTo>
                  <a:cubicBezTo>
                    <a:pt x="54" y="41"/>
                    <a:pt x="52" y="46"/>
                    <a:pt x="49" y="49"/>
                  </a:cubicBezTo>
                  <a:cubicBezTo>
                    <a:pt x="46" y="53"/>
                    <a:pt x="41" y="54"/>
                    <a:pt x="36" y="54"/>
                  </a:cubicBezTo>
                  <a:cubicBezTo>
                    <a:pt x="24" y="54"/>
                    <a:pt x="24" y="54"/>
                    <a:pt x="24" y="54"/>
                  </a:cubicBezTo>
                  <a:cubicBezTo>
                    <a:pt x="24" y="20"/>
                    <a:pt x="24" y="20"/>
                    <a:pt x="24" y="20"/>
                  </a:cubicBezTo>
                  <a:cubicBezTo>
                    <a:pt x="36" y="20"/>
                    <a:pt x="36" y="20"/>
                    <a:pt x="36" y="20"/>
                  </a:cubicBezTo>
                  <a:close/>
                </a:path>
              </a:pathLst>
            </a:custGeom>
            <a:solidFill>
              <a:srgbClr val="9393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7" name="Rectangle 53"/>
            <p:cNvSpPr>
              <a:spLocks noChangeArrowheads="1"/>
            </p:cNvSpPr>
            <p:nvPr>
              <p:custDataLst>
                <p:tags r:id="rId16"/>
              </p:custDataLst>
            </p:nvPr>
          </p:nvSpPr>
          <p:spPr bwMode="auto">
            <a:xfrm>
              <a:off x="3767138" y="3016250"/>
              <a:ext cx="168275" cy="2349500"/>
            </a:xfrm>
            <a:prstGeom prst="rect">
              <a:avLst/>
            </a:prstGeom>
            <a:solidFill>
              <a:srgbClr val="9393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8" name="Freeform 54"/>
            <p:cNvSpPr/>
            <p:nvPr>
              <p:custDataLst>
                <p:tags r:id="rId17"/>
              </p:custDataLst>
            </p:nvPr>
          </p:nvSpPr>
          <p:spPr bwMode="auto">
            <a:xfrm>
              <a:off x="3825875" y="1716088"/>
              <a:ext cx="463550" cy="855663"/>
            </a:xfrm>
            <a:custGeom>
              <a:avLst/>
              <a:gdLst>
                <a:gd name="T0" fmla="*/ 292 w 292"/>
                <a:gd name="T1" fmla="*/ 446 h 539"/>
                <a:gd name="T2" fmla="*/ 105 w 292"/>
                <a:gd name="T3" fmla="*/ 446 h 539"/>
                <a:gd name="T4" fmla="*/ 105 w 292"/>
                <a:gd name="T5" fmla="*/ 316 h 539"/>
                <a:gd name="T6" fmla="*/ 272 w 292"/>
                <a:gd name="T7" fmla="*/ 316 h 539"/>
                <a:gd name="T8" fmla="*/ 268 w 292"/>
                <a:gd name="T9" fmla="*/ 223 h 539"/>
                <a:gd name="T10" fmla="*/ 105 w 292"/>
                <a:gd name="T11" fmla="*/ 223 h 539"/>
                <a:gd name="T12" fmla="*/ 105 w 292"/>
                <a:gd name="T13" fmla="*/ 97 h 539"/>
                <a:gd name="T14" fmla="*/ 284 w 292"/>
                <a:gd name="T15" fmla="*/ 97 h 539"/>
                <a:gd name="T16" fmla="*/ 284 w 292"/>
                <a:gd name="T17" fmla="*/ 0 h 539"/>
                <a:gd name="T18" fmla="*/ 0 w 292"/>
                <a:gd name="T19" fmla="*/ 0 h 539"/>
                <a:gd name="T20" fmla="*/ 0 w 292"/>
                <a:gd name="T21" fmla="*/ 539 h 539"/>
                <a:gd name="T22" fmla="*/ 292 w 292"/>
                <a:gd name="T23" fmla="*/ 539 h 539"/>
                <a:gd name="T24" fmla="*/ 292 w 292"/>
                <a:gd name="T25" fmla="*/ 446 h 539"/>
                <a:gd name="T26" fmla="*/ 292 w 292"/>
                <a:gd name="T27" fmla="*/ 446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539">
                  <a:moveTo>
                    <a:pt x="292" y="446"/>
                  </a:moveTo>
                  <a:lnTo>
                    <a:pt x="105" y="446"/>
                  </a:lnTo>
                  <a:lnTo>
                    <a:pt x="105" y="316"/>
                  </a:lnTo>
                  <a:lnTo>
                    <a:pt x="272" y="316"/>
                  </a:lnTo>
                  <a:lnTo>
                    <a:pt x="268" y="223"/>
                  </a:lnTo>
                  <a:lnTo>
                    <a:pt x="105" y="223"/>
                  </a:lnTo>
                  <a:lnTo>
                    <a:pt x="105" y="97"/>
                  </a:lnTo>
                  <a:lnTo>
                    <a:pt x="284" y="97"/>
                  </a:lnTo>
                  <a:lnTo>
                    <a:pt x="284" y="0"/>
                  </a:lnTo>
                  <a:lnTo>
                    <a:pt x="0" y="0"/>
                  </a:lnTo>
                  <a:lnTo>
                    <a:pt x="0" y="539"/>
                  </a:lnTo>
                  <a:lnTo>
                    <a:pt x="292" y="539"/>
                  </a:lnTo>
                  <a:lnTo>
                    <a:pt x="292" y="446"/>
                  </a:lnTo>
                  <a:lnTo>
                    <a:pt x="292" y="44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19" name="Freeform 55"/>
            <p:cNvSpPr>
              <a:spLocks noEditPoints="1"/>
            </p:cNvSpPr>
            <p:nvPr>
              <p:custDataLst>
                <p:tags r:id="rId18"/>
              </p:custDataLst>
            </p:nvPr>
          </p:nvSpPr>
          <p:spPr bwMode="auto">
            <a:xfrm>
              <a:off x="1273175" y="4510088"/>
              <a:ext cx="631825" cy="720725"/>
            </a:xfrm>
            <a:custGeom>
              <a:avLst/>
              <a:gdLst>
                <a:gd name="T0" fmla="*/ 14 w 98"/>
                <a:gd name="T1" fmla="*/ 97 h 112"/>
                <a:gd name="T2" fmla="*/ 49 w 98"/>
                <a:gd name="T3" fmla="*/ 112 h 112"/>
                <a:gd name="T4" fmla="*/ 85 w 98"/>
                <a:gd name="T5" fmla="*/ 96 h 112"/>
                <a:gd name="T6" fmla="*/ 98 w 98"/>
                <a:gd name="T7" fmla="*/ 55 h 112"/>
                <a:gd name="T8" fmla="*/ 85 w 98"/>
                <a:gd name="T9" fmla="*/ 15 h 112"/>
                <a:gd name="T10" fmla="*/ 51 w 98"/>
                <a:gd name="T11" fmla="*/ 0 h 112"/>
                <a:gd name="T12" fmla="*/ 14 w 98"/>
                <a:gd name="T13" fmla="*/ 16 h 112"/>
                <a:gd name="T14" fmla="*/ 0 w 98"/>
                <a:gd name="T15" fmla="*/ 57 h 112"/>
                <a:gd name="T16" fmla="*/ 14 w 98"/>
                <a:gd name="T17" fmla="*/ 97 h 112"/>
                <a:gd name="T18" fmla="*/ 30 w 98"/>
                <a:gd name="T19" fmla="*/ 30 h 112"/>
                <a:gd name="T20" fmla="*/ 50 w 98"/>
                <a:gd name="T21" fmla="*/ 20 h 112"/>
                <a:gd name="T22" fmla="*/ 69 w 98"/>
                <a:gd name="T23" fmla="*/ 30 h 112"/>
                <a:gd name="T24" fmla="*/ 76 w 98"/>
                <a:gd name="T25" fmla="*/ 57 h 112"/>
                <a:gd name="T26" fmla="*/ 69 w 98"/>
                <a:gd name="T27" fmla="*/ 83 h 112"/>
                <a:gd name="T28" fmla="*/ 49 w 98"/>
                <a:gd name="T29" fmla="*/ 92 h 112"/>
                <a:gd name="T30" fmla="*/ 30 w 98"/>
                <a:gd name="T31" fmla="*/ 82 h 112"/>
                <a:gd name="T32" fmla="*/ 23 w 98"/>
                <a:gd name="T33" fmla="*/ 56 h 112"/>
                <a:gd name="T34" fmla="*/ 30 w 98"/>
                <a:gd name="T35" fmla="*/ 3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 h="112">
                  <a:moveTo>
                    <a:pt x="14" y="97"/>
                  </a:moveTo>
                  <a:cubicBezTo>
                    <a:pt x="23" y="107"/>
                    <a:pt x="35" y="112"/>
                    <a:pt x="49" y="112"/>
                  </a:cubicBezTo>
                  <a:cubicBezTo>
                    <a:pt x="64" y="112"/>
                    <a:pt x="76" y="107"/>
                    <a:pt x="85" y="96"/>
                  </a:cubicBezTo>
                  <a:cubicBezTo>
                    <a:pt x="94" y="86"/>
                    <a:pt x="98" y="72"/>
                    <a:pt x="98" y="55"/>
                  </a:cubicBezTo>
                  <a:cubicBezTo>
                    <a:pt x="98" y="39"/>
                    <a:pt x="94" y="26"/>
                    <a:pt x="85" y="15"/>
                  </a:cubicBezTo>
                  <a:cubicBezTo>
                    <a:pt x="76" y="5"/>
                    <a:pt x="65" y="0"/>
                    <a:pt x="51" y="0"/>
                  </a:cubicBezTo>
                  <a:cubicBezTo>
                    <a:pt x="35" y="0"/>
                    <a:pt x="23" y="5"/>
                    <a:pt x="14" y="16"/>
                  </a:cubicBezTo>
                  <a:cubicBezTo>
                    <a:pt x="5" y="27"/>
                    <a:pt x="0" y="40"/>
                    <a:pt x="0" y="57"/>
                  </a:cubicBezTo>
                  <a:cubicBezTo>
                    <a:pt x="0" y="74"/>
                    <a:pt x="5" y="87"/>
                    <a:pt x="14" y="97"/>
                  </a:cubicBezTo>
                  <a:close/>
                  <a:moveTo>
                    <a:pt x="30" y="30"/>
                  </a:moveTo>
                  <a:cubicBezTo>
                    <a:pt x="35" y="23"/>
                    <a:pt x="42" y="20"/>
                    <a:pt x="50" y="20"/>
                  </a:cubicBezTo>
                  <a:cubicBezTo>
                    <a:pt x="58" y="20"/>
                    <a:pt x="64" y="23"/>
                    <a:pt x="69" y="30"/>
                  </a:cubicBezTo>
                  <a:cubicBezTo>
                    <a:pt x="74" y="36"/>
                    <a:pt x="76" y="45"/>
                    <a:pt x="76" y="57"/>
                  </a:cubicBezTo>
                  <a:cubicBezTo>
                    <a:pt x="76" y="67"/>
                    <a:pt x="74" y="76"/>
                    <a:pt x="69" y="83"/>
                  </a:cubicBezTo>
                  <a:cubicBezTo>
                    <a:pt x="64" y="89"/>
                    <a:pt x="58" y="92"/>
                    <a:pt x="49" y="92"/>
                  </a:cubicBezTo>
                  <a:cubicBezTo>
                    <a:pt x="41" y="92"/>
                    <a:pt x="35" y="89"/>
                    <a:pt x="30" y="82"/>
                  </a:cubicBezTo>
                  <a:cubicBezTo>
                    <a:pt x="25" y="75"/>
                    <a:pt x="23" y="67"/>
                    <a:pt x="23" y="56"/>
                  </a:cubicBezTo>
                  <a:cubicBezTo>
                    <a:pt x="23" y="45"/>
                    <a:pt x="25" y="37"/>
                    <a:pt x="3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0" name="Freeform 56"/>
            <p:cNvSpPr>
              <a:spLocks noEditPoints="1"/>
            </p:cNvSpPr>
            <p:nvPr>
              <p:custDataLst>
                <p:tags r:id="rId19"/>
              </p:custDataLst>
            </p:nvPr>
          </p:nvSpPr>
          <p:spPr bwMode="auto">
            <a:xfrm>
              <a:off x="2568575" y="2693988"/>
              <a:ext cx="566738" cy="855663"/>
            </a:xfrm>
            <a:custGeom>
              <a:avLst/>
              <a:gdLst>
                <a:gd name="T0" fmla="*/ 39 w 88"/>
                <a:gd name="T1" fmla="*/ 87 h 133"/>
                <a:gd name="T2" fmla="*/ 74 w 88"/>
                <a:gd name="T3" fmla="*/ 75 h 133"/>
                <a:gd name="T4" fmla="*/ 88 w 88"/>
                <a:gd name="T5" fmla="*/ 42 h 133"/>
                <a:gd name="T6" fmla="*/ 42 w 88"/>
                <a:gd name="T7" fmla="*/ 0 h 133"/>
                <a:gd name="T8" fmla="*/ 0 w 88"/>
                <a:gd name="T9" fmla="*/ 0 h 133"/>
                <a:gd name="T10" fmla="*/ 0 w 88"/>
                <a:gd name="T11" fmla="*/ 133 h 133"/>
                <a:gd name="T12" fmla="*/ 26 w 88"/>
                <a:gd name="T13" fmla="*/ 133 h 133"/>
                <a:gd name="T14" fmla="*/ 26 w 88"/>
                <a:gd name="T15" fmla="*/ 87 h 133"/>
                <a:gd name="T16" fmla="*/ 39 w 88"/>
                <a:gd name="T17" fmla="*/ 87 h 133"/>
                <a:gd name="T18" fmla="*/ 37 w 88"/>
                <a:gd name="T19" fmla="*/ 22 h 133"/>
                <a:gd name="T20" fmla="*/ 60 w 88"/>
                <a:gd name="T21" fmla="*/ 43 h 133"/>
                <a:gd name="T22" fmla="*/ 37 w 88"/>
                <a:gd name="T23" fmla="*/ 65 h 133"/>
                <a:gd name="T24" fmla="*/ 26 w 88"/>
                <a:gd name="T25" fmla="*/ 65 h 133"/>
                <a:gd name="T26" fmla="*/ 26 w 88"/>
                <a:gd name="T27" fmla="*/ 22 h 133"/>
                <a:gd name="T28" fmla="*/ 37 w 88"/>
                <a:gd name="T29"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8" h="133">
                  <a:moveTo>
                    <a:pt x="39" y="87"/>
                  </a:moveTo>
                  <a:cubicBezTo>
                    <a:pt x="53" y="87"/>
                    <a:pt x="65" y="83"/>
                    <a:pt x="74" y="75"/>
                  </a:cubicBezTo>
                  <a:cubicBezTo>
                    <a:pt x="83" y="67"/>
                    <a:pt x="88" y="56"/>
                    <a:pt x="88" y="42"/>
                  </a:cubicBezTo>
                  <a:cubicBezTo>
                    <a:pt x="88" y="14"/>
                    <a:pt x="72" y="0"/>
                    <a:pt x="42" y="0"/>
                  </a:cubicBezTo>
                  <a:cubicBezTo>
                    <a:pt x="0" y="0"/>
                    <a:pt x="0" y="0"/>
                    <a:pt x="0" y="0"/>
                  </a:cubicBezTo>
                  <a:cubicBezTo>
                    <a:pt x="0" y="133"/>
                    <a:pt x="0" y="133"/>
                    <a:pt x="0" y="133"/>
                  </a:cubicBezTo>
                  <a:cubicBezTo>
                    <a:pt x="26" y="133"/>
                    <a:pt x="26" y="133"/>
                    <a:pt x="26" y="133"/>
                  </a:cubicBezTo>
                  <a:cubicBezTo>
                    <a:pt x="26" y="87"/>
                    <a:pt x="26" y="87"/>
                    <a:pt x="26" y="87"/>
                  </a:cubicBezTo>
                  <a:cubicBezTo>
                    <a:pt x="39" y="87"/>
                    <a:pt x="39" y="87"/>
                    <a:pt x="39" y="87"/>
                  </a:cubicBezTo>
                  <a:close/>
                  <a:moveTo>
                    <a:pt x="37" y="22"/>
                  </a:moveTo>
                  <a:cubicBezTo>
                    <a:pt x="53" y="22"/>
                    <a:pt x="60" y="29"/>
                    <a:pt x="60" y="43"/>
                  </a:cubicBezTo>
                  <a:cubicBezTo>
                    <a:pt x="60" y="58"/>
                    <a:pt x="52" y="65"/>
                    <a:pt x="37" y="65"/>
                  </a:cubicBezTo>
                  <a:cubicBezTo>
                    <a:pt x="26" y="65"/>
                    <a:pt x="26" y="65"/>
                    <a:pt x="26" y="65"/>
                  </a:cubicBezTo>
                  <a:cubicBezTo>
                    <a:pt x="26" y="22"/>
                    <a:pt x="26" y="22"/>
                    <a:pt x="26" y="22"/>
                  </a:cubicBezTo>
                  <a:cubicBezTo>
                    <a:pt x="37" y="22"/>
                    <a:pt x="37" y="22"/>
                    <a:pt x="37" y="2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1" name="Freeform 57"/>
            <p:cNvSpPr>
              <a:spLocks noEditPoints="1"/>
            </p:cNvSpPr>
            <p:nvPr>
              <p:custDataLst>
                <p:tags r:id="rId20"/>
              </p:custDataLst>
            </p:nvPr>
          </p:nvSpPr>
          <p:spPr bwMode="auto">
            <a:xfrm>
              <a:off x="4656138" y="3840163"/>
              <a:ext cx="515938" cy="676275"/>
            </a:xfrm>
            <a:custGeom>
              <a:avLst/>
              <a:gdLst>
                <a:gd name="T0" fmla="*/ 62 w 80"/>
                <a:gd name="T1" fmla="*/ 74 h 105"/>
                <a:gd name="T2" fmla="*/ 47 w 80"/>
                <a:gd name="T3" fmla="*/ 58 h 105"/>
                <a:gd name="T4" fmla="*/ 47 w 80"/>
                <a:gd name="T5" fmla="*/ 58 h 105"/>
                <a:gd name="T6" fmla="*/ 63 w 80"/>
                <a:gd name="T7" fmla="*/ 47 h 105"/>
                <a:gd name="T8" fmla="*/ 69 w 80"/>
                <a:gd name="T9" fmla="*/ 28 h 105"/>
                <a:gd name="T10" fmla="*/ 34 w 80"/>
                <a:gd name="T11" fmla="*/ 0 h 105"/>
                <a:gd name="T12" fmla="*/ 0 w 80"/>
                <a:gd name="T13" fmla="*/ 0 h 105"/>
                <a:gd name="T14" fmla="*/ 0 w 80"/>
                <a:gd name="T15" fmla="*/ 105 h 105"/>
                <a:gd name="T16" fmla="*/ 21 w 80"/>
                <a:gd name="T17" fmla="*/ 105 h 105"/>
                <a:gd name="T18" fmla="*/ 21 w 80"/>
                <a:gd name="T19" fmla="*/ 64 h 105"/>
                <a:gd name="T20" fmla="*/ 27 w 80"/>
                <a:gd name="T21" fmla="*/ 64 h 105"/>
                <a:gd name="T22" fmla="*/ 33 w 80"/>
                <a:gd name="T23" fmla="*/ 67 h 105"/>
                <a:gd name="T24" fmla="*/ 41 w 80"/>
                <a:gd name="T25" fmla="*/ 78 h 105"/>
                <a:gd name="T26" fmla="*/ 57 w 80"/>
                <a:gd name="T27" fmla="*/ 105 h 105"/>
                <a:gd name="T28" fmla="*/ 80 w 80"/>
                <a:gd name="T29" fmla="*/ 105 h 105"/>
                <a:gd name="T30" fmla="*/ 62 w 80"/>
                <a:gd name="T31" fmla="*/ 74 h 105"/>
                <a:gd name="T32" fmla="*/ 31 w 80"/>
                <a:gd name="T33" fmla="*/ 17 h 105"/>
                <a:gd name="T34" fmla="*/ 47 w 80"/>
                <a:gd name="T35" fmla="*/ 31 h 105"/>
                <a:gd name="T36" fmla="*/ 43 w 80"/>
                <a:gd name="T37" fmla="*/ 43 h 105"/>
                <a:gd name="T38" fmla="*/ 31 w 80"/>
                <a:gd name="T39" fmla="*/ 47 h 105"/>
                <a:gd name="T40" fmla="*/ 21 w 80"/>
                <a:gd name="T41" fmla="*/ 47 h 105"/>
                <a:gd name="T42" fmla="*/ 21 w 80"/>
                <a:gd name="T43" fmla="*/ 17 h 105"/>
                <a:gd name="T44" fmla="*/ 31 w 80"/>
                <a:gd name="T45" fmla="*/ 17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 h="105">
                  <a:moveTo>
                    <a:pt x="62" y="74"/>
                  </a:moveTo>
                  <a:cubicBezTo>
                    <a:pt x="57" y="65"/>
                    <a:pt x="52" y="60"/>
                    <a:pt x="47" y="58"/>
                  </a:cubicBezTo>
                  <a:cubicBezTo>
                    <a:pt x="47" y="58"/>
                    <a:pt x="47" y="58"/>
                    <a:pt x="47" y="58"/>
                  </a:cubicBezTo>
                  <a:cubicBezTo>
                    <a:pt x="54" y="56"/>
                    <a:pt x="59" y="52"/>
                    <a:pt x="63" y="47"/>
                  </a:cubicBezTo>
                  <a:cubicBezTo>
                    <a:pt x="67" y="42"/>
                    <a:pt x="69" y="35"/>
                    <a:pt x="69" y="28"/>
                  </a:cubicBezTo>
                  <a:cubicBezTo>
                    <a:pt x="69" y="9"/>
                    <a:pt x="57" y="0"/>
                    <a:pt x="34" y="0"/>
                  </a:cubicBezTo>
                  <a:cubicBezTo>
                    <a:pt x="0" y="0"/>
                    <a:pt x="0" y="0"/>
                    <a:pt x="0" y="0"/>
                  </a:cubicBezTo>
                  <a:cubicBezTo>
                    <a:pt x="0" y="105"/>
                    <a:pt x="0" y="105"/>
                    <a:pt x="0" y="105"/>
                  </a:cubicBezTo>
                  <a:cubicBezTo>
                    <a:pt x="21" y="105"/>
                    <a:pt x="21" y="105"/>
                    <a:pt x="21" y="105"/>
                  </a:cubicBezTo>
                  <a:cubicBezTo>
                    <a:pt x="21" y="64"/>
                    <a:pt x="21" y="64"/>
                    <a:pt x="21" y="64"/>
                  </a:cubicBezTo>
                  <a:cubicBezTo>
                    <a:pt x="27" y="64"/>
                    <a:pt x="27" y="64"/>
                    <a:pt x="27" y="64"/>
                  </a:cubicBezTo>
                  <a:cubicBezTo>
                    <a:pt x="29" y="64"/>
                    <a:pt x="31" y="65"/>
                    <a:pt x="33" y="67"/>
                  </a:cubicBezTo>
                  <a:cubicBezTo>
                    <a:pt x="36" y="69"/>
                    <a:pt x="38" y="72"/>
                    <a:pt x="41" y="78"/>
                  </a:cubicBezTo>
                  <a:cubicBezTo>
                    <a:pt x="57" y="105"/>
                    <a:pt x="57" y="105"/>
                    <a:pt x="57" y="105"/>
                  </a:cubicBezTo>
                  <a:cubicBezTo>
                    <a:pt x="80" y="105"/>
                    <a:pt x="80" y="105"/>
                    <a:pt x="80" y="105"/>
                  </a:cubicBezTo>
                  <a:cubicBezTo>
                    <a:pt x="62" y="74"/>
                    <a:pt x="62" y="74"/>
                    <a:pt x="62" y="74"/>
                  </a:cubicBezTo>
                  <a:close/>
                  <a:moveTo>
                    <a:pt x="31" y="17"/>
                  </a:moveTo>
                  <a:cubicBezTo>
                    <a:pt x="42" y="17"/>
                    <a:pt x="47" y="22"/>
                    <a:pt x="47" y="31"/>
                  </a:cubicBezTo>
                  <a:cubicBezTo>
                    <a:pt x="47" y="36"/>
                    <a:pt x="46" y="40"/>
                    <a:pt x="43" y="43"/>
                  </a:cubicBezTo>
                  <a:cubicBezTo>
                    <a:pt x="40" y="46"/>
                    <a:pt x="36" y="47"/>
                    <a:pt x="31" y="47"/>
                  </a:cubicBezTo>
                  <a:cubicBezTo>
                    <a:pt x="21" y="47"/>
                    <a:pt x="21" y="47"/>
                    <a:pt x="21" y="47"/>
                  </a:cubicBezTo>
                  <a:cubicBezTo>
                    <a:pt x="21" y="17"/>
                    <a:pt x="21" y="17"/>
                    <a:pt x="21" y="17"/>
                  </a:cubicBezTo>
                  <a:cubicBezTo>
                    <a:pt x="31" y="17"/>
                    <a:pt x="31" y="17"/>
                    <a:pt x="31" y="1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2" name="Freeform 58"/>
            <p:cNvSpPr/>
            <p:nvPr>
              <p:custDataLst>
                <p:tags r:id="rId21"/>
              </p:custDataLst>
            </p:nvPr>
          </p:nvSpPr>
          <p:spPr bwMode="auto">
            <a:xfrm>
              <a:off x="4914900" y="2662238"/>
              <a:ext cx="450850" cy="623888"/>
            </a:xfrm>
            <a:custGeom>
              <a:avLst/>
              <a:gdLst>
                <a:gd name="T0" fmla="*/ 284 w 284"/>
                <a:gd name="T1" fmla="*/ 0 h 393"/>
                <a:gd name="T2" fmla="*/ 0 w 284"/>
                <a:gd name="T3" fmla="*/ 0 h 393"/>
                <a:gd name="T4" fmla="*/ 0 w 284"/>
                <a:gd name="T5" fmla="*/ 69 h 393"/>
                <a:gd name="T6" fmla="*/ 101 w 284"/>
                <a:gd name="T7" fmla="*/ 69 h 393"/>
                <a:gd name="T8" fmla="*/ 101 w 284"/>
                <a:gd name="T9" fmla="*/ 393 h 393"/>
                <a:gd name="T10" fmla="*/ 178 w 284"/>
                <a:gd name="T11" fmla="*/ 393 h 393"/>
                <a:gd name="T12" fmla="*/ 178 w 284"/>
                <a:gd name="T13" fmla="*/ 69 h 393"/>
                <a:gd name="T14" fmla="*/ 284 w 284"/>
                <a:gd name="T15" fmla="*/ 69 h 393"/>
                <a:gd name="T16" fmla="*/ 284 w 284"/>
                <a:gd name="T17" fmla="*/ 0 h 393"/>
                <a:gd name="T18" fmla="*/ 284 w 284"/>
                <a:gd name="T19"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4" h="393">
                  <a:moveTo>
                    <a:pt x="284" y="0"/>
                  </a:moveTo>
                  <a:lnTo>
                    <a:pt x="0" y="0"/>
                  </a:lnTo>
                  <a:lnTo>
                    <a:pt x="0" y="69"/>
                  </a:lnTo>
                  <a:lnTo>
                    <a:pt x="101" y="69"/>
                  </a:lnTo>
                  <a:lnTo>
                    <a:pt x="101" y="393"/>
                  </a:lnTo>
                  <a:lnTo>
                    <a:pt x="178" y="393"/>
                  </a:lnTo>
                  <a:lnTo>
                    <a:pt x="178" y="69"/>
                  </a:lnTo>
                  <a:lnTo>
                    <a:pt x="284" y="69"/>
                  </a:lnTo>
                  <a:lnTo>
                    <a:pt x="284" y="0"/>
                  </a:lnTo>
                  <a:lnTo>
                    <a:pt x="28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3" name="Freeform 59"/>
            <p:cNvSpPr>
              <a:spLocks noEditPoints="1"/>
            </p:cNvSpPr>
            <p:nvPr>
              <p:custDataLst>
                <p:tags r:id="rId22"/>
              </p:custDataLst>
            </p:nvPr>
          </p:nvSpPr>
          <p:spPr bwMode="auto">
            <a:xfrm>
              <a:off x="1982788" y="1252538"/>
              <a:ext cx="585788" cy="779463"/>
            </a:xfrm>
            <a:custGeom>
              <a:avLst/>
              <a:gdLst>
                <a:gd name="T0" fmla="*/ 70 w 91"/>
                <a:gd name="T1" fmla="*/ 85 h 121"/>
                <a:gd name="T2" fmla="*/ 53 w 91"/>
                <a:gd name="T3" fmla="*/ 67 h 121"/>
                <a:gd name="T4" fmla="*/ 53 w 91"/>
                <a:gd name="T5" fmla="*/ 67 h 121"/>
                <a:gd name="T6" fmla="*/ 72 w 91"/>
                <a:gd name="T7" fmla="*/ 54 h 121"/>
                <a:gd name="T8" fmla="*/ 78 w 91"/>
                <a:gd name="T9" fmla="*/ 33 h 121"/>
                <a:gd name="T10" fmla="*/ 39 w 91"/>
                <a:gd name="T11" fmla="*/ 0 h 121"/>
                <a:gd name="T12" fmla="*/ 0 w 91"/>
                <a:gd name="T13" fmla="*/ 0 h 121"/>
                <a:gd name="T14" fmla="*/ 0 w 91"/>
                <a:gd name="T15" fmla="*/ 121 h 121"/>
                <a:gd name="T16" fmla="*/ 23 w 91"/>
                <a:gd name="T17" fmla="*/ 121 h 121"/>
                <a:gd name="T18" fmla="*/ 23 w 91"/>
                <a:gd name="T19" fmla="*/ 75 h 121"/>
                <a:gd name="T20" fmla="*/ 30 w 91"/>
                <a:gd name="T21" fmla="*/ 74 h 121"/>
                <a:gd name="T22" fmla="*/ 38 w 91"/>
                <a:gd name="T23" fmla="*/ 77 h 121"/>
                <a:gd name="T24" fmla="*/ 47 w 91"/>
                <a:gd name="T25" fmla="*/ 90 h 121"/>
                <a:gd name="T26" fmla="*/ 64 w 91"/>
                <a:gd name="T27" fmla="*/ 121 h 121"/>
                <a:gd name="T28" fmla="*/ 91 w 91"/>
                <a:gd name="T29" fmla="*/ 121 h 121"/>
                <a:gd name="T30" fmla="*/ 70 w 91"/>
                <a:gd name="T31" fmla="*/ 85 h 121"/>
                <a:gd name="T32" fmla="*/ 35 w 91"/>
                <a:gd name="T33" fmla="*/ 20 h 121"/>
                <a:gd name="T34" fmla="*/ 53 w 91"/>
                <a:gd name="T35" fmla="*/ 36 h 121"/>
                <a:gd name="T36" fmla="*/ 48 w 91"/>
                <a:gd name="T37" fmla="*/ 50 h 121"/>
                <a:gd name="T38" fmla="*/ 35 w 91"/>
                <a:gd name="T39" fmla="*/ 55 h 121"/>
                <a:gd name="T40" fmla="*/ 23 w 91"/>
                <a:gd name="T41" fmla="*/ 55 h 121"/>
                <a:gd name="T42" fmla="*/ 23 w 91"/>
                <a:gd name="T43" fmla="*/ 20 h 121"/>
                <a:gd name="T44" fmla="*/ 35 w 91"/>
                <a:gd name="T45" fmla="*/ 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1" h="121">
                  <a:moveTo>
                    <a:pt x="70" y="85"/>
                  </a:moveTo>
                  <a:cubicBezTo>
                    <a:pt x="64" y="75"/>
                    <a:pt x="59" y="69"/>
                    <a:pt x="53" y="67"/>
                  </a:cubicBezTo>
                  <a:cubicBezTo>
                    <a:pt x="53" y="67"/>
                    <a:pt x="53" y="67"/>
                    <a:pt x="53" y="67"/>
                  </a:cubicBezTo>
                  <a:cubicBezTo>
                    <a:pt x="61" y="64"/>
                    <a:pt x="67" y="60"/>
                    <a:pt x="72" y="54"/>
                  </a:cubicBezTo>
                  <a:cubicBezTo>
                    <a:pt x="76" y="48"/>
                    <a:pt x="78" y="41"/>
                    <a:pt x="78" y="33"/>
                  </a:cubicBezTo>
                  <a:cubicBezTo>
                    <a:pt x="78" y="11"/>
                    <a:pt x="65" y="0"/>
                    <a:pt x="39" y="0"/>
                  </a:cubicBezTo>
                  <a:cubicBezTo>
                    <a:pt x="0" y="0"/>
                    <a:pt x="0" y="0"/>
                    <a:pt x="0" y="0"/>
                  </a:cubicBezTo>
                  <a:cubicBezTo>
                    <a:pt x="0" y="121"/>
                    <a:pt x="0" y="121"/>
                    <a:pt x="0" y="121"/>
                  </a:cubicBezTo>
                  <a:cubicBezTo>
                    <a:pt x="23" y="121"/>
                    <a:pt x="23" y="121"/>
                    <a:pt x="23" y="121"/>
                  </a:cubicBezTo>
                  <a:cubicBezTo>
                    <a:pt x="23" y="75"/>
                    <a:pt x="23" y="75"/>
                    <a:pt x="23" y="75"/>
                  </a:cubicBezTo>
                  <a:cubicBezTo>
                    <a:pt x="30" y="74"/>
                    <a:pt x="30" y="74"/>
                    <a:pt x="30" y="74"/>
                  </a:cubicBezTo>
                  <a:cubicBezTo>
                    <a:pt x="33" y="74"/>
                    <a:pt x="36" y="75"/>
                    <a:pt x="38" y="77"/>
                  </a:cubicBezTo>
                  <a:cubicBezTo>
                    <a:pt x="40" y="79"/>
                    <a:pt x="43" y="83"/>
                    <a:pt x="47" y="90"/>
                  </a:cubicBezTo>
                  <a:cubicBezTo>
                    <a:pt x="64" y="121"/>
                    <a:pt x="64" y="121"/>
                    <a:pt x="64" y="121"/>
                  </a:cubicBezTo>
                  <a:cubicBezTo>
                    <a:pt x="91" y="121"/>
                    <a:pt x="91" y="121"/>
                    <a:pt x="91" y="121"/>
                  </a:cubicBezTo>
                  <a:cubicBezTo>
                    <a:pt x="70" y="85"/>
                    <a:pt x="70" y="85"/>
                    <a:pt x="70" y="85"/>
                  </a:cubicBezTo>
                  <a:close/>
                  <a:moveTo>
                    <a:pt x="35" y="20"/>
                  </a:moveTo>
                  <a:cubicBezTo>
                    <a:pt x="47" y="20"/>
                    <a:pt x="53" y="25"/>
                    <a:pt x="53" y="36"/>
                  </a:cubicBezTo>
                  <a:cubicBezTo>
                    <a:pt x="53" y="42"/>
                    <a:pt x="52" y="46"/>
                    <a:pt x="48" y="50"/>
                  </a:cubicBezTo>
                  <a:cubicBezTo>
                    <a:pt x="45" y="53"/>
                    <a:pt x="40" y="55"/>
                    <a:pt x="35" y="55"/>
                  </a:cubicBezTo>
                  <a:cubicBezTo>
                    <a:pt x="23" y="55"/>
                    <a:pt x="23" y="55"/>
                    <a:pt x="23" y="55"/>
                  </a:cubicBezTo>
                  <a:cubicBezTo>
                    <a:pt x="23" y="20"/>
                    <a:pt x="23" y="20"/>
                    <a:pt x="23" y="20"/>
                  </a:cubicBezTo>
                  <a:cubicBezTo>
                    <a:pt x="35" y="20"/>
                    <a:pt x="35" y="20"/>
                    <a:pt x="35" y="2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sp>
          <p:nvSpPr>
            <p:cNvPr id="24" name="Rectangle 60"/>
            <p:cNvSpPr>
              <a:spLocks noChangeArrowheads="1"/>
            </p:cNvSpPr>
            <p:nvPr>
              <p:custDataLst>
                <p:tags r:id="rId23"/>
              </p:custDataLst>
            </p:nvPr>
          </p:nvSpPr>
          <p:spPr bwMode="auto">
            <a:xfrm>
              <a:off x="3697288" y="2984500"/>
              <a:ext cx="166688" cy="2341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baseline="0">
                <a:latin typeface="Arial" panose="020B0604020202020204" pitchFamily="34" charset="0"/>
              </a:endParaRPr>
            </a:p>
          </p:txBody>
        </p:sp>
      </p:grpSp>
      <p:sp>
        <p:nvSpPr>
          <p:cNvPr id="9" name="矩形 8"/>
          <p:cNvSpPr/>
          <p:nvPr>
            <p:custDataLst>
              <p:tags r:id="rId3"/>
            </p:custDataLst>
          </p:nvPr>
        </p:nvSpPr>
        <p:spPr>
          <a:xfrm>
            <a:off x="775792" y="906436"/>
            <a:ext cx="10620000" cy="51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zh-CN" altLang="en-US"/>
          </a:p>
        </p:txBody>
      </p:sp>
      <p:sp>
        <p:nvSpPr>
          <p:cNvPr id="2" name="标题 1"/>
          <p:cNvSpPr>
            <a:spLocks noGrp="1"/>
          </p:cNvSpPr>
          <p:nvPr>
            <p:ph type="title"/>
            <p:custDataLst>
              <p:tags r:id="rId4"/>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dirty="0">
                <a:sym typeface="+mn-ea"/>
              </a:rPr>
              <a:t>单击此处编辑母版标题样式</a:t>
            </a:r>
          </a:p>
        </p:txBody>
      </p:sp>
      <p:sp>
        <p:nvSpPr>
          <p:cNvPr id="3" name="图片占位符 2"/>
          <p:cNvSpPr>
            <a:spLocks noGrp="1"/>
          </p:cNvSpPr>
          <p:nvPr>
            <p:ph type="pic" idx="1"/>
            <p:custDataLst>
              <p:tags r:id="rId5"/>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6"/>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bg1"/>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p>
        </p:txBody>
      </p:sp>
      <p:sp>
        <p:nvSpPr>
          <p:cNvPr id="5" name="日期占位符 4"/>
          <p:cNvSpPr>
            <a:spLocks noGrp="1"/>
          </p:cNvSpPr>
          <p:nvPr>
            <p:ph type="dt" sz="half" idx="10"/>
            <p:custDataLst>
              <p:tags r:id="rId7"/>
            </p:custDataLst>
          </p:nvPr>
        </p:nvSpPr>
        <p:spPr/>
        <p:txBody>
          <a:bodyPr/>
          <a:lstStyle/>
          <a:p>
            <a:fld id="{9EFD9D74-47D9-4702-A33C-335B63B48DBF}" type="datetimeFigureOut">
              <a:rPr lang="zh-CN" altLang="en-US" smtClean="0"/>
              <a:t>2019/12/30</a:t>
            </a:fld>
            <a:endParaRPr lang="zh-CN" altLang="en-US" dirty="0"/>
          </a:p>
        </p:txBody>
      </p:sp>
      <p:sp>
        <p:nvSpPr>
          <p:cNvPr id="6" name="页脚占位符 5"/>
          <p:cNvSpPr>
            <a:spLocks noGrp="1"/>
          </p:cNvSpPr>
          <p:nvPr>
            <p:ph type="ftr" sz="quarter" idx="11"/>
            <p:custDataLst>
              <p:tags r:id="rId8"/>
            </p:custDataLst>
          </p:nvPr>
        </p:nvSpPr>
        <p:spPr/>
        <p:txBody>
          <a:bodyPr/>
          <a:lstStyle/>
          <a:p>
            <a:endParaRPr lang="zh-CN" altLang="en-US" dirty="0"/>
          </a:p>
        </p:txBody>
      </p:sp>
      <p:sp>
        <p:nvSpPr>
          <p:cNvPr id="7" name="灯片编号占位符 6"/>
          <p:cNvSpPr>
            <a:spLocks noGrp="1"/>
          </p:cNvSpPr>
          <p:nvPr>
            <p:ph type="sldNum" sz="quarter" idx="12"/>
            <p:custDataLst>
              <p:tags r:id="rId9"/>
            </p:custDataLst>
          </p:nvPr>
        </p:nvSpPr>
        <p:spPr/>
        <p:txBody>
          <a:bodyPr/>
          <a:lstStyle/>
          <a:p>
            <a:fld id="{FABC47A4-756D-490B-A52F-7D9E2C9FC0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sp>
        <p:nvSpPr>
          <p:cNvPr id="8" name="任意多边形: 形状 7"/>
          <p:cNvSpPr/>
          <p:nvPr>
            <p:custDataLst>
              <p:tags r:id="rId1"/>
            </p:custDataLst>
          </p:nvPr>
        </p:nvSpPr>
        <p:spPr bwMode="auto">
          <a:xfrm>
            <a:off x="1" y="1"/>
            <a:ext cx="12191999" cy="6877725"/>
          </a:xfrm>
          <a:custGeom>
            <a:avLst/>
            <a:gdLst>
              <a:gd name="connsiteX0" fmla="*/ 8070316 w 12214749"/>
              <a:gd name="connsiteY0" fmla="*/ 0 h 6877725"/>
              <a:gd name="connsiteX1" fmla="*/ 12214749 w 12214749"/>
              <a:gd name="connsiteY1" fmla="*/ 0 h 6877725"/>
              <a:gd name="connsiteX2" fmla="*/ 12214749 w 12214749"/>
              <a:gd name="connsiteY2" fmla="*/ 2045850 h 6877725"/>
              <a:gd name="connsiteX3" fmla="*/ 12131327 w 12214749"/>
              <a:gd name="connsiteY3" fmla="*/ 2038946 h 6877725"/>
              <a:gd name="connsiteX4" fmla="*/ 11462073 w 12214749"/>
              <a:gd name="connsiteY4" fmla="*/ 1926813 h 6877725"/>
              <a:gd name="connsiteX5" fmla="*/ 11414456 w 12214749"/>
              <a:gd name="connsiteY5" fmla="*/ 1913212 h 6877725"/>
              <a:gd name="connsiteX6" fmla="*/ 10496130 w 12214749"/>
              <a:gd name="connsiteY6" fmla="*/ 1736394 h 6877725"/>
              <a:gd name="connsiteX7" fmla="*/ 9421348 w 12214749"/>
              <a:gd name="connsiteY7" fmla="*/ 2389261 h 6877725"/>
              <a:gd name="connsiteX8" fmla="*/ 8380578 w 12214749"/>
              <a:gd name="connsiteY8" fmla="*/ 6877725 h 6877725"/>
              <a:gd name="connsiteX9" fmla="*/ 0 w 12214749"/>
              <a:gd name="connsiteY9" fmla="*/ 6877725 h 6877725"/>
              <a:gd name="connsiteX10" fmla="*/ 0 w 12214749"/>
              <a:gd name="connsiteY10" fmla="*/ 3715398 h 6877725"/>
              <a:gd name="connsiteX11" fmla="*/ 2129157 w 12214749"/>
              <a:gd name="connsiteY11" fmla="*/ 1736394 h 6877725"/>
              <a:gd name="connsiteX12" fmla="*/ 4054241 w 12214749"/>
              <a:gd name="connsiteY12" fmla="*/ 1416761 h 6877725"/>
              <a:gd name="connsiteX13" fmla="*/ 5924906 w 12214749"/>
              <a:gd name="connsiteY13" fmla="*/ 1287547 h 6877725"/>
              <a:gd name="connsiteX14" fmla="*/ 7060910 w 12214749"/>
              <a:gd name="connsiteY14" fmla="*/ 852302 h 6877725"/>
              <a:gd name="connsiteX15" fmla="*/ 8045098 w 12214749"/>
              <a:gd name="connsiteY15" fmla="*/ 24524 h 687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14749" h="6877725">
                <a:moveTo>
                  <a:pt x="8070316" y="0"/>
                </a:moveTo>
                <a:lnTo>
                  <a:pt x="12214749" y="0"/>
                </a:lnTo>
                <a:lnTo>
                  <a:pt x="12214749" y="2045850"/>
                </a:lnTo>
                <a:lnTo>
                  <a:pt x="12131327" y="2038946"/>
                </a:lnTo>
                <a:cubicBezTo>
                  <a:pt x="12003184" y="2024999"/>
                  <a:pt x="11796242" y="1993120"/>
                  <a:pt x="11462073" y="1926813"/>
                </a:cubicBezTo>
                <a:cubicBezTo>
                  <a:pt x="11441666" y="1920013"/>
                  <a:pt x="11428061" y="1920013"/>
                  <a:pt x="11414456" y="1913212"/>
                </a:cubicBezTo>
                <a:cubicBezTo>
                  <a:pt x="11292013" y="1879209"/>
                  <a:pt x="10693400" y="1743194"/>
                  <a:pt x="10496130" y="1736394"/>
                </a:cubicBezTo>
                <a:cubicBezTo>
                  <a:pt x="10278453" y="1736394"/>
                  <a:pt x="9849900" y="1770397"/>
                  <a:pt x="9421348" y="2389261"/>
                </a:cubicBezTo>
                <a:cubicBezTo>
                  <a:pt x="8999598" y="3001325"/>
                  <a:pt x="8421393" y="5558389"/>
                  <a:pt x="8380578" y="6877725"/>
                </a:cubicBezTo>
                <a:cubicBezTo>
                  <a:pt x="0" y="6877725"/>
                  <a:pt x="0" y="6877725"/>
                  <a:pt x="0" y="6877725"/>
                </a:cubicBezTo>
                <a:lnTo>
                  <a:pt x="0" y="3715398"/>
                </a:lnTo>
                <a:cubicBezTo>
                  <a:pt x="0" y="3715398"/>
                  <a:pt x="578206" y="2362058"/>
                  <a:pt x="2129157" y="1736394"/>
                </a:cubicBezTo>
                <a:cubicBezTo>
                  <a:pt x="2129157" y="1736394"/>
                  <a:pt x="2870621" y="1403159"/>
                  <a:pt x="4054241" y="1416761"/>
                </a:cubicBezTo>
                <a:cubicBezTo>
                  <a:pt x="5244665" y="1430362"/>
                  <a:pt x="5924906" y="1287547"/>
                  <a:pt x="5924906" y="1287547"/>
                </a:cubicBezTo>
                <a:cubicBezTo>
                  <a:pt x="5924906" y="1287547"/>
                  <a:pt x="6645962" y="1131131"/>
                  <a:pt x="7060910" y="852302"/>
                </a:cubicBezTo>
                <a:cubicBezTo>
                  <a:pt x="7392528" y="631280"/>
                  <a:pt x="7854374" y="208228"/>
                  <a:pt x="8045098" y="24524"/>
                </a:cubicBezTo>
                <a:close/>
              </a:path>
            </a:pathLst>
          </a:custGeom>
          <a:gradFill flip="none" rotWithShape="1">
            <a:gsLst>
              <a:gs pos="0">
                <a:schemeClr val="accent1"/>
              </a:gs>
              <a:gs pos="71000">
                <a:schemeClr val="accent2"/>
              </a:gs>
              <a:gs pos="100000">
                <a:schemeClr val="accent3"/>
              </a:gs>
            </a:gsLst>
            <a:lin ang="1800000" scaled="0"/>
            <a:tileRect/>
          </a:gradFill>
          <a:ln w="12700" cap="flat">
            <a:noFill/>
            <a:prstDash val="solid"/>
            <a:miter lim="800000"/>
          </a:ln>
        </p:spPr>
        <p:txBody>
          <a:bodyPr vert="horz" wrap="square" lIns="91440" tIns="45720" rIns="91440" bIns="45720" numCol="1" anchor="t" anchorCtr="0" compatLnSpc="1">
            <a:noAutofit/>
          </a:bodyPr>
          <a:lstStyle/>
          <a:p>
            <a:endParaRPr lang="zh-CN" altLang="en-US" baseline="0">
              <a:latin typeface="Arial" panose="020B0604020202020204" pitchFamily="34" charset="0"/>
            </a:endParaRPr>
          </a:p>
        </p:txBody>
      </p:sp>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bg1"/>
                </a:solidFill>
                <a:uFillTx/>
                <a:latin typeface="(使用中文字体)"/>
                <a:ea typeface="汉仪旗黑-85S" panose="00020600040101010101" pitchFamily="18" charset="-122"/>
                <a:cs typeface="+mj-cs"/>
                <a:sym typeface="+mn-ea"/>
              </a:defRPr>
            </a:lvl1pPr>
          </a:lstStyle>
          <a:p>
            <a:pPr lvl="0"/>
            <a:r>
              <a:rPr>
                <a:sym typeface="+mn-ea"/>
              </a:rPr>
              <a:t>单击此处编辑母版标题样式</a:t>
            </a: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marL="514350" indent="-285750" eaLnBrk="1" fontAlgn="auto" latinLnBrk="0" hangingPunct="1">
              <a:buFont typeface="Arial" panose="020B0604020202020204" pitchFamily="34" charset="0"/>
              <a:buChar char="•"/>
              <a:defRPr baseline="0">
                <a:solidFill>
                  <a:schemeClr val="bg1"/>
                </a:solidFill>
                <a:latin typeface="Arial" panose="020B0604020202020204" pitchFamily="34" charset="0"/>
                <a:ea typeface="微软雅黑" panose="020B0503020204020204" pitchFamily="34" charset="-122"/>
              </a:defRPr>
            </a:lvl1pPr>
            <a:lvl2pPr marL="971550" indent="-285750" eaLnBrk="1" fontAlgn="auto" latinLnBrk="0" hangingPunct="1">
              <a:buFont typeface="Arial" panose="020B0604020202020204" pitchFamily="34" charset="0"/>
              <a:buChar char="•"/>
              <a:defRPr baseline="0">
                <a:solidFill>
                  <a:schemeClr val="bg1"/>
                </a:solidFill>
                <a:latin typeface="Arial" panose="020B0604020202020204" pitchFamily="34" charset="0"/>
                <a:ea typeface="微软雅黑" panose="020B0503020204020204" pitchFamily="34" charset="-122"/>
              </a:defRPr>
            </a:lvl2pPr>
            <a:lvl3pPr marL="1428750" indent="-285750" eaLnBrk="1" fontAlgn="auto" latinLnBrk="0" hangingPunct="1">
              <a:buFont typeface="Arial" panose="020B0604020202020204" pitchFamily="34" charset="0"/>
              <a:buChar char="•"/>
              <a:defRPr baseline="0">
                <a:solidFill>
                  <a:schemeClr val="bg1"/>
                </a:solidFill>
                <a:latin typeface="Arial" panose="020B0604020202020204" pitchFamily="34" charset="0"/>
                <a:ea typeface="微软雅黑" panose="020B0503020204020204" pitchFamily="34" charset="-122"/>
              </a:defRPr>
            </a:lvl3pPr>
            <a:lvl4pPr marL="1885950" indent="-285750" eaLnBrk="1" fontAlgn="auto" latinLnBrk="0" hangingPunct="1">
              <a:buFont typeface="Arial" panose="020B0604020202020204" pitchFamily="34" charset="0"/>
              <a:buChar char="•"/>
              <a:defRPr baseline="0">
                <a:solidFill>
                  <a:schemeClr val="bg1"/>
                </a:solidFill>
                <a:latin typeface="Arial" panose="020B0604020202020204" pitchFamily="34" charset="0"/>
                <a:ea typeface="微软雅黑" panose="020B0503020204020204" pitchFamily="34" charset="-122"/>
              </a:defRPr>
            </a:lvl4pPr>
            <a:lvl5pPr marL="2343150" indent="-285750" eaLnBrk="1" fontAlgn="auto" latinLnBrk="0" hangingPunct="1">
              <a:buFont typeface="Arial" panose="020B0604020202020204" pitchFamily="34" charset="0"/>
              <a:buChar char="•"/>
              <a:defRPr baseline="0">
                <a:solidFill>
                  <a:schemeClr val="bg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t>2019/12/30</a:t>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20"/>
            </p:custDataLst>
          </p:nvPr>
        </p:nvSpPr>
        <p:spPr>
          <a:xfrm>
            <a:off x="669882" y="443230"/>
            <a:ext cx="10852237" cy="441964"/>
          </a:xfrm>
          <a:prstGeom prst="rect">
            <a:avLst/>
          </a:prstGeom>
        </p:spPr>
        <p:txBody>
          <a:bodyPr vert="horz" lIns="90000" tIns="46800" rIns="90000" bIns="46800" rtlCol="0" anchor="t" anchorCtr="0">
            <a:normAutofit/>
          </a:bodyPr>
          <a:lstStyle/>
          <a:p>
            <a:r>
              <a:rPr lang="zh-CN" altLang="en-US" dirty="0"/>
              <a:t>单击此处编辑母版标题样式</a:t>
            </a:r>
          </a:p>
        </p:txBody>
      </p:sp>
      <p:sp>
        <p:nvSpPr>
          <p:cNvPr id="3" name="文本占位符 2"/>
          <p:cNvSpPr>
            <a:spLocks noGrp="1"/>
          </p:cNvSpPr>
          <p:nvPr>
            <p:ph type="body" idx="1"/>
            <p:custDataLst>
              <p:tags r:id="rId21"/>
            </p:custDataLst>
          </p:nvPr>
        </p:nvSpPr>
        <p:spPr>
          <a:xfrm>
            <a:off x="669882" y="952508"/>
            <a:ext cx="10852237" cy="5388907"/>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2"/>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t>2019/12/30</a:t>
            </a:fld>
            <a:endParaRPr lang="zh-CN" altLang="en-US"/>
          </a:p>
        </p:txBody>
      </p:sp>
      <p:sp>
        <p:nvSpPr>
          <p:cNvPr id="5" name="页脚占位符 4"/>
          <p:cNvSpPr>
            <a:spLocks noGrp="1"/>
          </p:cNvSpPr>
          <p:nvPr>
            <p:ph type="ftr" sz="quarter" idx="3"/>
            <p:custDataLst>
              <p:tags r:id="rId23"/>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t>‹#›</a:t>
            </a:fld>
            <a:endParaRPr lang="zh-CN" altLang="en-US" dirty="0"/>
          </a:p>
        </p:txBody>
      </p:sp>
      <p:sp>
        <p:nvSpPr>
          <p:cNvPr id="7" name="KSO_TEMPLATE" hidden="1"/>
          <p:cNvSpPr/>
          <p:nvPr>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75000"/>
              <a:lumOff val="2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1.xml"/><Relationship Id="rId1" Type="http://schemas.openxmlformats.org/officeDocument/2006/relationships/tags" Target="../tags/tag258.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7.xml"/></Relationships>
</file>

<file path=ppt/slides/_rels/slide11.xml.rels><?xml version="1.0" encoding="UTF-8" standalone="yes"?>
<Relationships xmlns="http://schemas.openxmlformats.org/package/2006/relationships"><Relationship Id="rId3" Type="http://schemas.openxmlformats.org/officeDocument/2006/relationships/hyperlink" Target="file:///C:\Users\JXXX001\AppData\Local\Temp\&#23089;&#20048;&#65306;&#20808;&#21035;&#24613;&#30528;&#21507;&#26825;&#33457;&#31958;12&#20998;.wmv" TargetMode="External"/><Relationship Id="rId2" Type="http://schemas.openxmlformats.org/officeDocument/2006/relationships/slideLayout" Target="../slideLayouts/slideLayout11.xml"/><Relationship Id="rId1" Type="http://schemas.openxmlformats.org/officeDocument/2006/relationships/tags" Target="../tags/tag268.xml"/><Relationship Id="rId6" Type="http://schemas.openxmlformats.org/officeDocument/2006/relationships/slide" Target="slide25.xml"/><Relationship Id="rId5" Type="http://schemas.openxmlformats.org/officeDocument/2006/relationships/slide" Target="slide1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slideLayout" Target="../slideLayouts/slideLayout11.xml"/><Relationship Id="rId1" Type="http://schemas.openxmlformats.org/officeDocument/2006/relationships/tags" Target="../tags/tag269.xml"/></Relationships>
</file>

<file path=ppt/slides/_rels/slide13.xml.rels><?xml version="1.0" encoding="UTF-8" standalone="yes"?>
<Relationships xmlns="http://schemas.openxmlformats.org/package/2006/relationships"><Relationship Id="rId3" Type="http://schemas.openxmlformats.org/officeDocument/2006/relationships/hyperlink" Target="&#26696;&#20363;&#35270;&#39057;/&#32534;&#25490;&#24231;&#20301;&#26696;&#20363;.mp4" TargetMode="External"/><Relationship Id="rId2" Type="http://schemas.openxmlformats.org/officeDocument/2006/relationships/slideLayout" Target="../slideLayouts/slideLayout11.xml"/><Relationship Id="rId1" Type="http://schemas.openxmlformats.org/officeDocument/2006/relationships/tags" Target="../tags/tag270.xml"/><Relationship Id="rId5" Type="http://schemas.openxmlformats.org/officeDocument/2006/relationships/hyperlink" Target="&#26696;&#20363;&#35270;&#39057;/&#21046;&#23450;&#29677;&#35268;&#26696;&#20363;.mp4" TargetMode="External"/><Relationship Id="rId4" Type="http://schemas.openxmlformats.org/officeDocument/2006/relationships/hyperlink" Target="&#26696;&#20363;&#35270;&#39057;/&#29677;&#32423;&#31649;&#29702;&#30007;&#22899;&#29983;&#30456;&#22788;&#26696;&#20363;.mp4"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slideLayout" Target="../slideLayouts/slideLayout11.xml"/><Relationship Id="rId1" Type="http://schemas.openxmlformats.org/officeDocument/2006/relationships/tags" Target="../tags/tag27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1.xml"/><Relationship Id="rId1" Type="http://schemas.openxmlformats.org/officeDocument/2006/relationships/tags" Target="../tags/tag27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59.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79.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0.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3.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5.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0.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7.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89.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tags" Target="../tags/tag26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1.xml"/><Relationship Id="rId1" Type="http://schemas.openxmlformats.org/officeDocument/2006/relationships/tags" Target="../tags/tag26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6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Rot="1" noChangeArrowheads="1"/>
          </p:cNvSpPr>
          <p:nvPr/>
        </p:nvSpPr>
        <p:spPr>
          <a:xfrm>
            <a:off x="1940308" y="1273262"/>
            <a:ext cx="8931753" cy="109023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zh-CN" altLang="en-US" sz="4800" b="1" dirty="0" smtClean="0">
                <a:solidFill>
                  <a:schemeClr val="bg1"/>
                </a:solidFill>
                <a:latin typeface="+mj-ea"/>
              </a:rPr>
              <a:t>基于核心素养下的班级</a:t>
            </a:r>
            <a:r>
              <a:rPr lang="zh-CN" altLang="en-US" sz="4800" b="1" dirty="0">
                <a:solidFill>
                  <a:schemeClr val="bg1"/>
                </a:solidFill>
                <a:latin typeface="+mj-ea"/>
              </a:rPr>
              <a:t>文化建设</a:t>
            </a:r>
            <a:r>
              <a:rPr lang="zh-CN" altLang="en-US" b="1" dirty="0" smtClean="0">
                <a:solidFill>
                  <a:schemeClr val="bg1"/>
                </a:solidFill>
                <a:latin typeface="+mj-ea"/>
              </a:rPr>
              <a:t/>
            </a:r>
            <a:br>
              <a:rPr lang="zh-CN" altLang="en-US" b="1" dirty="0" smtClean="0">
                <a:solidFill>
                  <a:schemeClr val="bg1"/>
                </a:solidFill>
                <a:latin typeface="+mj-ea"/>
              </a:rPr>
            </a:br>
            <a:r>
              <a:rPr lang="zh-CN" altLang="en-US" sz="2800" b="1" dirty="0" smtClean="0">
                <a:solidFill>
                  <a:schemeClr val="bg1"/>
                </a:solidFill>
              </a:rPr>
              <a:t>        </a:t>
            </a:r>
            <a:endParaRPr lang="en-US" altLang="zh-CN" sz="2800" b="1" dirty="0" smtClean="0">
              <a:solidFill>
                <a:schemeClr val="bg1"/>
              </a:solidFill>
            </a:endParaRPr>
          </a:p>
          <a:p>
            <a:pPr>
              <a:lnSpc>
                <a:spcPct val="150000"/>
              </a:lnSpc>
            </a:pPr>
            <a:r>
              <a:rPr lang="zh-CN" altLang="en-US" sz="2800" b="1" dirty="0" smtClean="0">
                <a:solidFill>
                  <a:schemeClr val="bg1"/>
                </a:solidFill>
              </a:rPr>
              <a:t>  </a:t>
            </a:r>
            <a:endParaRPr lang="en-US" altLang="zh-CN" sz="2400" b="1" dirty="0" smtClean="0">
              <a:solidFill>
                <a:schemeClr val="bg1"/>
              </a:solidFill>
              <a:latin typeface="+mn-ea"/>
              <a:ea typeface="+mn-ea"/>
            </a:endParaRPr>
          </a:p>
          <a:p>
            <a:pPr>
              <a:lnSpc>
                <a:spcPct val="150000"/>
              </a:lnSpc>
            </a:pPr>
            <a:endParaRPr lang="en-US" altLang="zh-CN" sz="2400" b="1" dirty="0" smtClean="0">
              <a:solidFill>
                <a:schemeClr val="bg1"/>
              </a:solidFill>
              <a:latin typeface="+mj-ea"/>
            </a:endParaRPr>
          </a:p>
          <a:p>
            <a:pPr>
              <a:lnSpc>
                <a:spcPct val="150000"/>
              </a:lnSpc>
            </a:pPr>
            <a:r>
              <a:rPr lang="zh-CN" altLang="en-US" sz="2400" b="1" dirty="0" smtClean="0">
                <a:solidFill>
                  <a:schemeClr val="bg1"/>
                </a:solidFill>
                <a:latin typeface="+mj-ea"/>
              </a:rPr>
              <a:t>长海县教师</a:t>
            </a:r>
            <a:r>
              <a:rPr lang="zh-CN" altLang="en-US" sz="2400" b="1" dirty="0" smtClean="0">
                <a:solidFill>
                  <a:schemeClr val="bg1"/>
                </a:solidFill>
                <a:latin typeface="+mj-ea"/>
              </a:rPr>
              <a:t>进修学校</a:t>
            </a:r>
            <a:endParaRPr lang="en-US" altLang="zh-CN" sz="2400" b="1" dirty="0" smtClean="0">
              <a:solidFill>
                <a:schemeClr val="bg1"/>
              </a:solidFill>
              <a:latin typeface="+mj-ea"/>
            </a:endParaRPr>
          </a:p>
          <a:p>
            <a:pPr>
              <a:lnSpc>
                <a:spcPct val="150000"/>
              </a:lnSpc>
            </a:pPr>
            <a:r>
              <a:rPr lang="zh-CN" altLang="en-US" sz="2400" b="1" smtClean="0">
                <a:solidFill>
                  <a:schemeClr val="bg1"/>
                </a:solidFill>
                <a:latin typeface="+mj-ea"/>
              </a:rPr>
              <a:t>张瑜</a:t>
            </a:r>
            <a:endParaRPr lang="en-US" altLang="zh-CN" sz="2400" b="1" dirty="0">
              <a:solidFill>
                <a:schemeClr val="bg1"/>
              </a:solidFill>
              <a:latin typeface="+mj-ea"/>
            </a:endParaRPr>
          </a:p>
          <a:p>
            <a:pPr>
              <a:lnSpc>
                <a:spcPct val="150000"/>
              </a:lnSpc>
            </a:pPr>
            <a:endParaRPr lang="en-US" altLang="zh-CN" sz="2400" b="1" dirty="0" smtClean="0">
              <a:solidFill>
                <a:schemeClr val="bg1"/>
              </a:solidFill>
              <a:latin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6772" y="410705"/>
            <a:ext cx="8237349" cy="830997"/>
          </a:xfrm>
          <a:prstGeom prst="rect">
            <a:avLst/>
          </a:prstGeom>
          <a:noFill/>
        </p:spPr>
        <p:txBody>
          <a:bodyPr wrap="square" rtlCol="0">
            <a:spAutoFit/>
          </a:bodyPr>
          <a:lstStyle/>
          <a:p>
            <a:r>
              <a:rPr lang="zh-CN" altLang="en-US" sz="4800" dirty="0" smtClean="0">
                <a:latin typeface="+mj-ea"/>
                <a:ea typeface="+mj-ea"/>
              </a:rPr>
              <a:t>四、班级</a:t>
            </a:r>
            <a:r>
              <a:rPr lang="zh-CN" altLang="en-US" sz="4800" dirty="0">
                <a:latin typeface="+mj-ea"/>
                <a:ea typeface="+mj-ea"/>
              </a:rPr>
              <a:t>文化打造策略： </a:t>
            </a:r>
          </a:p>
        </p:txBody>
      </p:sp>
      <p:sp>
        <p:nvSpPr>
          <p:cNvPr id="3" name="TextBox 2"/>
          <p:cNvSpPr txBox="1"/>
          <p:nvPr/>
        </p:nvSpPr>
        <p:spPr>
          <a:xfrm>
            <a:off x="1441342" y="1272698"/>
            <a:ext cx="10507851" cy="3416320"/>
          </a:xfrm>
          <a:prstGeom prst="rect">
            <a:avLst/>
          </a:prstGeom>
          <a:noFill/>
        </p:spPr>
        <p:txBody>
          <a:bodyPr wrap="square" rtlCol="0">
            <a:spAutoFit/>
          </a:bodyPr>
          <a:lstStyle/>
          <a:p>
            <a:r>
              <a:rPr lang="zh-CN" altLang="en-US" sz="3600" b="1" dirty="0" smtClean="0">
                <a:solidFill>
                  <a:srgbClr val="FF0000"/>
                </a:solidFill>
                <a:latin typeface="+mn-ea"/>
              </a:rPr>
              <a:t>（一）班级管理艺术</a:t>
            </a:r>
            <a:r>
              <a:rPr lang="en-US" altLang="zh-CN" sz="3600" b="1" dirty="0" smtClean="0">
                <a:solidFill>
                  <a:srgbClr val="FF0000"/>
                </a:solidFill>
                <a:latin typeface="+mn-ea"/>
              </a:rPr>
              <a:t>——</a:t>
            </a:r>
            <a:r>
              <a:rPr lang="zh-CN" altLang="en-US" sz="3600" b="1" dirty="0" smtClean="0">
                <a:solidFill>
                  <a:srgbClr val="FF0000"/>
                </a:solidFill>
                <a:latin typeface="+mn-ea"/>
              </a:rPr>
              <a:t>打造学生行为文化：</a:t>
            </a:r>
            <a:endParaRPr lang="en-US" altLang="zh-CN" sz="3600" b="1" dirty="0" smtClean="0">
              <a:solidFill>
                <a:srgbClr val="FF0000"/>
              </a:solidFill>
              <a:latin typeface="+mn-ea"/>
            </a:endParaRPr>
          </a:p>
          <a:p>
            <a:r>
              <a:rPr lang="zh-CN" altLang="en-US" sz="3600" dirty="0" smtClean="0">
                <a:latin typeface="+mn-ea"/>
              </a:rPr>
              <a:t>班规</a:t>
            </a:r>
            <a:r>
              <a:rPr lang="zh-CN" altLang="en-US" sz="3600" dirty="0">
                <a:latin typeface="+mn-ea"/>
              </a:rPr>
              <a:t>制定、座位轮换、每月百家讲坛、每月班级主题活动、</a:t>
            </a:r>
            <a:r>
              <a:rPr lang="en-US" altLang="zh-CN" sz="3600" dirty="0">
                <a:latin typeface="+mn-ea"/>
              </a:rPr>
              <a:t>24</a:t>
            </a:r>
            <a:r>
              <a:rPr lang="zh-CN" altLang="en-US" sz="3600" dirty="0">
                <a:latin typeface="+mn-ea"/>
              </a:rPr>
              <a:t>节气教育、学生名字的利用、编撰</a:t>
            </a:r>
            <a:r>
              <a:rPr lang="en-US" altLang="zh-CN" sz="3600" dirty="0">
                <a:latin typeface="+mn-ea"/>
              </a:rPr>
              <a:t>《</a:t>
            </a:r>
            <a:r>
              <a:rPr lang="zh-CN" altLang="en-US" sz="3600" dirty="0">
                <a:latin typeface="+mn-ea"/>
              </a:rPr>
              <a:t>班级史册</a:t>
            </a:r>
            <a:r>
              <a:rPr lang="en-US" altLang="zh-CN" sz="3600" dirty="0">
                <a:latin typeface="+mn-ea"/>
              </a:rPr>
              <a:t>》</a:t>
            </a:r>
            <a:r>
              <a:rPr lang="zh-CN" altLang="en-US" sz="3600" dirty="0">
                <a:latin typeface="+mn-ea"/>
              </a:rPr>
              <a:t>、学生成长档案、多元评价学生及评语、家长的调用及配合、人际关系</a:t>
            </a:r>
            <a:r>
              <a:rPr lang="zh-CN" altLang="en-US" sz="3600" dirty="0" smtClean="0">
                <a:latin typeface="+mn-ea"/>
              </a:rPr>
              <a:t>理念、</a:t>
            </a:r>
            <a:r>
              <a:rPr lang="zh-CN" altLang="en-US" sz="3600" dirty="0">
                <a:latin typeface="+mn-ea"/>
              </a:rPr>
              <a:t>学习小组的巧用、主题班会、班级干部的培养（略</a:t>
            </a:r>
            <a:r>
              <a:rPr lang="zh-CN" altLang="en-US" sz="2800" dirty="0" smtClean="0">
                <a:latin typeface="+mn-ea"/>
              </a:rPr>
              <a:t>）</a:t>
            </a:r>
            <a:endParaRPr lang="zh-CN" altLang="en-US" sz="2800" dirty="0">
              <a:latin typeface="+mn-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bwMode="auto">
          <a:xfrm>
            <a:off x="679342" y="197146"/>
            <a:ext cx="10972800" cy="45378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0000"/>
          </a:bodyPr>
          <a:lstStyle/>
          <a:p>
            <a:pPr eaLnBrk="1" hangingPunct="1"/>
            <a:r>
              <a:rPr lang="zh-CN" altLang="en-US" sz="2700" dirty="0" smtClean="0">
                <a:ea typeface="华文隶书" panose="02010800040101010101" pitchFamily="2" charset="-122"/>
                <a:hlinkClick r:id="rId3" action="ppaction://hlinkfile"/>
              </a:rPr>
              <a:t>班级管理艺术</a:t>
            </a:r>
            <a:endParaRPr lang="zh-CN" altLang="en-US" sz="2700" dirty="0" smtClean="0">
              <a:ea typeface="华文隶书" panose="02010800040101010101" pitchFamily="2" charset="-122"/>
            </a:endParaRPr>
          </a:p>
        </p:txBody>
      </p:sp>
      <p:sp>
        <p:nvSpPr>
          <p:cNvPr id="15363" name="Rectangle 3"/>
          <p:cNvSpPr>
            <a:spLocks noGrp="1" noChangeArrowheads="1"/>
          </p:cNvSpPr>
          <p:nvPr>
            <p:ph type="body" idx="4294967295"/>
          </p:nvPr>
        </p:nvSpPr>
        <p:spPr bwMode="auto">
          <a:xfrm>
            <a:off x="609600" y="941388"/>
            <a:ext cx="11582400" cy="51847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p>
            <a:pPr eaLnBrk="1" hangingPunct="1">
              <a:lnSpc>
                <a:spcPct val="90000"/>
              </a:lnSpc>
              <a:buFont typeface="Arial" panose="020B0604020202020204" pitchFamily="34" charset="0"/>
              <a:buNone/>
            </a:pPr>
            <a:r>
              <a:rPr lang="en-US" altLang="zh-CN" sz="1400" dirty="0" smtClean="0"/>
              <a:t>1</a:t>
            </a:r>
            <a:r>
              <a:rPr lang="en-US" altLang="zh-CN" sz="1400" dirty="0"/>
              <a:t>.</a:t>
            </a:r>
            <a:r>
              <a:rPr lang="zh-CN" altLang="en-US" sz="2800" dirty="0" smtClean="0">
                <a:latin typeface="宋体" panose="02010600030101010101" pitchFamily="2" charset="-122"/>
              </a:rPr>
              <a:t>人人有事做、事事有人做，科学与民主。</a:t>
            </a:r>
            <a:r>
              <a:rPr lang="zh-CN" altLang="en-US" sz="2800" dirty="0" smtClean="0">
                <a:solidFill>
                  <a:srgbClr val="FF0000"/>
                </a:solidFill>
                <a:latin typeface="宋体" panose="02010600030101010101" pitchFamily="2" charset="-122"/>
              </a:rPr>
              <a:t>（</a:t>
            </a:r>
            <a:r>
              <a:rPr lang="zh-CN" altLang="en-US" sz="2800" dirty="0" smtClean="0">
                <a:solidFill>
                  <a:srgbClr val="FF0000"/>
                </a:solidFill>
                <a:latin typeface="宋体" panose="02010600030101010101" pitchFamily="2" charset="-122"/>
                <a:hlinkClick r:id="rId4" action="ppaction://hlinksldjump"/>
              </a:rPr>
              <a:t>解放班主任</a:t>
            </a:r>
            <a:r>
              <a:rPr lang="zh-CN" altLang="en-US" sz="2800" dirty="0" smtClean="0">
                <a:solidFill>
                  <a:srgbClr val="FF0000"/>
                </a:solidFill>
                <a:latin typeface="宋体" panose="02010600030101010101" pitchFamily="2" charset="-122"/>
              </a:rPr>
              <a:t>）</a:t>
            </a:r>
          </a:p>
          <a:p>
            <a:pPr eaLnBrk="1" hangingPunct="1">
              <a:lnSpc>
                <a:spcPct val="90000"/>
              </a:lnSpc>
              <a:buFont typeface="Arial" panose="020B0604020202020204" pitchFamily="34" charset="0"/>
              <a:buNone/>
            </a:pPr>
            <a:r>
              <a:rPr lang="en-US" altLang="zh-CN" sz="2800" dirty="0" smtClean="0">
                <a:latin typeface="宋体" panose="02010600030101010101" pitchFamily="2" charset="-122"/>
              </a:rPr>
              <a:t>2</a:t>
            </a:r>
            <a:r>
              <a:rPr lang="en-US" altLang="zh-CN" sz="2800" dirty="0">
                <a:latin typeface="宋体" panose="02010600030101010101" pitchFamily="2" charset="-122"/>
              </a:rPr>
              <a:t>.</a:t>
            </a:r>
            <a:r>
              <a:rPr lang="zh-CN" altLang="en-US" sz="2800" dirty="0" smtClean="0">
                <a:latin typeface="宋体" panose="02010600030101010101" pitchFamily="2" charset="-122"/>
              </a:rPr>
              <a:t>所有的任务分工多少份，抓阄或自选，也可自主申报新岗位，或团队考核分层指导，制定标准培训如何做安排监督员，量化管理；凡是学生自己能够做到的，教师就不要替他做；凡是学生自己能做却没有想到去做，教师要促使他做；凡是学生自己能做、想做却又不知道该如何做，教师要教他做。</a:t>
            </a:r>
          </a:p>
          <a:p>
            <a:pPr eaLnBrk="1" hangingPunct="1">
              <a:lnSpc>
                <a:spcPct val="90000"/>
              </a:lnSpc>
              <a:buFont typeface="Arial" panose="020B0604020202020204" pitchFamily="34" charset="0"/>
              <a:buNone/>
            </a:pPr>
            <a:r>
              <a:rPr lang="en-US" altLang="zh-CN" sz="2800" dirty="0" smtClean="0">
                <a:latin typeface="宋体" panose="02010600030101010101" pitchFamily="2" charset="-122"/>
              </a:rPr>
              <a:t>3</a:t>
            </a:r>
            <a:r>
              <a:rPr lang="en-US" altLang="zh-CN" sz="2800" dirty="0">
                <a:latin typeface="宋体" panose="02010600030101010101" pitchFamily="2" charset="-122"/>
              </a:rPr>
              <a:t>.</a:t>
            </a:r>
            <a:r>
              <a:rPr lang="zh-CN" altLang="en-US" sz="2800" dirty="0" smtClean="0">
                <a:latin typeface="宋体" panose="02010600030101010101" pitchFamily="2" charset="-122"/>
              </a:rPr>
              <a:t>管是为了不管，自主管理最高境界。管理过程中学生既是主体也是客体，只有充分调动他们的积极性主动性，让他们参与进来，使学生具有了自己教育自己、自己管理自己的需求和能力时，就达到了教育和管理的一种层次和境界。</a:t>
            </a:r>
            <a:r>
              <a:rPr lang="zh-CN" altLang="en-US" sz="2800" dirty="0" smtClean="0">
                <a:solidFill>
                  <a:srgbClr val="FF0000"/>
                </a:solidFill>
                <a:latin typeface="宋体" panose="02010600030101010101" pitchFamily="2" charset="-122"/>
                <a:hlinkClick r:id="rId5" action="ppaction://hlinksldjump"/>
              </a:rPr>
              <a:t>（班规的创建）</a:t>
            </a:r>
            <a:endParaRPr lang="zh-CN" altLang="en-US" sz="2800" dirty="0" smtClean="0">
              <a:solidFill>
                <a:srgbClr val="FF0000"/>
              </a:solidFill>
              <a:latin typeface="宋体" panose="02010600030101010101" pitchFamily="2" charset="-122"/>
            </a:endParaRPr>
          </a:p>
          <a:p>
            <a:pPr eaLnBrk="1" hangingPunct="1">
              <a:lnSpc>
                <a:spcPct val="90000"/>
              </a:lnSpc>
              <a:buFont typeface="Arial" panose="020B0604020202020204" pitchFamily="34" charset="0"/>
              <a:buNone/>
            </a:pPr>
            <a:r>
              <a:rPr lang="en-US" altLang="zh-CN" sz="2800" dirty="0" smtClean="0">
                <a:latin typeface="宋体" panose="02010600030101010101" pitchFamily="2" charset="-122"/>
              </a:rPr>
              <a:t>4</a:t>
            </a:r>
            <a:r>
              <a:rPr lang="en-US" altLang="zh-CN" sz="2800" dirty="0">
                <a:latin typeface="宋体" panose="02010600030101010101" pitchFamily="2" charset="-122"/>
              </a:rPr>
              <a:t>.</a:t>
            </a:r>
            <a:r>
              <a:rPr lang="zh-CN" altLang="en-US" sz="2800" dirty="0" smtClean="0">
                <a:latin typeface="宋体" panose="02010600030101010101" pitchFamily="2" charset="-122"/>
              </a:rPr>
              <a:t>每周反思（个人、小组、各部门）评价，引导如何正确评价别人（公平公正对对方负责对班级发展负责），达标评星，</a:t>
            </a:r>
            <a:r>
              <a:rPr lang="zh-CN" altLang="en-US" sz="2800" dirty="0" smtClean="0">
                <a:latin typeface="宋体" panose="02010600030101010101" pitchFamily="2" charset="-122"/>
                <a:hlinkClick r:id="rId6" action="ppaction://hlinksldjump"/>
              </a:rPr>
              <a:t>运用游戏管理规则</a:t>
            </a:r>
            <a:r>
              <a:rPr lang="zh-CN" altLang="en-US" sz="2800" dirty="0" smtClean="0">
                <a:solidFill>
                  <a:srgbClr val="CC0099"/>
                </a:solidFill>
                <a:latin typeface="宋体" panose="02010600030101010101" pitchFamily="2" charset="-122"/>
                <a:hlinkClick r:id="rId6" action="ppaction://hlinksldjump"/>
              </a:rPr>
              <a:t>，</a:t>
            </a:r>
            <a:endParaRPr lang="zh-CN" altLang="en-US" sz="2800" dirty="0" smtClean="0">
              <a:solidFill>
                <a:srgbClr val="CC0099"/>
              </a:solidFill>
              <a:latin typeface="宋体" panose="02010600030101010101" pitchFamily="2" charset="-122"/>
            </a:endParaRPr>
          </a:p>
          <a:p>
            <a:pPr eaLnBrk="1" hangingPunct="1">
              <a:lnSpc>
                <a:spcPct val="90000"/>
              </a:lnSpc>
            </a:pPr>
            <a:endParaRPr lang="zh-CN" altLang="en-US" sz="2800" dirty="0" smtClean="0">
              <a:latin typeface="宋体" panose="02010600030101010101"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bwMode="auto">
          <a:xfrm>
            <a:off x="609600" y="274638"/>
            <a:ext cx="10972800" cy="7159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zh-CN" altLang="en-US" sz="4000" dirty="0" smtClean="0">
                <a:ea typeface="华文隶书" panose="02010800040101010101" pitchFamily="2" charset="-122"/>
              </a:rPr>
              <a:t>我做自理小主人主题活动程序</a:t>
            </a:r>
            <a:endParaRPr lang="en-US" altLang="zh-CN" sz="4000" dirty="0" smtClean="0">
              <a:ea typeface="华文隶书" panose="02010800040101010101" pitchFamily="2" charset="-122"/>
            </a:endParaRPr>
          </a:p>
        </p:txBody>
      </p:sp>
      <p:sp>
        <p:nvSpPr>
          <p:cNvPr id="17411" name="Rectangle 3"/>
          <p:cNvSpPr>
            <a:spLocks noGrp="1" noChangeArrowheads="1"/>
          </p:cNvSpPr>
          <p:nvPr>
            <p:ph type="body" idx="4294967295"/>
          </p:nvPr>
        </p:nvSpPr>
        <p:spPr bwMode="auto">
          <a:xfrm>
            <a:off x="2352675" y="1016000"/>
            <a:ext cx="9229725" cy="511016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buFont typeface="Arial" panose="020B0604020202020204" pitchFamily="34" charset="0"/>
              <a:buNone/>
            </a:pPr>
            <a:r>
              <a:rPr lang="zh-CN" altLang="en-US" sz="2800" b="1" dirty="0" smtClean="0">
                <a:solidFill>
                  <a:srgbClr val="CC0099"/>
                </a:solidFill>
                <a:latin typeface="宋体" panose="02010600030101010101" pitchFamily="2" charset="-122"/>
              </a:rPr>
              <a:t>一、多种方式营造氛围，让孩子先做起来</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1</a:t>
            </a:r>
            <a:r>
              <a:rPr lang="zh-CN" altLang="en-US" sz="2800" b="1" dirty="0" smtClean="0">
                <a:solidFill>
                  <a:srgbClr val="CC0099"/>
                </a:solidFill>
                <a:latin typeface="宋体" panose="02010600030101010101" pitchFamily="2" charset="-122"/>
              </a:rPr>
              <a:t>、讲好故事  触动心灵</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2</a:t>
            </a:r>
            <a:r>
              <a:rPr lang="zh-CN" altLang="en-US" sz="2800" b="1" dirty="0" smtClean="0">
                <a:solidFill>
                  <a:srgbClr val="CC0099"/>
                </a:solidFill>
                <a:latin typeface="宋体" panose="02010600030101010101" pitchFamily="2" charset="-122"/>
              </a:rPr>
              <a:t>、启动仪式  激发意愿</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3</a:t>
            </a:r>
            <a:r>
              <a:rPr lang="zh-CN" altLang="en-US" sz="2800" b="1" dirty="0" smtClean="0">
                <a:solidFill>
                  <a:srgbClr val="CC0099"/>
                </a:solidFill>
                <a:latin typeface="宋体" panose="02010600030101010101" pitchFamily="2" charset="-122"/>
              </a:rPr>
              <a:t>、家长会议  促进行动</a:t>
            </a:r>
          </a:p>
          <a:p>
            <a:pPr eaLnBrk="1" hangingPunct="1">
              <a:lnSpc>
                <a:spcPct val="90000"/>
              </a:lnSpc>
              <a:buFont typeface="Arial" panose="020B0604020202020204" pitchFamily="34" charset="0"/>
              <a:buNone/>
            </a:pPr>
            <a:r>
              <a:rPr lang="zh-CN" altLang="en-US" sz="2800" b="1" dirty="0" smtClean="0">
                <a:solidFill>
                  <a:srgbClr val="CC0099"/>
                </a:solidFill>
                <a:latin typeface="宋体" panose="02010600030101010101" pitchFamily="2" charset="-122"/>
              </a:rPr>
              <a:t>二、建立运行机制让孩子坚持下去</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1</a:t>
            </a:r>
            <a:r>
              <a:rPr lang="zh-CN" altLang="en-US" sz="2800" b="1" dirty="0" smtClean="0">
                <a:solidFill>
                  <a:srgbClr val="CC0099"/>
                </a:solidFill>
                <a:latin typeface="宋体" panose="02010600030101010101" pitchFamily="2" charset="-122"/>
              </a:rPr>
              <a:t>、活动参与，在体验中感受</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2</a:t>
            </a:r>
            <a:r>
              <a:rPr lang="zh-CN" altLang="en-US" sz="2800" b="1" dirty="0" smtClean="0">
                <a:solidFill>
                  <a:srgbClr val="CC0099"/>
                </a:solidFill>
                <a:latin typeface="宋体" panose="02010600030101010101" pitchFamily="2" charset="-122"/>
              </a:rPr>
              <a:t>、激励评价，在交流中提升</a:t>
            </a:r>
          </a:p>
          <a:p>
            <a:pPr eaLnBrk="1" hangingPunct="1">
              <a:lnSpc>
                <a:spcPct val="90000"/>
              </a:lnSpc>
              <a:buFont typeface="Arial" panose="020B0604020202020204" pitchFamily="34" charset="0"/>
              <a:buNone/>
            </a:pPr>
            <a:r>
              <a:rPr lang="en-US" altLang="zh-CN" sz="2800" b="1" dirty="0" smtClean="0">
                <a:solidFill>
                  <a:srgbClr val="CC0099"/>
                </a:solidFill>
                <a:latin typeface="宋体" panose="02010600030101010101" pitchFamily="2" charset="-122"/>
              </a:rPr>
              <a:t>3</a:t>
            </a:r>
            <a:r>
              <a:rPr lang="zh-CN" altLang="en-US" sz="2800" b="1" dirty="0" smtClean="0">
                <a:solidFill>
                  <a:srgbClr val="CC0099"/>
                </a:solidFill>
                <a:latin typeface="宋体" panose="02010600030101010101" pitchFamily="2" charset="-122"/>
              </a:rPr>
              <a:t>、转型升级，在挑战中升华</a:t>
            </a:r>
          </a:p>
          <a:p>
            <a:pPr eaLnBrk="1" hangingPunct="1">
              <a:lnSpc>
                <a:spcPct val="90000"/>
              </a:lnSpc>
              <a:buFont typeface="Arial" panose="020B0604020202020204" pitchFamily="34" charset="0"/>
              <a:buNone/>
            </a:pPr>
            <a:r>
              <a:rPr lang="zh-CN" altLang="en-US" sz="2800" b="1" dirty="0" smtClean="0">
                <a:solidFill>
                  <a:srgbClr val="CC0099"/>
                </a:solidFill>
                <a:latin typeface="宋体" panose="02010600030101010101" pitchFamily="2" charset="-122"/>
              </a:rPr>
              <a:t>三、建构生活体验，</a:t>
            </a:r>
            <a:r>
              <a:rPr lang="zh-CN" altLang="en-US" sz="2800" b="1" dirty="0" smtClean="0">
                <a:solidFill>
                  <a:srgbClr val="CC0099"/>
                </a:solidFill>
                <a:latin typeface="宋体" panose="02010600030101010101" pitchFamily="2" charset="-122"/>
                <a:hlinkClick r:id="rId3" action="ppaction://hlinksldjump"/>
              </a:rPr>
              <a:t>让自立成为自觉</a:t>
            </a:r>
            <a:endParaRPr lang="zh-CN" altLang="en-US" sz="2800" b="1" dirty="0" smtClean="0">
              <a:solidFill>
                <a:srgbClr val="CC0099"/>
              </a:solidFill>
              <a:latin typeface="宋体" panose="02010600030101010101" pitchFamily="2" charset="-122"/>
            </a:endParaRPr>
          </a:p>
          <a:p>
            <a:pPr eaLnBrk="1" hangingPunct="1"/>
            <a:endParaRPr lang="zh-CN" altLang="en-US" dirty="0" smtClean="0">
              <a:latin typeface="宋体" panose="02010600030101010101" pitchFamily="2" charset="-122"/>
            </a:endParaRPr>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3559" y="1348353"/>
            <a:ext cx="8276095" cy="2400657"/>
          </a:xfrm>
          <a:prstGeom prst="rect">
            <a:avLst/>
          </a:prstGeom>
          <a:noFill/>
        </p:spPr>
        <p:txBody>
          <a:bodyPr wrap="square" rtlCol="0">
            <a:spAutoFit/>
          </a:bodyPr>
          <a:lstStyle/>
          <a:p>
            <a:r>
              <a:rPr lang="zh-CN" altLang="en-US" sz="4400" dirty="0" smtClean="0">
                <a:latin typeface="+mj-ea"/>
                <a:ea typeface="+mj-ea"/>
                <a:hlinkClick r:id="rId3" action="ppaction://hlinkfile"/>
              </a:rPr>
              <a:t>班级管理案例</a:t>
            </a:r>
            <a:r>
              <a:rPr lang="en-US" altLang="zh-CN" sz="4400" dirty="0" smtClean="0">
                <a:latin typeface="+mj-ea"/>
                <a:ea typeface="+mj-ea"/>
                <a:hlinkClick r:id="rId3" action="ppaction://hlinkfile"/>
              </a:rPr>
              <a:t>1.</a:t>
            </a:r>
            <a:endParaRPr lang="en-US" altLang="zh-CN" sz="4400" dirty="0" smtClean="0">
              <a:latin typeface="+mj-ea"/>
              <a:ea typeface="+mj-ea"/>
            </a:endParaRPr>
          </a:p>
          <a:p>
            <a:r>
              <a:rPr lang="zh-CN" altLang="en-US" sz="4400" dirty="0">
                <a:latin typeface="+mj-ea"/>
                <a:ea typeface="+mj-ea"/>
                <a:hlinkClick r:id="rId4" action="ppaction://hlinkfile"/>
              </a:rPr>
              <a:t>班级管理</a:t>
            </a:r>
            <a:r>
              <a:rPr lang="zh-CN" altLang="en-US" sz="4400" dirty="0" smtClean="0">
                <a:latin typeface="+mj-ea"/>
                <a:ea typeface="+mj-ea"/>
                <a:hlinkClick r:id="rId4" action="ppaction://hlinkfile"/>
              </a:rPr>
              <a:t>案例</a:t>
            </a:r>
            <a:r>
              <a:rPr lang="en-US" altLang="zh-CN" sz="4400" dirty="0" smtClean="0">
                <a:latin typeface="+mj-ea"/>
                <a:ea typeface="+mj-ea"/>
                <a:hlinkClick r:id="rId4" action="ppaction://hlinkfile"/>
              </a:rPr>
              <a:t>2.</a:t>
            </a:r>
            <a:endParaRPr lang="en-US" altLang="zh-CN" sz="4400" dirty="0">
              <a:latin typeface="+mj-ea"/>
              <a:ea typeface="+mj-ea"/>
            </a:endParaRPr>
          </a:p>
          <a:p>
            <a:r>
              <a:rPr lang="zh-CN" altLang="en-US" sz="4400" dirty="0">
                <a:latin typeface="+mj-ea"/>
                <a:ea typeface="+mj-ea"/>
                <a:hlinkClick r:id="rId5" action="ppaction://hlinkfile"/>
              </a:rPr>
              <a:t>班级管理</a:t>
            </a:r>
            <a:r>
              <a:rPr lang="zh-CN" altLang="en-US" sz="4400" dirty="0" smtClean="0">
                <a:latin typeface="+mj-ea"/>
                <a:ea typeface="+mj-ea"/>
                <a:hlinkClick r:id="rId5" action="ppaction://hlinkfile"/>
              </a:rPr>
              <a:t>案例</a:t>
            </a:r>
            <a:r>
              <a:rPr lang="en-US" altLang="zh-CN" sz="4400" dirty="0" smtClean="0">
                <a:latin typeface="+mj-ea"/>
                <a:ea typeface="+mj-ea"/>
                <a:hlinkClick r:id="rId5" action="ppaction://hlinkfile"/>
              </a:rPr>
              <a:t>3.</a:t>
            </a:r>
            <a:endParaRPr lang="en-US" altLang="zh-CN" sz="4400" dirty="0">
              <a:latin typeface="+mj-ea"/>
              <a:ea typeface="+mj-ea"/>
            </a:endParaRPr>
          </a:p>
          <a:p>
            <a:endParaRPr lang="zh-CN"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41342" y="810248"/>
            <a:ext cx="10283125" cy="5016758"/>
          </a:xfrm>
          <a:prstGeom prst="rect">
            <a:avLst/>
          </a:prstGeom>
        </p:spPr>
        <p:txBody>
          <a:bodyPr wrap="square">
            <a:spAutoFit/>
          </a:bodyPr>
          <a:lstStyle/>
          <a:p>
            <a:r>
              <a:rPr lang="zh-CN" altLang="en-US" sz="4000" dirty="0">
                <a:latin typeface="+mj-ea"/>
                <a:ea typeface="+mj-ea"/>
              </a:rPr>
              <a:t>男孩子应具备的良好</a:t>
            </a:r>
            <a:r>
              <a:rPr lang="zh-CN" altLang="en-US" sz="4000" dirty="0" smtClean="0">
                <a:latin typeface="+mj-ea"/>
                <a:ea typeface="+mj-ea"/>
              </a:rPr>
              <a:t>品质：</a:t>
            </a:r>
            <a:endParaRPr lang="en-US" altLang="zh-CN" sz="4000" dirty="0" smtClean="0">
              <a:latin typeface="+mj-ea"/>
              <a:ea typeface="+mj-ea"/>
            </a:endParaRPr>
          </a:p>
          <a:p>
            <a:endParaRPr lang="zh-CN" altLang="en-US" sz="4000" dirty="0">
              <a:latin typeface="+mj-ea"/>
              <a:ea typeface="+mj-ea"/>
            </a:endParaRPr>
          </a:p>
          <a:p>
            <a:r>
              <a:rPr lang="zh-CN" altLang="en-US" sz="2800" dirty="0" smtClean="0">
                <a:solidFill>
                  <a:srgbClr val="FF0000"/>
                </a:solidFill>
                <a:latin typeface="+mj-ea"/>
                <a:ea typeface="+mj-ea"/>
              </a:rPr>
              <a:t>    勇敢</a:t>
            </a:r>
            <a:r>
              <a:rPr lang="zh-CN" altLang="en-US" sz="2800" dirty="0">
                <a:solidFill>
                  <a:srgbClr val="FF0000"/>
                </a:solidFill>
                <a:latin typeface="+mj-ea"/>
                <a:ea typeface="+mj-ea"/>
              </a:rPr>
              <a:t>、有责任感、诚实、善良、有爱心、有独立意识、豁达、坚韧、行事果断、</a:t>
            </a:r>
            <a:r>
              <a:rPr lang="zh-CN" altLang="en-US" sz="2800" dirty="0" smtClean="0">
                <a:solidFill>
                  <a:srgbClr val="FF0000"/>
                </a:solidFill>
                <a:latin typeface="+mj-ea"/>
                <a:ea typeface="+mj-ea"/>
              </a:rPr>
              <a:t>幽默、等等</a:t>
            </a:r>
            <a:endParaRPr lang="en-US" altLang="zh-CN" sz="2800" dirty="0" smtClean="0">
              <a:solidFill>
                <a:srgbClr val="FF0000"/>
              </a:solidFill>
              <a:latin typeface="+mj-ea"/>
              <a:ea typeface="+mj-ea"/>
            </a:endParaRPr>
          </a:p>
          <a:p>
            <a:endParaRPr lang="zh-CN" altLang="en-US" sz="4000" dirty="0">
              <a:latin typeface="+mj-ea"/>
              <a:ea typeface="+mj-ea"/>
            </a:endParaRPr>
          </a:p>
          <a:p>
            <a:r>
              <a:rPr lang="zh-CN" altLang="en-US" sz="4000" dirty="0">
                <a:latin typeface="+mj-ea"/>
                <a:ea typeface="+mj-ea"/>
              </a:rPr>
              <a:t>女孩子应具备的良好</a:t>
            </a:r>
            <a:r>
              <a:rPr lang="zh-CN" altLang="en-US" sz="4000" dirty="0" smtClean="0">
                <a:latin typeface="+mj-ea"/>
                <a:ea typeface="+mj-ea"/>
              </a:rPr>
              <a:t>品质：</a:t>
            </a:r>
            <a:endParaRPr lang="en-US" altLang="zh-CN" sz="4000" dirty="0" smtClean="0">
              <a:latin typeface="+mj-ea"/>
              <a:ea typeface="+mj-ea"/>
            </a:endParaRPr>
          </a:p>
          <a:p>
            <a:endParaRPr lang="zh-CN" altLang="en-US" sz="4000" dirty="0">
              <a:latin typeface="+mj-ea"/>
              <a:ea typeface="+mj-ea"/>
            </a:endParaRPr>
          </a:p>
          <a:p>
            <a:r>
              <a:rPr lang="zh-CN" altLang="en-US" sz="3200" dirty="0" smtClean="0">
                <a:solidFill>
                  <a:srgbClr val="FF0000"/>
                </a:solidFill>
                <a:latin typeface="+mj-ea"/>
                <a:ea typeface="+mj-ea"/>
              </a:rPr>
              <a:t>    自尊、自爱、宽容</a:t>
            </a:r>
            <a:r>
              <a:rPr lang="zh-CN" altLang="en-US" sz="3200" dirty="0">
                <a:solidFill>
                  <a:srgbClr val="FF0000"/>
                </a:solidFill>
                <a:latin typeface="+mj-ea"/>
                <a:ea typeface="+mj-ea"/>
              </a:rPr>
              <a:t>、善良、勤劳、自信、阳光开朗、独立、真诚、</a:t>
            </a:r>
            <a:r>
              <a:rPr lang="zh-CN" altLang="en-US" sz="3200" dirty="0" smtClean="0">
                <a:solidFill>
                  <a:srgbClr val="FF0000"/>
                </a:solidFill>
                <a:latin typeface="+mj-ea"/>
                <a:ea typeface="+mj-ea"/>
              </a:rPr>
              <a:t>温柔、等等</a:t>
            </a:r>
            <a:endParaRPr lang="zh-CN" altLang="en-US" sz="3200" dirty="0">
              <a:solidFill>
                <a:srgbClr val="FF0000"/>
              </a:solidFill>
              <a:latin typeface="+mj-ea"/>
              <a:ea typeface="+mj-ea"/>
            </a:endParaRPr>
          </a:p>
        </p:txBody>
      </p:sp>
      <p:sp>
        <p:nvSpPr>
          <p:cNvPr id="3" name="TextBox 2"/>
          <p:cNvSpPr txBox="1"/>
          <p:nvPr/>
        </p:nvSpPr>
        <p:spPr>
          <a:xfrm>
            <a:off x="1898542" y="333214"/>
            <a:ext cx="6943241" cy="461665"/>
          </a:xfrm>
          <a:prstGeom prst="rect">
            <a:avLst/>
          </a:prstGeom>
          <a:noFill/>
        </p:spPr>
        <p:txBody>
          <a:bodyPr wrap="square" rtlCol="0">
            <a:spAutoFit/>
          </a:bodyPr>
          <a:lstStyle/>
          <a:p>
            <a:r>
              <a:rPr lang="zh-CN" altLang="en-US" sz="2400" b="1" dirty="0" smtClean="0"/>
              <a:t>班级人际交往风气：</a:t>
            </a:r>
            <a:endParaRPr lang="zh-CN" altLang="en-US" sz="2400" b="1"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22529" y="185980"/>
            <a:ext cx="8229600" cy="584775"/>
          </a:xfrm>
          <a:prstGeom prst="rect">
            <a:avLst/>
          </a:prstGeom>
          <a:noFill/>
        </p:spPr>
        <p:txBody>
          <a:bodyPr wrap="square" rtlCol="0">
            <a:spAutoFit/>
          </a:bodyPr>
          <a:lstStyle/>
          <a:p>
            <a:r>
              <a:rPr lang="en-US" altLang="zh-CN" sz="3200" dirty="0" smtClean="0">
                <a:latin typeface="+mj-ea"/>
                <a:ea typeface="+mj-ea"/>
              </a:rPr>
              <a:t>24</a:t>
            </a:r>
            <a:r>
              <a:rPr lang="zh-CN" altLang="en-US" sz="3200" dirty="0" smtClean="0">
                <a:latin typeface="+mj-ea"/>
                <a:ea typeface="+mj-ea"/>
              </a:rPr>
              <a:t>节气引入：</a:t>
            </a:r>
            <a:endParaRPr lang="zh-CN" altLang="en-US" sz="3200" dirty="0">
              <a:latin typeface="+mj-ea"/>
              <a:ea typeface="+mj-ea"/>
            </a:endParaRPr>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0793" y="885700"/>
            <a:ext cx="3898470" cy="2524125"/>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29263" y="885700"/>
            <a:ext cx="4091552" cy="2524125"/>
          </a:xfrm>
          <a:prstGeom prst="rect">
            <a:avLst/>
          </a:prstGeom>
        </p:spPr>
      </p:pic>
      <p:pic>
        <p:nvPicPr>
          <p:cNvPr id="6" name="图片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03268" y="3487118"/>
            <a:ext cx="3898469" cy="2789695"/>
          </a:xfrm>
          <a:prstGeom prst="rect">
            <a:avLst/>
          </a:prstGeom>
        </p:spPr>
      </p:pic>
      <p:pic>
        <p:nvPicPr>
          <p:cNvPr id="7" name="图片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70234" y="3487118"/>
            <a:ext cx="4209609" cy="2688957"/>
          </a:xfrm>
          <a:prstGeom prst="rect">
            <a:avLst/>
          </a:prstGeom>
        </p:spPr>
      </p:pic>
      <p:pic>
        <p:nvPicPr>
          <p:cNvPr id="3" name="图片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20815" y="885701"/>
            <a:ext cx="2571185" cy="5290374"/>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6773" y="573437"/>
            <a:ext cx="6199322" cy="584775"/>
          </a:xfrm>
          <a:prstGeom prst="rect">
            <a:avLst/>
          </a:prstGeom>
          <a:noFill/>
        </p:spPr>
        <p:txBody>
          <a:bodyPr wrap="square" rtlCol="0">
            <a:spAutoFit/>
          </a:bodyPr>
          <a:lstStyle/>
          <a:p>
            <a:r>
              <a:rPr lang="zh-CN" altLang="en-US" sz="3200" dirty="0" smtClean="0"/>
              <a:t>学生名字的妙用：</a:t>
            </a:r>
            <a:endParaRPr lang="zh-CN" altLang="en-US" sz="3200" dirty="0"/>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1913" y="1773243"/>
            <a:ext cx="5447654" cy="3844893"/>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799" y="604434"/>
            <a:ext cx="5052447" cy="5262979"/>
          </a:xfrm>
          <a:prstGeom prst="rect">
            <a:avLst/>
          </a:prstGeom>
          <a:noFill/>
        </p:spPr>
        <p:txBody>
          <a:bodyPr wrap="square" rtlCol="0">
            <a:spAutoFit/>
          </a:bodyPr>
          <a:lstStyle/>
          <a:p>
            <a:r>
              <a:rPr lang="zh-CN" altLang="en-US" sz="2400" dirty="0"/>
              <a:t>做儒雅学子</a:t>
            </a:r>
            <a:r>
              <a:rPr lang="zh-CN" altLang="en-US" sz="2400" dirty="0" smtClean="0"/>
              <a:t>：</a:t>
            </a:r>
            <a:endParaRPr lang="en-US" altLang="zh-CN" sz="2400" dirty="0" smtClean="0"/>
          </a:p>
          <a:p>
            <a:endParaRPr lang="en-US" altLang="zh-CN" sz="2400" dirty="0" smtClean="0"/>
          </a:p>
          <a:p>
            <a:r>
              <a:rPr lang="en-US" altLang="zh-CN" sz="2400" dirty="0" smtClean="0"/>
              <a:t>1</a:t>
            </a:r>
            <a:r>
              <a:rPr lang="zh-CN" altLang="en-US" sz="2400" dirty="0"/>
              <a:t>、对自己的形象</a:t>
            </a:r>
            <a:r>
              <a:rPr lang="zh-CN" altLang="en-US" sz="2400" dirty="0" smtClean="0"/>
              <a:t>负责</a:t>
            </a:r>
            <a:endParaRPr lang="en-US" altLang="zh-CN" sz="2400" dirty="0" smtClean="0"/>
          </a:p>
          <a:p>
            <a:r>
              <a:rPr lang="en-US" altLang="zh-CN" sz="2400" dirty="0" smtClean="0"/>
              <a:t>2</a:t>
            </a:r>
            <a:r>
              <a:rPr lang="zh-CN" altLang="en-US" sz="2400" dirty="0"/>
              <a:t>、不给别人</a:t>
            </a:r>
            <a:r>
              <a:rPr lang="zh-CN" altLang="en-US" sz="2400" dirty="0" smtClean="0"/>
              <a:t>添麻烦</a:t>
            </a:r>
            <a:endParaRPr lang="en-US" altLang="zh-CN" sz="2400" dirty="0" smtClean="0"/>
          </a:p>
          <a:p>
            <a:r>
              <a:rPr lang="en-US" altLang="zh-CN" sz="2400" dirty="0" smtClean="0"/>
              <a:t>3</a:t>
            </a:r>
            <a:r>
              <a:rPr lang="zh-CN" altLang="en-US" sz="2400" dirty="0" smtClean="0"/>
              <a:t>、</a:t>
            </a:r>
            <a:r>
              <a:rPr lang="zh-CN" altLang="en-US" sz="2400" dirty="0"/>
              <a:t>发现别人的</a:t>
            </a:r>
            <a:r>
              <a:rPr lang="zh-CN" altLang="en-US" sz="2400" dirty="0" smtClean="0"/>
              <a:t>好</a:t>
            </a:r>
            <a:endParaRPr lang="en-US" altLang="zh-CN" sz="2400" dirty="0" smtClean="0"/>
          </a:p>
          <a:p>
            <a:r>
              <a:rPr lang="en-US" altLang="zh-CN" sz="2400" dirty="0" smtClean="0"/>
              <a:t>4</a:t>
            </a:r>
            <a:r>
              <a:rPr lang="zh-CN" altLang="en-US" sz="2400" dirty="0"/>
              <a:t>、体谅</a:t>
            </a:r>
            <a:r>
              <a:rPr lang="zh-CN" altLang="en-US" sz="2400" dirty="0" smtClean="0"/>
              <a:t>别人</a:t>
            </a:r>
            <a:endParaRPr lang="en-US" altLang="zh-CN" sz="2400" dirty="0" smtClean="0"/>
          </a:p>
          <a:p>
            <a:r>
              <a:rPr lang="en-US" altLang="zh-CN" sz="2400" dirty="0" smtClean="0"/>
              <a:t>5</a:t>
            </a:r>
            <a:r>
              <a:rPr lang="zh-CN" altLang="en-US" sz="2400" dirty="0"/>
              <a:t>、用小小的贴心为别人制造</a:t>
            </a:r>
            <a:r>
              <a:rPr lang="zh-CN" altLang="en-US" sz="2400" dirty="0" smtClean="0"/>
              <a:t>惊喜</a:t>
            </a:r>
            <a:endParaRPr lang="en-US" altLang="zh-CN" sz="2400" dirty="0" smtClean="0"/>
          </a:p>
          <a:p>
            <a:r>
              <a:rPr lang="en-US" altLang="zh-CN" sz="2400" dirty="0" smtClean="0"/>
              <a:t>6</a:t>
            </a:r>
            <a:r>
              <a:rPr lang="zh-CN" altLang="en-US" sz="2400" dirty="0"/>
              <a:t>、要么认真倾听要么大方</a:t>
            </a:r>
            <a:r>
              <a:rPr lang="zh-CN" altLang="en-US" sz="2400" dirty="0" smtClean="0"/>
              <a:t>表达</a:t>
            </a:r>
            <a:endParaRPr lang="en-US" altLang="zh-CN" sz="2400" dirty="0" smtClean="0"/>
          </a:p>
          <a:p>
            <a:r>
              <a:rPr lang="en-US" altLang="zh-CN" sz="2400" dirty="0" smtClean="0"/>
              <a:t>7</a:t>
            </a:r>
            <a:r>
              <a:rPr lang="zh-CN" altLang="en-US" sz="2400" dirty="0"/>
              <a:t>、不</a:t>
            </a:r>
            <a:r>
              <a:rPr lang="zh-CN" altLang="en-US" sz="2400" dirty="0" smtClean="0"/>
              <a:t>随意</a:t>
            </a:r>
            <a:endParaRPr lang="en-US" altLang="zh-CN" sz="2400" dirty="0" smtClean="0"/>
          </a:p>
          <a:p>
            <a:r>
              <a:rPr lang="en-US" altLang="zh-CN" sz="2400" dirty="0" smtClean="0"/>
              <a:t>8</a:t>
            </a:r>
            <a:r>
              <a:rPr lang="zh-CN" altLang="en-US" sz="2400" dirty="0"/>
              <a:t>、有条理</a:t>
            </a:r>
            <a:r>
              <a:rPr lang="zh-CN" altLang="en-US" sz="2400" dirty="0" smtClean="0"/>
              <a:t>做事</a:t>
            </a:r>
            <a:endParaRPr lang="en-US" altLang="zh-CN" sz="2400" dirty="0" smtClean="0"/>
          </a:p>
          <a:p>
            <a:r>
              <a:rPr lang="en-US" altLang="zh-CN" sz="2400" dirty="0" smtClean="0"/>
              <a:t>9</a:t>
            </a:r>
            <a:r>
              <a:rPr lang="zh-CN" altLang="en-US" sz="2400" dirty="0"/>
              <a:t>、遇到问题自己想办法</a:t>
            </a:r>
            <a:r>
              <a:rPr lang="zh-CN" altLang="en-US" sz="2400" dirty="0" smtClean="0"/>
              <a:t>解决</a:t>
            </a:r>
            <a:endParaRPr lang="en-US" altLang="zh-CN" sz="2400" dirty="0" smtClean="0"/>
          </a:p>
          <a:p>
            <a:r>
              <a:rPr lang="en-US" altLang="zh-CN" sz="2400" dirty="0" smtClean="0"/>
              <a:t>10</a:t>
            </a:r>
            <a:r>
              <a:rPr lang="zh-CN" altLang="en-US" sz="2400" dirty="0"/>
              <a:t>、对所有的人都</a:t>
            </a:r>
            <a:r>
              <a:rPr lang="zh-CN" altLang="en-US" sz="2400" dirty="0" smtClean="0"/>
              <a:t>有礼貌</a:t>
            </a:r>
            <a:endParaRPr lang="en-US" altLang="zh-CN" sz="2400" dirty="0" smtClean="0"/>
          </a:p>
          <a:p>
            <a:r>
              <a:rPr lang="en-US" altLang="zh-CN" sz="2400" dirty="0" smtClean="0"/>
              <a:t>11</a:t>
            </a:r>
            <a:r>
              <a:rPr lang="zh-CN" altLang="en-US" sz="2400" dirty="0"/>
              <a:t>、自己的过错自己</a:t>
            </a:r>
            <a:r>
              <a:rPr lang="zh-CN" altLang="en-US" sz="2400" dirty="0" smtClean="0"/>
              <a:t>承担</a:t>
            </a:r>
            <a:endParaRPr lang="en-US" altLang="zh-CN" sz="2400" dirty="0" smtClean="0"/>
          </a:p>
          <a:p>
            <a:r>
              <a:rPr lang="en-US" altLang="zh-CN" sz="2400" dirty="0" smtClean="0"/>
              <a:t>12</a:t>
            </a:r>
            <a:r>
              <a:rPr lang="zh-CN" altLang="en-US" sz="2400" dirty="0"/>
              <a:t>、爱上图书馆和运动场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1484313" y="371475"/>
            <a:ext cx="10252075"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r>
              <a:rPr lang="zh-CN" altLang="en-US" sz="2800" dirty="0" smtClean="0">
                <a:solidFill>
                  <a:prstClr val="black"/>
                </a:solidFill>
              </a:rPr>
              <a:t>怎样编撰</a:t>
            </a:r>
            <a:r>
              <a:rPr lang="en-US" altLang="zh-CN" sz="2800" dirty="0" smtClean="0">
                <a:solidFill>
                  <a:prstClr val="black"/>
                </a:solidFill>
              </a:rPr>
              <a:t>《</a:t>
            </a:r>
            <a:r>
              <a:rPr lang="zh-CN" altLang="en-US" sz="2800" dirty="0" smtClean="0">
                <a:solidFill>
                  <a:prstClr val="black"/>
                </a:solidFill>
              </a:rPr>
              <a:t>班级史册</a:t>
            </a:r>
            <a:r>
              <a:rPr lang="en-US" altLang="zh-CN" sz="2800" dirty="0" smtClean="0">
                <a:solidFill>
                  <a:prstClr val="black"/>
                </a:solidFill>
              </a:rPr>
              <a:t>》</a:t>
            </a:r>
            <a:r>
              <a:rPr lang="zh-CN" altLang="en-US" sz="2800" dirty="0" smtClean="0">
                <a:solidFill>
                  <a:prstClr val="black"/>
                </a:solidFill>
              </a:rPr>
              <a:t>？</a:t>
            </a:r>
            <a:r>
              <a:rPr lang="en-US" altLang="zh-CN" sz="2800" dirty="0" smtClean="0">
                <a:solidFill>
                  <a:prstClr val="black"/>
                </a:solidFill>
              </a:rPr>
              <a:t>〉</a:t>
            </a:r>
          </a:p>
          <a:p>
            <a:pPr eaLnBrk="1" fontAlgn="base" hangingPunct="1">
              <a:spcBef>
                <a:spcPct val="0"/>
              </a:spcBef>
              <a:spcAft>
                <a:spcPct val="0"/>
              </a:spcAft>
            </a:pPr>
            <a:endParaRPr lang="en-US" altLang="zh-CN" sz="2800" dirty="0" smtClean="0">
              <a:solidFill>
                <a:prstClr val="black"/>
              </a:solidFill>
            </a:endParaRPr>
          </a:p>
          <a:p>
            <a:pPr eaLnBrk="1" fontAlgn="base" hangingPunct="1">
              <a:spcBef>
                <a:spcPct val="0"/>
              </a:spcBef>
              <a:spcAft>
                <a:spcPct val="0"/>
              </a:spcAft>
            </a:pPr>
            <a:r>
              <a:rPr lang="en-US" altLang="zh-CN" sz="2400" b="1" dirty="0" smtClean="0">
                <a:solidFill>
                  <a:prstClr val="black"/>
                </a:solidFill>
              </a:rPr>
              <a:t>《</a:t>
            </a:r>
            <a:r>
              <a:rPr lang="zh-CN" altLang="en-US" sz="2400" b="1" dirty="0" smtClean="0">
                <a:solidFill>
                  <a:prstClr val="black"/>
                </a:solidFill>
              </a:rPr>
              <a:t>恰同学少年</a:t>
            </a:r>
            <a:r>
              <a:rPr lang="en-US" altLang="zh-CN" sz="2400" b="1" dirty="0" smtClean="0">
                <a:solidFill>
                  <a:prstClr val="black"/>
                </a:solidFill>
              </a:rPr>
              <a:t>》</a:t>
            </a:r>
            <a:r>
              <a:rPr lang="zh-CN" altLang="en-US" sz="2400" b="1" dirty="0" smtClean="0">
                <a:solidFill>
                  <a:srgbClr val="FF0000"/>
                </a:solidFill>
              </a:rPr>
              <a:t>记载集体生活、反映集体精神的班史</a:t>
            </a:r>
            <a:endParaRPr lang="en-US" altLang="zh-CN" sz="2400" b="1" dirty="0" smtClean="0">
              <a:solidFill>
                <a:srgbClr val="FF0000"/>
              </a:solidFill>
            </a:endParaRPr>
          </a:p>
          <a:p>
            <a:pPr eaLnBrk="1" fontAlgn="base" hangingPunct="1">
              <a:spcBef>
                <a:spcPct val="0"/>
              </a:spcBef>
              <a:spcAft>
                <a:spcPct val="0"/>
              </a:spcAft>
            </a:pPr>
            <a:r>
              <a:rPr lang="zh-CN" altLang="en-US" sz="2400" b="1" dirty="0" smtClean="0">
                <a:solidFill>
                  <a:prstClr val="black"/>
                </a:solidFill>
              </a:rPr>
              <a:t>第一章</a:t>
            </a:r>
            <a:r>
              <a:rPr lang="en-US" altLang="zh-CN" sz="2400" b="1" dirty="0" smtClean="0">
                <a:solidFill>
                  <a:prstClr val="black"/>
                </a:solidFill>
              </a:rPr>
              <a:t>《</a:t>
            </a:r>
            <a:r>
              <a:rPr lang="zh-CN" altLang="en-US" sz="2400" b="1" dirty="0" smtClean="0">
                <a:solidFill>
                  <a:prstClr val="black"/>
                </a:solidFill>
              </a:rPr>
              <a:t>新班风采</a:t>
            </a:r>
            <a:r>
              <a:rPr lang="en-US" altLang="zh-CN" sz="2400" b="1" dirty="0" smtClean="0">
                <a:solidFill>
                  <a:prstClr val="black"/>
                </a:solidFill>
              </a:rPr>
              <a:t>》</a:t>
            </a:r>
            <a:r>
              <a:rPr lang="zh-CN" altLang="en-US" sz="2400" b="1" dirty="0" smtClean="0">
                <a:solidFill>
                  <a:prstClr val="black"/>
                </a:solidFill>
              </a:rPr>
              <a:t>第二章</a:t>
            </a:r>
            <a:r>
              <a:rPr lang="en-US" altLang="zh-CN" sz="2400" b="1" dirty="0" smtClean="0">
                <a:solidFill>
                  <a:prstClr val="black"/>
                </a:solidFill>
              </a:rPr>
              <a:t>《</a:t>
            </a:r>
            <a:r>
              <a:rPr lang="zh-CN" altLang="en-US" sz="2400" b="1" dirty="0" smtClean="0">
                <a:solidFill>
                  <a:prstClr val="black"/>
                </a:solidFill>
              </a:rPr>
              <a:t>恩是难忘</a:t>
            </a:r>
            <a:r>
              <a:rPr lang="en-US" altLang="zh-CN" sz="2400" b="1" dirty="0" smtClean="0">
                <a:solidFill>
                  <a:prstClr val="black"/>
                </a:solidFill>
              </a:rPr>
              <a:t>》</a:t>
            </a:r>
            <a:r>
              <a:rPr lang="zh-CN" altLang="en-US" sz="2400" b="1" dirty="0" smtClean="0">
                <a:solidFill>
                  <a:prstClr val="black"/>
                </a:solidFill>
              </a:rPr>
              <a:t>第三章</a:t>
            </a:r>
            <a:r>
              <a:rPr lang="en-US" altLang="zh-CN" sz="2400" b="1" dirty="0" smtClean="0">
                <a:solidFill>
                  <a:prstClr val="black"/>
                </a:solidFill>
              </a:rPr>
              <a:t>《</a:t>
            </a:r>
            <a:r>
              <a:rPr lang="zh-CN" altLang="en-US" sz="2400" b="1" dirty="0" smtClean="0">
                <a:solidFill>
                  <a:prstClr val="black"/>
                </a:solidFill>
              </a:rPr>
              <a:t>同窗印象</a:t>
            </a:r>
            <a:r>
              <a:rPr lang="en-US" altLang="zh-CN" sz="2400" b="1" dirty="0" smtClean="0">
                <a:solidFill>
                  <a:prstClr val="black"/>
                </a:solidFill>
              </a:rPr>
              <a:t>》</a:t>
            </a:r>
            <a:r>
              <a:rPr lang="zh-CN" altLang="en-US" sz="2400" b="1" dirty="0" smtClean="0">
                <a:solidFill>
                  <a:prstClr val="black"/>
                </a:solidFill>
              </a:rPr>
              <a:t>第四章</a:t>
            </a:r>
            <a:r>
              <a:rPr lang="en-US" altLang="zh-CN" sz="2400" b="1" dirty="0" smtClean="0">
                <a:solidFill>
                  <a:prstClr val="black"/>
                </a:solidFill>
              </a:rPr>
              <a:t>《</a:t>
            </a:r>
            <a:r>
              <a:rPr lang="zh-CN" altLang="en-US" sz="2400" b="1" dirty="0" smtClean="0">
                <a:solidFill>
                  <a:prstClr val="black"/>
                </a:solidFill>
              </a:rPr>
              <a:t>集体之光</a:t>
            </a:r>
            <a:r>
              <a:rPr lang="en-US" altLang="zh-CN" sz="2400" b="1" dirty="0" smtClean="0">
                <a:solidFill>
                  <a:prstClr val="black"/>
                </a:solidFill>
              </a:rPr>
              <a:t>》</a:t>
            </a:r>
            <a:r>
              <a:rPr lang="zh-CN" altLang="en-US" sz="2400" b="1" dirty="0" smtClean="0">
                <a:solidFill>
                  <a:prstClr val="black"/>
                </a:solidFill>
              </a:rPr>
              <a:t>第五章</a:t>
            </a:r>
            <a:r>
              <a:rPr lang="en-US" altLang="zh-CN" sz="2400" b="1" dirty="0" smtClean="0">
                <a:solidFill>
                  <a:prstClr val="black"/>
                </a:solidFill>
              </a:rPr>
              <a:t>《</a:t>
            </a:r>
            <a:r>
              <a:rPr lang="zh-CN" altLang="en-US" sz="2400" b="1" dirty="0" smtClean="0">
                <a:solidFill>
                  <a:prstClr val="black"/>
                </a:solidFill>
              </a:rPr>
              <a:t>走向成熟</a:t>
            </a:r>
            <a:r>
              <a:rPr lang="en-US" altLang="zh-CN" sz="2400" b="1" dirty="0" smtClean="0">
                <a:solidFill>
                  <a:prstClr val="black"/>
                </a:solidFill>
              </a:rPr>
              <a:t>》</a:t>
            </a:r>
            <a:r>
              <a:rPr lang="zh-CN" altLang="en-US" sz="2400" b="1" dirty="0" smtClean="0">
                <a:solidFill>
                  <a:prstClr val="black"/>
                </a:solidFill>
              </a:rPr>
              <a:t>第六章</a:t>
            </a:r>
            <a:r>
              <a:rPr lang="en-US" altLang="zh-CN" sz="2400" b="1" dirty="0" smtClean="0">
                <a:solidFill>
                  <a:prstClr val="black"/>
                </a:solidFill>
              </a:rPr>
              <a:t>《</a:t>
            </a:r>
            <a:r>
              <a:rPr lang="zh-CN" altLang="en-US" sz="2400" b="1" dirty="0" smtClean="0">
                <a:solidFill>
                  <a:prstClr val="black"/>
                </a:solidFill>
              </a:rPr>
              <a:t>我的一天</a:t>
            </a:r>
            <a:r>
              <a:rPr lang="en-US" altLang="zh-CN" sz="2400" b="1" dirty="0" smtClean="0">
                <a:solidFill>
                  <a:prstClr val="black"/>
                </a:solidFill>
              </a:rPr>
              <a:t>》</a:t>
            </a:r>
            <a:r>
              <a:rPr lang="zh-CN" altLang="en-US" sz="2400" b="1" dirty="0" smtClean="0">
                <a:solidFill>
                  <a:prstClr val="black"/>
                </a:solidFill>
              </a:rPr>
              <a:t>第七章</a:t>
            </a:r>
            <a:r>
              <a:rPr lang="en-US" altLang="zh-CN" sz="2400" b="1" dirty="0" smtClean="0">
                <a:solidFill>
                  <a:prstClr val="black"/>
                </a:solidFill>
              </a:rPr>
              <a:t>《</a:t>
            </a:r>
            <a:r>
              <a:rPr lang="zh-CN" altLang="en-US" sz="2400" b="1" dirty="0" smtClean="0">
                <a:solidFill>
                  <a:prstClr val="black"/>
                </a:solidFill>
              </a:rPr>
              <a:t>课余拾取</a:t>
            </a:r>
            <a:r>
              <a:rPr lang="en-US" altLang="zh-CN" sz="2400" b="1" dirty="0" smtClean="0">
                <a:solidFill>
                  <a:prstClr val="black"/>
                </a:solidFill>
              </a:rPr>
              <a:t>》</a:t>
            </a:r>
            <a:r>
              <a:rPr lang="zh-CN" altLang="en-US" sz="2400" b="1" dirty="0" smtClean="0">
                <a:solidFill>
                  <a:prstClr val="black"/>
                </a:solidFill>
              </a:rPr>
              <a:t>第八章</a:t>
            </a:r>
            <a:r>
              <a:rPr lang="en-US" altLang="zh-CN" sz="2400" b="1" dirty="0" smtClean="0">
                <a:solidFill>
                  <a:prstClr val="black"/>
                </a:solidFill>
              </a:rPr>
              <a:t>《</a:t>
            </a:r>
            <a:r>
              <a:rPr lang="zh-CN" altLang="en-US" sz="2400" b="1" dirty="0" smtClean="0">
                <a:solidFill>
                  <a:prstClr val="black"/>
                </a:solidFill>
              </a:rPr>
              <a:t>活动风采</a:t>
            </a:r>
            <a:r>
              <a:rPr lang="en-US" altLang="zh-CN" sz="2400" b="1" dirty="0" smtClean="0">
                <a:solidFill>
                  <a:prstClr val="black"/>
                </a:solidFill>
              </a:rPr>
              <a:t>》</a:t>
            </a:r>
            <a:r>
              <a:rPr lang="zh-CN" altLang="en-US" sz="2400" b="1" dirty="0" smtClean="0">
                <a:solidFill>
                  <a:prstClr val="black"/>
                </a:solidFill>
              </a:rPr>
              <a:t>第九章</a:t>
            </a:r>
            <a:r>
              <a:rPr lang="en-US" altLang="zh-CN" sz="2400" b="1" dirty="0" smtClean="0">
                <a:solidFill>
                  <a:prstClr val="black"/>
                </a:solidFill>
              </a:rPr>
              <a:t>《</a:t>
            </a:r>
            <a:r>
              <a:rPr lang="zh-CN" altLang="en-US" sz="2400" b="1" dirty="0" smtClean="0">
                <a:solidFill>
                  <a:prstClr val="black"/>
                </a:solidFill>
              </a:rPr>
              <a:t>两代对话</a:t>
            </a:r>
            <a:r>
              <a:rPr lang="en-US" altLang="zh-CN" sz="2400" b="1" dirty="0" smtClean="0">
                <a:solidFill>
                  <a:prstClr val="black"/>
                </a:solidFill>
              </a:rPr>
              <a:t>》</a:t>
            </a:r>
            <a:r>
              <a:rPr lang="zh-CN" altLang="en-US" sz="2400" b="1" dirty="0" smtClean="0">
                <a:solidFill>
                  <a:prstClr val="black"/>
                </a:solidFill>
              </a:rPr>
              <a:t>第十章</a:t>
            </a:r>
            <a:r>
              <a:rPr lang="en-US" altLang="zh-CN" sz="2400" b="1" dirty="0" smtClean="0">
                <a:solidFill>
                  <a:prstClr val="black"/>
                </a:solidFill>
              </a:rPr>
              <a:t>《</a:t>
            </a:r>
            <a:r>
              <a:rPr lang="zh-CN" altLang="en-US" sz="2400" b="1" dirty="0" smtClean="0">
                <a:solidFill>
                  <a:prstClr val="black"/>
                </a:solidFill>
              </a:rPr>
              <a:t>我爱我班</a:t>
            </a:r>
            <a:r>
              <a:rPr lang="en-US" altLang="zh-CN" sz="2400" b="1" dirty="0" smtClean="0">
                <a:solidFill>
                  <a:prstClr val="black"/>
                </a:solidFill>
              </a:rPr>
              <a:t>》</a:t>
            </a:r>
            <a:r>
              <a:rPr lang="zh-CN" altLang="en-US" sz="2400" b="1" dirty="0" smtClean="0">
                <a:solidFill>
                  <a:prstClr val="black"/>
                </a:solidFill>
              </a:rPr>
              <a:t>第十一章</a:t>
            </a:r>
            <a:r>
              <a:rPr lang="en-US" altLang="zh-CN" sz="2400" b="1" dirty="0" smtClean="0">
                <a:solidFill>
                  <a:prstClr val="black"/>
                </a:solidFill>
              </a:rPr>
              <a:t>《</a:t>
            </a:r>
            <a:r>
              <a:rPr lang="zh-CN" altLang="en-US" sz="2400" b="1" dirty="0" smtClean="0">
                <a:solidFill>
                  <a:prstClr val="black"/>
                </a:solidFill>
              </a:rPr>
              <a:t>深情回眸</a:t>
            </a:r>
            <a:r>
              <a:rPr lang="en-US" altLang="zh-CN" sz="2400" b="1" dirty="0" smtClean="0">
                <a:solidFill>
                  <a:prstClr val="black"/>
                </a:solidFill>
              </a:rPr>
              <a:t>》</a:t>
            </a:r>
            <a:r>
              <a:rPr lang="zh-CN" altLang="en-US" sz="2400" b="1" dirty="0" smtClean="0">
                <a:solidFill>
                  <a:prstClr val="black"/>
                </a:solidFill>
              </a:rPr>
              <a:t>第十二章</a:t>
            </a:r>
            <a:r>
              <a:rPr lang="en-US" altLang="zh-CN" sz="2400" b="1" dirty="0" smtClean="0">
                <a:solidFill>
                  <a:prstClr val="black"/>
                </a:solidFill>
              </a:rPr>
              <a:t>《20</a:t>
            </a:r>
            <a:r>
              <a:rPr lang="zh-CN" altLang="en-US" sz="2400" b="1" dirty="0" smtClean="0">
                <a:solidFill>
                  <a:prstClr val="black"/>
                </a:solidFill>
              </a:rPr>
              <a:t>年之约</a:t>
            </a:r>
            <a:r>
              <a:rPr lang="en-US" altLang="zh-CN" sz="2400" b="1" dirty="0" smtClean="0">
                <a:solidFill>
                  <a:prstClr val="black"/>
                </a:solidFill>
              </a:rPr>
              <a:t>》</a:t>
            </a:r>
          </a:p>
          <a:p>
            <a:pPr eaLnBrk="1" fontAlgn="base" hangingPunct="1">
              <a:spcBef>
                <a:spcPct val="0"/>
              </a:spcBef>
              <a:spcAft>
                <a:spcPct val="0"/>
              </a:spcAft>
            </a:pPr>
            <a:r>
              <a:rPr lang="zh-CN" altLang="en-US" sz="2400" b="1" dirty="0" smtClean="0">
                <a:solidFill>
                  <a:prstClr val="black"/>
                </a:solidFill>
              </a:rPr>
              <a:t>书后可附：班课任名单、小组成员名单、班团干部名单、三好优干星级学生名单、全班同学名单、班级大事记、毕业前一个月座次轮换表等</a:t>
            </a:r>
          </a:p>
        </p:txBody>
      </p:sp>
      <p:sp>
        <p:nvSpPr>
          <p:cNvPr id="18435" name="TextBox 2"/>
          <p:cNvSpPr txBox="1">
            <a:spLocks noChangeArrowheads="1"/>
          </p:cNvSpPr>
          <p:nvPr/>
        </p:nvSpPr>
        <p:spPr bwMode="auto">
          <a:xfrm>
            <a:off x="1366838" y="4806950"/>
            <a:ext cx="103695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pPr>
            <a:r>
              <a:rPr lang="zh-CN" altLang="en-US" sz="2400" b="1" dirty="0" smtClean="0">
                <a:solidFill>
                  <a:prstClr val="black"/>
                </a:solidFill>
              </a:rPr>
              <a:t>编撰步骤：一、征集稿件（家底）  二、筛选修改（课任）  三、编排目录  四、印刷装订（家长负责，学生毕业考试回校后人手一册</a:t>
            </a:r>
            <a:r>
              <a:rPr lang="zh-CN" altLang="en-US" sz="2800" dirty="0" smtClean="0">
                <a:solidFill>
                  <a:prstClr val="black"/>
                </a:solidFill>
              </a:rPr>
              <a:t>）</a:t>
            </a:r>
          </a:p>
        </p:txBody>
      </p:sp>
    </p:spTree>
    <p:custDataLst>
      <p:tags r:id="rId1"/>
    </p:custData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bwMode="auto">
          <a:xfrm>
            <a:off x="1704814" y="274639"/>
            <a:ext cx="9877586" cy="58551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eaLnBrk="1" hangingPunct="1"/>
            <a:r>
              <a:rPr lang="zh-CN" altLang="en-US" sz="3200" dirty="0" smtClean="0"/>
              <a:t>小学生年龄特点</a:t>
            </a:r>
            <a:r>
              <a:rPr lang="en-US" altLang="zh-CN" sz="3200" dirty="0" smtClean="0"/>
              <a:t>:</a:t>
            </a:r>
            <a:endParaRPr lang="zh-CN" altLang="en-US" sz="3200" dirty="0" smtClean="0"/>
          </a:p>
        </p:txBody>
      </p:sp>
      <p:sp>
        <p:nvSpPr>
          <p:cNvPr id="14339" name="Rectangle 3"/>
          <p:cNvSpPr>
            <a:spLocks noGrp="1" noChangeArrowheads="1"/>
          </p:cNvSpPr>
          <p:nvPr>
            <p:ph type="body" idx="4294967295"/>
          </p:nvPr>
        </p:nvSpPr>
        <p:spPr bwMode="auto">
          <a:xfrm>
            <a:off x="1105547" y="1223479"/>
            <a:ext cx="10874643" cy="49879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fontScale="92500" lnSpcReduction="20000"/>
          </a:bodyPr>
          <a:lstStyle/>
          <a:p>
            <a:pPr eaLnBrk="1" hangingPunct="1"/>
            <a:r>
              <a:rPr lang="zh-CN" altLang="en-US" sz="2400" dirty="0" smtClean="0">
                <a:latin typeface="+mj-ea"/>
                <a:ea typeface="+mj-ea"/>
              </a:rPr>
              <a:t>道德成长：他律、自律</a:t>
            </a:r>
            <a:endParaRPr lang="en-US" altLang="zh-CN" sz="2400" dirty="0" smtClean="0">
              <a:latin typeface="+mj-ea"/>
              <a:ea typeface="+mj-ea"/>
            </a:endParaRPr>
          </a:p>
          <a:p>
            <a:pPr eaLnBrk="1" hangingPunct="1"/>
            <a:r>
              <a:rPr lang="zh-CN" altLang="en-US" sz="2400" dirty="0" smtClean="0">
                <a:latin typeface="+mj-ea"/>
                <a:ea typeface="+mj-ea"/>
              </a:rPr>
              <a:t>思维：直观形象思维向抽象逻辑思维转化</a:t>
            </a:r>
            <a:endParaRPr lang="en-US" altLang="zh-CN" sz="2400" dirty="0" smtClean="0">
              <a:latin typeface="+mj-ea"/>
              <a:ea typeface="+mj-ea"/>
            </a:endParaRPr>
          </a:p>
          <a:p>
            <a:pPr eaLnBrk="1" hangingPunct="1"/>
            <a:r>
              <a:rPr lang="zh-CN" altLang="en-US" sz="2400" dirty="0" smtClean="0">
                <a:latin typeface="+mj-ea"/>
                <a:ea typeface="+mj-ea"/>
              </a:rPr>
              <a:t>学习经验：直接经验逐渐向间接经验转化</a:t>
            </a:r>
            <a:endParaRPr lang="en-US" altLang="zh-CN" sz="2400" dirty="0" smtClean="0">
              <a:latin typeface="+mj-ea"/>
              <a:ea typeface="+mj-ea"/>
            </a:endParaRPr>
          </a:p>
          <a:p>
            <a:pPr eaLnBrk="1" hangingPunct="1"/>
            <a:r>
              <a:rPr lang="zh-CN" altLang="en-US" sz="2400" dirty="0" smtClean="0">
                <a:latin typeface="+mj-ea"/>
                <a:ea typeface="+mj-ea"/>
              </a:rPr>
              <a:t>记忆特点：机械记忆、系统策略与巧妙运用，短时、长时记忆优势</a:t>
            </a:r>
            <a:endParaRPr lang="en-US" altLang="zh-CN" sz="2400" dirty="0" smtClean="0">
              <a:latin typeface="+mj-ea"/>
              <a:ea typeface="+mj-ea"/>
            </a:endParaRPr>
          </a:p>
          <a:p>
            <a:pPr eaLnBrk="1" hangingPunct="1"/>
            <a:r>
              <a:rPr lang="zh-CN" altLang="en-US" sz="2400" dirty="0" smtClean="0">
                <a:latin typeface="+mj-ea"/>
                <a:ea typeface="+mj-ea"/>
              </a:rPr>
              <a:t>注意力特点：</a:t>
            </a:r>
          </a:p>
          <a:p>
            <a:pPr eaLnBrk="1" hangingPunct="1"/>
            <a:r>
              <a:rPr lang="zh-CN" altLang="en-US" sz="2400" dirty="0" smtClean="0">
                <a:latin typeface="+mj-ea"/>
                <a:ea typeface="+mj-ea"/>
              </a:rPr>
              <a:t>自我评价：以同伴、老师和家长评价为主。关注身体外表、行为表现、学业成绩、运动能力、社会接纳程度等。</a:t>
            </a:r>
          </a:p>
          <a:p>
            <a:pPr eaLnBrk="1" hangingPunct="1"/>
            <a:r>
              <a:rPr lang="zh-CN" altLang="en-US" sz="2400" dirty="0" smtClean="0">
                <a:latin typeface="+mj-ea"/>
                <a:ea typeface="+mj-ea"/>
              </a:rPr>
              <a:t>情绪：非常直观</a:t>
            </a:r>
            <a:endParaRPr lang="en-US" altLang="zh-CN" sz="2400" dirty="0" smtClean="0">
              <a:latin typeface="+mj-ea"/>
              <a:ea typeface="+mj-ea"/>
            </a:endParaRPr>
          </a:p>
          <a:p>
            <a:pPr eaLnBrk="1" hangingPunct="1"/>
            <a:r>
              <a:rPr lang="zh-CN" altLang="en-US" sz="2400" dirty="0" smtClean="0">
                <a:latin typeface="+mj-ea"/>
                <a:ea typeface="+mj-ea"/>
              </a:rPr>
              <a:t>心理矛盾：</a:t>
            </a:r>
            <a:r>
              <a:rPr lang="zh-CN" altLang="en-US" sz="2400" dirty="0">
                <a:latin typeface="+mj-ea"/>
                <a:ea typeface="+mj-ea"/>
              </a:rPr>
              <a:t>自我控制</a:t>
            </a:r>
            <a:r>
              <a:rPr lang="zh-CN" altLang="en-US" sz="2400" dirty="0" smtClean="0">
                <a:latin typeface="+mj-ea"/>
                <a:ea typeface="+mj-ea"/>
              </a:rPr>
              <a:t>力较弱、</a:t>
            </a:r>
            <a:endParaRPr lang="en-US" altLang="zh-CN" sz="2400" dirty="0" smtClean="0">
              <a:latin typeface="+mj-ea"/>
              <a:ea typeface="+mj-ea"/>
            </a:endParaRPr>
          </a:p>
          <a:p>
            <a:pPr eaLnBrk="1" hangingPunct="1"/>
            <a:r>
              <a:rPr lang="zh-CN" altLang="en-US" sz="2800" dirty="0" smtClean="0"/>
              <a:t>友谊发展：</a:t>
            </a:r>
            <a:r>
              <a:rPr lang="zh-CN" altLang="en-US" sz="2400" dirty="0" smtClean="0"/>
              <a:t>顺利的合作但不能“共患难”</a:t>
            </a:r>
            <a:r>
              <a:rPr lang="en-US" altLang="zh-CN" sz="2400" dirty="0" smtClean="0"/>
              <a:t>——</a:t>
            </a:r>
            <a:r>
              <a:rPr lang="zh-CN" altLang="en-US" sz="2400" dirty="0" smtClean="0"/>
              <a:t>亲密而又相对持久的共享关系</a:t>
            </a:r>
            <a:endParaRPr lang="en-US" altLang="zh-CN" sz="2400" dirty="0" smtClean="0"/>
          </a:p>
          <a:p>
            <a:pPr eaLnBrk="1" hangingPunct="1"/>
            <a:r>
              <a:rPr lang="zh-CN" altLang="en-US" sz="2400" dirty="0" smtClean="0"/>
              <a:t>择友：行为、品质、学习成绩、兴趣、人格尊重、心理和谐、相互敬慕</a:t>
            </a:r>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20313" y="829159"/>
            <a:ext cx="9856922" cy="646331"/>
          </a:xfrm>
          <a:prstGeom prst="rect">
            <a:avLst/>
          </a:prstGeom>
          <a:noFill/>
        </p:spPr>
        <p:txBody>
          <a:bodyPr wrap="square" rtlCol="0">
            <a:spAutoFit/>
          </a:bodyPr>
          <a:lstStyle/>
          <a:p>
            <a:r>
              <a:rPr lang="zh-CN" altLang="en-US" sz="3600" dirty="0"/>
              <a:t>一</a:t>
            </a:r>
            <a:r>
              <a:rPr lang="zh-CN" altLang="en-US" sz="3600" dirty="0" smtClean="0"/>
              <a:t>、党的十九大及今年全国</a:t>
            </a:r>
            <a:r>
              <a:rPr lang="zh-CN" altLang="en-US" sz="3600" dirty="0"/>
              <a:t>教育大会会议精神</a:t>
            </a:r>
          </a:p>
        </p:txBody>
      </p:sp>
      <p:sp>
        <p:nvSpPr>
          <p:cNvPr id="3" name="TextBox 2"/>
          <p:cNvSpPr txBox="1"/>
          <p:nvPr/>
        </p:nvSpPr>
        <p:spPr>
          <a:xfrm>
            <a:off x="689675" y="1549832"/>
            <a:ext cx="11445497" cy="5078313"/>
          </a:xfrm>
          <a:prstGeom prst="rect">
            <a:avLst/>
          </a:prstGeom>
          <a:noFill/>
        </p:spPr>
        <p:txBody>
          <a:bodyPr wrap="square" rtlCol="0">
            <a:spAutoFit/>
          </a:bodyPr>
          <a:lstStyle/>
          <a:p>
            <a:r>
              <a:rPr lang="en-US" altLang="zh-CN" sz="2400" dirty="0" smtClean="0"/>
              <a:t>1</a:t>
            </a:r>
            <a:r>
              <a:rPr lang="en-US" altLang="zh-CN" sz="2400" dirty="0"/>
              <a:t>.</a:t>
            </a:r>
            <a:r>
              <a:rPr lang="zh-CN" altLang="en-US" sz="2400" dirty="0" smtClean="0"/>
              <a:t>责任：教师</a:t>
            </a:r>
            <a:r>
              <a:rPr lang="zh-CN" altLang="en-US" sz="2400" dirty="0"/>
              <a:t>是人类灵魂的工程师，是人类文明的传承者，承载着传播知识、传播思想、传播真理，塑造灵魂、塑造生命、塑造新人的时代</a:t>
            </a:r>
            <a:r>
              <a:rPr lang="zh-CN" altLang="en-US" sz="2400" dirty="0" smtClean="0"/>
              <a:t>重任</a:t>
            </a:r>
            <a:endParaRPr lang="en-US" altLang="zh-CN" sz="2400" dirty="0" smtClean="0"/>
          </a:p>
          <a:p>
            <a:r>
              <a:rPr lang="en-US" altLang="zh-CN" sz="2400" dirty="0" smtClean="0"/>
              <a:t>2</a:t>
            </a:r>
            <a:r>
              <a:rPr lang="en-US" altLang="zh-CN" sz="2400" dirty="0"/>
              <a:t>.</a:t>
            </a:r>
            <a:r>
              <a:rPr lang="zh-CN" altLang="en-US" sz="2400" dirty="0" smtClean="0"/>
              <a:t>期望</a:t>
            </a:r>
            <a:r>
              <a:rPr lang="zh-CN" altLang="en-US" sz="2400" dirty="0"/>
              <a:t>：人民教师无上光荣，每个教师都要珍惜这份光荣，爱惜这份职业，严格要求自己，不断完善自己。做老师就要执着于教书育人，有热爱教育的定力、淡泊名利的坚守</a:t>
            </a:r>
            <a:r>
              <a:rPr lang="zh-CN" altLang="en-US" sz="2400" dirty="0" smtClean="0"/>
              <a:t>。</a:t>
            </a:r>
            <a:endParaRPr lang="en-US" altLang="zh-CN" sz="2400" dirty="0" smtClean="0"/>
          </a:p>
          <a:p>
            <a:r>
              <a:rPr lang="en-US" altLang="zh-CN" sz="2400" dirty="0" smtClean="0"/>
              <a:t>3</a:t>
            </a:r>
            <a:r>
              <a:rPr lang="en-US" altLang="zh-CN" sz="2400" dirty="0"/>
              <a:t>.</a:t>
            </a:r>
            <a:r>
              <a:rPr lang="zh-CN" altLang="en-US" sz="2400" dirty="0" smtClean="0"/>
              <a:t>陈宝生部长期待的教师三</a:t>
            </a:r>
            <a:r>
              <a:rPr lang="zh-CN" altLang="en-US" sz="2400" dirty="0"/>
              <a:t>感：让广大教师在岗位上有幸福感，事业上有成就感，社会上有荣誉感，让教师成为让人羡慕的职业</a:t>
            </a:r>
            <a:r>
              <a:rPr lang="zh-CN" altLang="en-US" sz="2400" dirty="0" smtClean="0"/>
              <a:t>。</a:t>
            </a:r>
            <a:endParaRPr lang="en-US" altLang="zh-CN" sz="2400" dirty="0" smtClean="0"/>
          </a:p>
          <a:p>
            <a:endParaRPr lang="en-US" altLang="zh-CN" sz="2400" dirty="0" smtClean="0"/>
          </a:p>
          <a:p>
            <a:r>
              <a:rPr lang="en-US" altLang="zh-CN" sz="2400" dirty="0" smtClean="0"/>
              <a:t>4</a:t>
            </a:r>
            <a:r>
              <a:rPr lang="en-US" altLang="zh-CN" sz="2400" dirty="0"/>
              <a:t>.</a:t>
            </a:r>
            <a:r>
              <a:rPr lang="zh-CN" altLang="en-US" sz="2400" dirty="0" smtClean="0"/>
              <a:t>老师标准：有</a:t>
            </a:r>
            <a:r>
              <a:rPr lang="zh-CN" altLang="en-US" sz="2400" dirty="0"/>
              <a:t>理想信念、有道德情操、有扎实学识、有仁爱之心的好</a:t>
            </a:r>
            <a:r>
              <a:rPr lang="zh-CN" altLang="en-US" sz="2400" dirty="0" smtClean="0"/>
              <a:t>老师</a:t>
            </a:r>
            <a:endParaRPr lang="en-US" altLang="zh-CN" sz="2400" dirty="0" smtClean="0"/>
          </a:p>
          <a:p>
            <a:r>
              <a:rPr lang="en-US" altLang="zh-CN" sz="2400" dirty="0" smtClean="0"/>
              <a:t>5</a:t>
            </a:r>
            <a:r>
              <a:rPr lang="en-US" altLang="zh-CN" sz="2400" dirty="0"/>
              <a:t>.</a:t>
            </a:r>
            <a:r>
              <a:rPr lang="zh-CN" altLang="en-US" sz="2400" dirty="0" smtClean="0"/>
              <a:t>做</a:t>
            </a:r>
            <a:r>
              <a:rPr lang="zh-CN" altLang="en-US" sz="2400" dirty="0"/>
              <a:t>学生的四个引路人：</a:t>
            </a:r>
          </a:p>
          <a:p>
            <a:r>
              <a:rPr lang="zh-CN" altLang="en-US" sz="2400" dirty="0" smtClean="0"/>
              <a:t>                 做</a:t>
            </a:r>
            <a:r>
              <a:rPr lang="zh-CN" altLang="en-US" sz="2400" dirty="0"/>
              <a:t>学生锤炼品格的引路人、做学生学习知识的引路人</a:t>
            </a:r>
          </a:p>
          <a:p>
            <a:r>
              <a:rPr lang="zh-CN" altLang="en-US" sz="2400" dirty="0" smtClean="0"/>
              <a:t>                 做</a:t>
            </a:r>
            <a:r>
              <a:rPr lang="zh-CN" altLang="en-US" sz="2400" dirty="0"/>
              <a:t>学生创新思维的引路人、做学生奉献祖国的引路人</a:t>
            </a:r>
          </a:p>
          <a:p>
            <a:endParaRPr lang="zh-CN" altLang="en-US" dirty="0"/>
          </a:p>
          <a:p>
            <a:endParaRPr lang="zh-CN"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72339" y="410705"/>
            <a:ext cx="10624088" cy="2923877"/>
          </a:xfrm>
          <a:prstGeom prst="rect">
            <a:avLst/>
          </a:prstGeom>
          <a:noFill/>
        </p:spPr>
        <p:txBody>
          <a:bodyPr wrap="square" rtlCol="0">
            <a:spAutoFit/>
          </a:bodyPr>
          <a:lstStyle/>
          <a:p>
            <a:r>
              <a:rPr lang="zh-CN" altLang="en-US" sz="3600" dirty="0" smtClean="0"/>
              <a:t>（二）打造课堂</a:t>
            </a:r>
            <a:r>
              <a:rPr lang="zh-CN" altLang="en-US" sz="3600" dirty="0"/>
              <a:t>文化</a:t>
            </a:r>
            <a:r>
              <a:rPr lang="zh-CN" altLang="en-US" sz="3600" dirty="0" smtClean="0"/>
              <a:t>：</a:t>
            </a:r>
            <a:endParaRPr lang="en-US" altLang="zh-CN" sz="3600" dirty="0" smtClean="0"/>
          </a:p>
          <a:p>
            <a:endParaRPr lang="en-US" altLang="zh-CN" sz="3600" dirty="0" smtClean="0"/>
          </a:p>
          <a:p>
            <a:r>
              <a:rPr lang="zh-CN" altLang="en-US" sz="2800" dirty="0" smtClean="0"/>
              <a:t>自身：</a:t>
            </a:r>
            <a:endParaRPr lang="en-US" altLang="zh-CN" sz="2800" dirty="0" smtClean="0"/>
          </a:p>
          <a:p>
            <a:r>
              <a:rPr lang="zh-CN" altLang="en-US" sz="2800" dirty="0" smtClean="0"/>
              <a:t>互动：</a:t>
            </a:r>
            <a:endParaRPr lang="en-US" altLang="zh-CN" sz="2800" dirty="0" smtClean="0"/>
          </a:p>
          <a:p>
            <a:r>
              <a:rPr lang="zh-CN" altLang="en-US" sz="2800" dirty="0" smtClean="0"/>
              <a:t>教材：</a:t>
            </a:r>
            <a:endParaRPr lang="en-US" altLang="zh-CN" sz="2800" dirty="0" smtClean="0"/>
          </a:p>
          <a:p>
            <a:r>
              <a:rPr lang="zh-CN" altLang="en-US" sz="2800" dirty="0"/>
              <a:t>学科育人</a:t>
            </a:r>
            <a:r>
              <a:rPr lang="zh-CN" altLang="en-US" sz="2800" dirty="0" smtClean="0"/>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8834" y="728420"/>
            <a:ext cx="10500101" cy="1692771"/>
          </a:xfrm>
          <a:prstGeom prst="rect">
            <a:avLst/>
          </a:prstGeom>
          <a:noFill/>
        </p:spPr>
        <p:txBody>
          <a:bodyPr wrap="square" rtlCol="0">
            <a:spAutoFit/>
          </a:bodyPr>
          <a:lstStyle/>
          <a:p>
            <a:r>
              <a:rPr lang="zh-CN" altLang="en-US" sz="3600" dirty="0" smtClean="0">
                <a:latin typeface="+mn-ea"/>
              </a:rPr>
              <a:t>班主任课堂文化愿景：</a:t>
            </a:r>
            <a:endParaRPr lang="en-US" altLang="zh-CN" sz="3600" dirty="0" smtClean="0">
              <a:latin typeface="+mn-ea"/>
            </a:endParaRPr>
          </a:p>
          <a:p>
            <a:endParaRPr lang="en-US" altLang="zh-CN" sz="3600" dirty="0" smtClean="0">
              <a:latin typeface="+mn-ea"/>
            </a:endParaRPr>
          </a:p>
          <a:p>
            <a:r>
              <a:rPr lang="zh-CN" altLang="en-US" sz="3200" dirty="0" smtClean="0"/>
              <a:t>对话</a:t>
            </a:r>
            <a:r>
              <a:rPr lang="zh-CN" altLang="en-US" sz="3200" dirty="0"/>
              <a:t>的、开放的、探究的、感悟的、生成的、快乐的</a:t>
            </a:r>
            <a:r>
              <a:rPr lang="zh-CN" altLang="en-US" sz="3200" dirty="0" smtClean="0"/>
              <a:t>课堂</a:t>
            </a:r>
            <a:endParaRPr lang="zh-CN" altLang="en-US" sz="3200" dirty="0"/>
          </a:p>
        </p:txBody>
      </p:sp>
      <p:sp>
        <p:nvSpPr>
          <p:cNvPr id="3" name="TextBox 2"/>
          <p:cNvSpPr txBox="1"/>
          <p:nvPr/>
        </p:nvSpPr>
        <p:spPr>
          <a:xfrm>
            <a:off x="1480088" y="3370882"/>
            <a:ext cx="9864671" cy="2062103"/>
          </a:xfrm>
          <a:prstGeom prst="rect">
            <a:avLst/>
          </a:prstGeom>
          <a:noFill/>
        </p:spPr>
        <p:txBody>
          <a:bodyPr wrap="square" rtlCol="0">
            <a:spAutoFit/>
          </a:bodyPr>
          <a:lstStyle/>
          <a:p>
            <a:r>
              <a:rPr lang="zh-CN" altLang="en-US" sz="3200" dirty="0" smtClean="0"/>
              <a:t>案例：</a:t>
            </a:r>
            <a:endParaRPr lang="en-US" altLang="zh-CN" sz="3200" dirty="0" smtClean="0"/>
          </a:p>
          <a:p>
            <a:r>
              <a:rPr lang="en-US" altLang="zh-CN" sz="3200" dirty="0"/>
              <a:t> </a:t>
            </a:r>
            <a:r>
              <a:rPr lang="en-US" altLang="zh-CN" sz="3200" dirty="0" smtClean="0"/>
              <a:t>       </a:t>
            </a:r>
            <a:r>
              <a:rPr lang="zh-CN" altLang="en-US" sz="3200" dirty="0" smtClean="0"/>
              <a:t>数学课</a:t>
            </a:r>
            <a:r>
              <a:rPr lang="zh-CN" altLang="en-US" sz="3200" dirty="0"/>
              <a:t>上，老师正在讲解“倍数”。老师出示一道题：在</a:t>
            </a:r>
            <a:r>
              <a:rPr lang="en-US" altLang="zh-CN" sz="3200" dirty="0"/>
              <a:t>2</a:t>
            </a:r>
            <a:r>
              <a:rPr lang="zh-CN" altLang="en-US" sz="3200" dirty="0"/>
              <a:t>、</a:t>
            </a:r>
            <a:r>
              <a:rPr lang="en-US" altLang="zh-CN" sz="3200" dirty="0"/>
              <a:t>4</a:t>
            </a:r>
            <a:r>
              <a:rPr lang="zh-CN" altLang="en-US" sz="3200" dirty="0"/>
              <a:t>、</a:t>
            </a:r>
            <a:r>
              <a:rPr lang="en-US" altLang="zh-CN" sz="3200" dirty="0"/>
              <a:t>8</a:t>
            </a:r>
            <a:r>
              <a:rPr lang="zh-CN" altLang="en-US" sz="3200" dirty="0"/>
              <a:t>、</a:t>
            </a:r>
            <a:r>
              <a:rPr lang="en-US" altLang="zh-CN" sz="3200" dirty="0"/>
              <a:t>15</a:t>
            </a:r>
            <a:r>
              <a:rPr lang="zh-CN" altLang="en-US" sz="3200" dirty="0"/>
              <a:t>、</a:t>
            </a:r>
            <a:r>
              <a:rPr lang="en-US" altLang="zh-CN" sz="3200" dirty="0"/>
              <a:t>180</a:t>
            </a:r>
            <a:r>
              <a:rPr lang="zh-CN" altLang="en-US" sz="3200" dirty="0"/>
              <a:t>五个数中，哪一个数与众不同？请大家回答。</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7580" y="339649"/>
            <a:ext cx="5602637" cy="4708981"/>
          </a:xfrm>
          <a:prstGeom prst="rect">
            <a:avLst/>
          </a:prstGeom>
          <a:noFill/>
        </p:spPr>
        <p:txBody>
          <a:bodyPr wrap="square" rtlCol="0">
            <a:spAutoFit/>
          </a:bodyPr>
          <a:lstStyle/>
          <a:p>
            <a:pPr indent="355600" algn="just">
              <a:lnSpc>
                <a:spcPts val="2400"/>
              </a:lnSpc>
              <a:spcAft>
                <a:spcPts val="0"/>
              </a:spcAft>
            </a:pPr>
            <a:r>
              <a:rPr lang="zh-CN" altLang="en-US" sz="2400" kern="100" dirty="0" smtClean="0">
                <a:cs typeface="宋体" panose="02010600030101010101" pitchFamily="2" charset="-122"/>
              </a:rPr>
              <a:t>（三）提升学生心理能量与班级文化：</a:t>
            </a:r>
            <a:endParaRPr lang="en-US" altLang="zh-CN" sz="2400" kern="100" dirty="0" smtClean="0">
              <a:cs typeface="宋体" panose="02010600030101010101" pitchFamily="2" charset="-122"/>
            </a:endParaRPr>
          </a:p>
          <a:p>
            <a:pPr indent="355600" algn="just">
              <a:lnSpc>
                <a:spcPts val="2400"/>
              </a:lnSpc>
              <a:spcAft>
                <a:spcPts val="0"/>
              </a:spcAft>
            </a:pPr>
            <a:endParaRPr lang="en-US" altLang="zh-CN" sz="2400" kern="100" dirty="0" smtClean="0">
              <a:cs typeface="宋体" panose="02010600030101010101" pitchFamily="2" charset="-122"/>
            </a:endParaRPr>
          </a:p>
          <a:p>
            <a:pPr indent="355600" algn="just">
              <a:lnSpc>
                <a:spcPts val="2400"/>
              </a:lnSpc>
              <a:spcAft>
                <a:spcPts val="0"/>
              </a:spcAft>
            </a:pPr>
            <a:r>
              <a:rPr lang="zh-CN" altLang="zh-CN" sz="2400" kern="100" dirty="0" smtClean="0">
                <a:cs typeface="宋体" panose="02010600030101010101" pitchFamily="2" charset="-122"/>
              </a:rPr>
              <a:t>心理</a:t>
            </a:r>
            <a:r>
              <a:rPr lang="zh-CN" altLang="zh-CN" sz="2400" kern="100" dirty="0">
                <a:cs typeface="宋体" panose="02010600030101010101" pitchFamily="2" charset="-122"/>
              </a:rPr>
              <a:t>能量</a:t>
            </a:r>
            <a:r>
              <a:rPr lang="zh-CN" altLang="zh-CN" sz="2400" kern="100" dirty="0" smtClean="0">
                <a:cs typeface="宋体" panose="02010600030101010101" pitchFamily="2" charset="-122"/>
              </a:rPr>
              <a:t>文</a:t>
            </a:r>
            <a:endParaRPr lang="en-US" altLang="zh-CN" sz="2400" kern="100" dirty="0" smtClean="0">
              <a:cs typeface="宋体" panose="02010600030101010101" pitchFamily="2" charset="-122"/>
            </a:endParaRPr>
          </a:p>
          <a:p>
            <a:pPr indent="355600" algn="just">
              <a:lnSpc>
                <a:spcPts val="2400"/>
              </a:lnSpc>
              <a:spcAft>
                <a:spcPts val="0"/>
              </a:spcAft>
            </a:pPr>
            <a:endParaRPr lang="en-US" altLang="zh-CN" sz="2400" kern="100" dirty="0" smtClean="0">
              <a:cs typeface="宋体" panose="02010600030101010101" pitchFamily="2" charset="-122"/>
            </a:endParaRPr>
          </a:p>
          <a:p>
            <a:pPr indent="355600" algn="just">
              <a:lnSpc>
                <a:spcPts val="2400"/>
              </a:lnSpc>
              <a:spcAft>
                <a:spcPts val="0"/>
              </a:spcAft>
            </a:pPr>
            <a:endParaRPr lang="zh-CN" altLang="zh-CN" sz="2400" kern="100" dirty="0"/>
          </a:p>
          <a:p>
            <a:pPr indent="355600" algn="just">
              <a:lnSpc>
                <a:spcPts val="2400"/>
              </a:lnSpc>
              <a:spcAft>
                <a:spcPts val="0"/>
              </a:spcAft>
            </a:pPr>
            <a:r>
              <a:rPr lang="zh-CN" altLang="zh-CN" sz="2400" kern="100" dirty="0">
                <a:cs typeface="宋体" panose="02010600030101010101" pitchFamily="2" charset="-122"/>
              </a:rPr>
              <a:t>我就是</a:t>
            </a:r>
            <a:r>
              <a:rPr lang="zh-CN" altLang="zh-CN" sz="2400" kern="100" dirty="0" smtClean="0">
                <a:cs typeface="宋体" panose="02010600030101010101" pitchFamily="2" charset="-122"/>
              </a:rPr>
              <a:t>我</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独一无二的我</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我</a:t>
            </a:r>
            <a:r>
              <a:rPr lang="zh-CN" altLang="zh-CN" sz="2400" kern="100" dirty="0">
                <a:cs typeface="宋体" panose="02010600030101010101" pitchFamily="2" charset="-122"/>
              </a:rPr>
              <a:t>喜欢现在的</a:t>
            </a:r>
            <a:r>
              <a:rPr lang="zh-CN" altLang="zh-CN" sz="2400" kern="100" dirty="0" smtClean="0">
                <a:cs typeface="宋体" panose="02010600030101010101" pitchFamily="2" charset="-122"/>
              </a:rPr>
              <a:t>我</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今天的我是最好的</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我</a:t>
            </a:r>
            <a:r>
              <a:rPr lang="zh-CN" altLang="zh-CN" sz="2400" kern="100" dirty="0">
                <a:cs typeface="宋体" panose="02010600030101010101" pitchFamily="2" charset="-122"/>
              </a:rPr>
              <a:t>让阳光洒满身体、头脑、</a:t>
            </a:r>
            <a:r>
              <a:rPr lang="zh-CN" altLang="zh-CN" sz="2400" kern="100" dirty="0" smtClean="0">
                <a:cs typeface="宋体" panose="02010600030101010101" pitchFamily="2" charset="-122"/>
              </a:rPr>
              <a:t>心灵</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我让微笑挂在脸上、头脑、心灵</a:t>
            </a:r>
            <a:endParaRPr lang="zh-CN" altLang="zh-CN" sz="2400" kern="100" dirty="0" smtClean="0"/>
          </a:p>
          <a:p>
            <a:pPr indent="355600" algn="just">
              <a:lnSpc>
                <a:spcPts val="2400"/>
              </a:lnSpc>
              <a:spcAft>
                <a:spcPts val="0"/>
              </a:spcAft>
            </a:pPr>
            <a:r>
              <a:rPr lang="zh-CN" altLang="zh-CN" sz="2400" kern="100" dirty="0" smtClean="0">
                <a:cs typeface="宋体" panose="02010600030101010101" pitchFamily="2" charset="-122"/>
              </a:rPr>
              <a:t>每一天</a:t>
            </a:r>
            <a:r>
              <a:rPr lang="zh-CN" altLang="zh-CN" sz="2400" kern="100" dirty="0">
                <a:cs typeface="宋体" panose="02010600030101010101" pitchFamily="2" charset="-122"/>
              </a:rPr>
              <a:t>我都成长一点点</a:t>
            </a:r>
            <a:endParaRPr lang="zh-CN" altLang="zh-CN" sz="2400" kern="100" dirty="0"/>
          </a:p>
          <a:p>
            <a:pPr indent="355600" algn="just">
              <a:lnSpc>
                <a:spcPts val="2400"/>
              </a:lnSpc>
              <a:spcAft>
                <a:spcPts val="0"/>
              </a:spcAft>
            </a:pPr>
            <a:r>
              <a:rPr lang="zh-CN" altLang="zh-CN" sz="2400" kern="100" dirty="0">
                <a:cs typeface="宋体" panose="02010600030101010101" pitchFamily="2" charset="-122"/>
              </a:rPr>
              <a:t>我会因为我的成长而满足和幸福</a:t>
            </a:r>
            <a:endParaRPr lang="zh-CN" altLang="zh-CN" sz="2400" kern="100" dirty="0"/>
          </a:p>
          <a:p>
            <a:pPr indent="355600" algn="just">
              <a:lnSpc>
                <a:spcPts val="2400"/>
              </a:lnSpc>
              <a:spcAft>
                <a:spcPts val="0"/>
              </a:spcAft>
            </a:pPr>
            <a:r>
              <a:rPr lang="zh-CN" altLang="zh-CN" sz="2400" kern="100" dirty="0">
                <a:cs typeface="宋体" panose="02010600030101010101" pitchFamily="2" charset="-122"/>
              </a:rPr>
              <a:t>我就像一棵吸收阳光的种子</a:t>
            </a:r>
            <a:endParaRPr lang="zh-CN" altLang="zh-CN" sz="2400" kern="100" dirty="0"/>
          </a:p>
          <a:p>
            <a:pPr indent="355600" algn="just">
              <a:lnSpc>
                <a:spcPts val="2400"/>
              </a:lnSpc>
              <a:spcAft>
                <a:spcPts val="0"/>
              </a:spcAft>
            </a:pPr>
            <a:r>
              <a:rPr lang="zh-CN" altLang="zh-CN" sz="2400" kern="100" dirty="0">
                <a:cs typeface="宋体" panose="02010600030101010101" pitchFamily="2" charset="-122"/>
              </a:rPr>
              <a:t>不断向上、生长、</a:t>
            </a:r>
            <a:r>
              <a:rPr lang="zh-CN" altLang="zh-CN" sz="2400" kern="100" dirty="0" smtClean="0">
                <a:cs typeface="宋体" panose="02010600030101010101" pitchFamily="2" charset="-122"/>
              </a:rPr>
              <a:t>强壮</a:t>
            </a:r>
            <a:endParaRPr lang="zh-CN" altLang="zh-CN" sz="2400" kern="100" dirty="0"/>
          </a:p>
        </p:txBody>
      </p:sp>
      <p:sp>
        <p:nvSpPr>
          <p:cNvPr id="4" name="TextBox 3"/>
          <p:cNvSpPr txBox="1"/>
          <p:nvPr/>
        </p:nvSpPr>
        <p:spPr>
          <a:xfrm>
            <a:off x="7299702" y="953148"/>
            <a:ext cx="4734732" cy="4893647"/>
          </a:xfrm>
          <a:prstGeom prst="rect">
            <a:avLst/>
          </a:prstGeom>
          <a:noFill/>
        </p:spPr>
        <p:txBody>
          <a:bodyPr wrap="square" rtlCol="0">
            <a:spAutoFit/>
          </a:bodyPr>
          <a:lstStyle/>
          <a:p>
            <a:r>
              <a:rPr lang="zh-CN" altLang="en-US" sz="2400" dirty="0"/>
              <a:t>我就像一只翱翔蓝天的雄鹰</a:t>
            </a:r>
          </a:p>
          <a:p>
            <a:r>
              <a:rPr lang="zh-CN" altLang="en-US" sz="2400" dirty="0"/>
              <a:t>不断拼搏、冲刺、自由</a:t>
            </a:r>
          </a:p>
          <a:p>
            <a:r>
              <a:rPr lang="zh-CN" altLang="en-US" sz="2400" dirty="0"/>
              <a:t>我就像一轮航行大海的小船</a:t>
            </a:r>
          </a:p>
          <a:p>
            <a:r>
              <a:rPr lang="zh-CN" altLang="en-US" sz="2400" dirty="0"/>
              <a:t>不断前进、杨帆、破浪</a:t>
            </a:r>
          </a:p>
          <a:p>
            <a:r>
              <a:rPr lang="zh-CN" altLang="en-US" sz="2400" dirty="0"/>
              <a:t>我让能量充满我的四肢</a:t>
            </a:r>
          </a:p>
          <a:p>
            <a:r>
              <a:rPr lang="zh-CN" altLang="en-US" sz="2400" dirty="0"/>
              <a:t>我让能量充满我的头脑</a:t>
            </a:r>
          </a:p>
          <a:p>
            <a:r>
              <a:rPr lang="zh-CN" altLang="en-US" sz="2400" dirty="0"/>
              <a:t>我让能量充满我的内心</a:t>
            </a:r>
          </a:p>
          <a:p>
            <a:r>
              <a:rPr lang="zh-CN" altLang="en-US" sz="2400" dirty="0"/>
              <a:t>我会充满能量的面对每一天的生活和学习</a:t>
            </a:r>
          </a:p>
          <a:p>
            <a:r>
              <a:rPr lang="zh-CN" altLang="en-US" sz="2400" dirty="0"/>
              <a:t>我就是我</a:t>
            </a:r>
          </a:p>
          <a:p>
            <a:r>
              <a:rPr lang="zh-CN" altLang="en-US" sz="2400" dirty="0"/>
              <a:t>独一无二的我</a:t>
            </a:r>
          </a:p>
          <a:p>
            <a:r>
              <a:rPr lang="zh-CN" altLang="en-US" sz="2400" dirty="0"/>
              <a:t>我喜欢现在的我</a:t>
            </a:r>
          </a:p>
          <a:p>
            <a:r>
              <a:rPr lang="zh-CN" altLang="en-US" sz="2400" dirty="0"/>
              <a:t>今天的我是最好的</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799" y="1580827"/>
            <a:ext cx="8516319" cy="3539430"/>
          </a:xfrm>
          <a:prstGeom prst="rect">
            <a:avLst/>
          </a:prstGeom>
          <a:noFill/>
        </p:spPr>
        <p:txBody>
          <a:bodyPr wrap="square" rtlCol="0">
            <a:spAutoFit/>
          </a:bodyPr>
          <a:lstStyle/>
          <a:p>
            <a:r>
              <a:rPr lang="en-US" altLang="zh-CN" sz="3200" dirty="0" smtClean="0">
                <a:latin typeface="+mj-ea"/>
                <a:ea typeface="+mj-ea"/>
              </a:rPr>
              <a:t>56</a:t>
            </a:r>
            <a:r>
              <a:rPr lang="zh-CN" altLang="en-US" sz="3200" dirty="0" smtClean="0">
                <a:latin typeface="+mj-ea"/>
                <a:ea typeface="+mj-ea"/>
              </a:rPr>
              <a:t>号教室雷夫认为学生道德</a:t>
            </a:r>
            <a:r>
              <a:rPr lang="zh-CN" altLang="en-US" sz="3200" dirty="0">
                <a:latin typeface="+mj-ea"/>
                <a:ea typeface="+mj-ea"/>
              </a:rPr>
              <a:t>发展六个阶段</a:t>
            </a:r>
            <a:r>
              <a:rPr lang="zh-CN" altLang="en-US" sz="3200" dirty="0" smtClean="0">
                <a:latin typeface="+mj-ea"/>
                <a:ea typeface="+mj-ea"/>
              </a:rPr>
              <a:t>：</a:t>
            </a:r>
            <a:endParaRPr lang="en-US" altLang="zh-CN" sz="3200" dirty="0" smtClean="0">
              <a:latin typeface="+mj-ea"/>
              <a:ea typeface="+mj-ea"/>
            </a:endParaRPr>
          </a:p>
          <a:p>
            <a:r>
              <a:rPr lang="zh-CN" altLang="en-US" sz="3200" dirty="0" smtClean="0">
                <a:latin typeface="+mj-ea"/>
                <a:ea typeface="+mj-ea"/>
              </a:rPr>
              <a:t>第一</a:t>
            </a:r>
            <a:r>
              <a:rPr lang="zh-CN" altLang="en-US" sz="3200" dirty="0">
                <a:latin typeface="+mj-ea"/>
                <a:ea typeface="+mj-ea"/>
              </a:rPr>
              <a:t>阶段</a:t>
            </a:r>
            <a:r>
              <a:rPr lang="en-US" altLang="zh-CN" sz="3200" dirty="0">
                <a:latin typeface="+mj-ea"/>
                <a:ea typeface="+mj-ea"/>
              </a:rPr>
              <a:t>——</a:t>
            </a:r>
            <a:r>
              <a:rPr lang="zh-CN" altLang="en-US" sz="3200" dirty="0">
                <a:latin typeface="+mj-ea"/>
                <a:ea typeface="+mj-ea"/>
              </a:rPr>
              <a:t>我不想惹麻烦。    </a:t>
            </a:r>
            <a:endParaRPr lang="en-US" altLang="zh-CN" sz="3200" dirty="0" smtClean="0">
              <a:latin typeface="+mj-ea"/>
              <a:ea typeface="+mj-ea"/>
            </a:endParaRPr>
          </a:p>
          <a:p>
            <a:r>
              <a:rPr lang="zh-CN" altLang="en-US" sz="3200" dirty="0" smtClean="0">
                <a:latin typeface="+mj-ea"/>
                <a:ea typeface="+mj-ea"/>
              </a:rPr>
              <a:t>第二</a:t>
            </a:r>
            <a:r>
              <a:rPr lang="zh-CN" altLang="en-US" sz="3200" dirty="0">
                <a:latin typeface="+mj-ea"/>
                <a:ea typeface="+mj-ea"/>
              </a:rPr>
              <a:t>阶段</a:t>
            </a:r>
            <a:r>
              <a:rPr lang="en-US" altLang="zh-CN" sz="3200" dirty="0">
                <a:latin typeface="+mj-ea"/>
                <a:ea typeface="+mj-ea"/>
              </a:rPr>
              <a:t>——</a:t>
            </a:r>
            <a:r>
              <a:rPr lang="zh-CN" altLang="en-US" sz="3200" dirty="0">
                <a:latin typeface="+mj-ea"/>
                <a:ea typeface="+mj-ea"/>
              </a:rPr>
              <a:t>我要奖赏。    </a:t>
            </a:r>
            <a:endParaRPr lang="en-US" altLang="zh-CN" sz="3200" dirty="0" smtClean="0">
              <a:latin typeface="+mj-ea"/>
              <a:ea typeface="+mj-ea"/>
            </a:endParaRPr>
          </a:p>
          <a:p>
            <a:r>
              <a:rPr lang="zh-CN" altLang="en-US" sz="3200" dirty="0" smtClean="0">
                <a:latin typeface="+mj-ea"/>
                <a:ea typeface="+mj-ea"/>
              </a:rPr>
              <a:t>第三</a:t>
            </a:r>
            <a:r>
              <a:rPr lang="zh-CN" altLang="en-US" sz="3200" dirty="0">
                <a:latin typeface="+mj-ea"/>
                <a:ea typeface="+mj-ea"/>
              </a:rPr>
              <a:t>个阶段</a:t>
            </a:r>
            <a:r>
              <a:rPr lang="en-US" altLang="zh-CN" sz="3200" dirty="0">
                <a:latin typeface="+mj-ea"/>
                <a:ea typeface="+mj-ea"/>
              </a:rPr>
              <a:t>——</a:t>
            </a:r>
            <a:r>
              <a:rPr lang="zh-CN" altLang="en-US" sz="3200" dirty="0">
                <a:latin typeface="+mj-ea"/>
                <a:ea typeface="+mj-ea"/>
              </a:rPr>
              <a:t>我想取悦某人。    </a:t>
            </a:r>
            <a:endParaRPr lang="en-US" altLang="zh-CN" sz="3200" dirty="0" smtClean="0">
              <a:latin typeface="+mj-ea"/>
              <a:ea typeface="+mj-ea"/>
            </a:endParaRPr>
          </a:p>
          <a:p>
            <a:r>
              <a:rPr lang="zh-CN" altLang="en-US" sz="3200" dirty="0" smtClean="0">
                <a:latin typeface="+mj-ea"/>
                <a:ea typeface="+mj-ea"/>
              </a:rPr>
              <a:t>第四</a:t>
            </a:r>
            <a:r>
              <a:rPr lang="zh-CN" altLang="en-US" sz="3200" dirty="0">
                <a:latin typeface="+mj-ea"/>
                <a:ea typeface="+mj-ea"/>
              </a:rPr>
              <a:t>阶段</a:t>
            </a:r>
            <a:r>
              <a:rPr lang="en-US" altLang="zh-CN" sz="3200" dirty="0">
                <a:latin typeface="+mj-ea"/>
                <a:ea typeface="+mj-ea"/>
              </a:rPr>
              <a:t>——</a:t>
            </a:r>
            <a:r>
              <a:rPr lang="zh-CN" altLang="en-US" sz="3200" dirty="0">
                <a:latin typeface="+mj-ea"/>
                <a:ea typeface="+mj-ea"/>
              </a:rPr>
              <a:t>我要遵守规则。    </a:t>
            </a:r>
            <a:endParaRPr lang="en-US" altLang="zh-CN" sz="3200" dirty="0" smtClean="0">
              <a:latin typeface="+mj-ea"/>
              <a:ea typeface="+mj-ea"/>
            </a:endParaRPr>
          </a:p>
          <a:p>
            <a:r>
              <a:rPr lang="zh-CN" altLang="en-US" sz="3200" dirty="0" smtClean="0">
                <a:latin typeface="+mj-ea"/>
                <a:ea typeface="+mj-ea"/>
              </a:rPr>
              <a:t>第五</a:t>
            </a:r>
            <a:r>
              <a:rPr lang="zh-CN" altLang="en-US" sz="3200" dirty="0">
                <a:latin typeface="+mj-ea"/>
                <a:ea typeface="+mj-ea"/>
              </a:rPr>
              <a:t>阶段</a:t>
            </a:r>
            <a:r>
              <a:rPr lang="en-US" altLang="zh-CN" sz="3200" dirty="0">
                <a:latin typeface="+mj-ea"/>
                <a:ea typeface="+mj-ea"/>
              </a:rPr>
              <a:t>——</a:t>
            </a:r>
            <a:r>
              <a:rPr lang="zh-CN" altLang="en-US" sz="3200" dirty="0">
                <a:latin typeface="+mj-ea"/>
                <a:ea typeface="+mj-ea"/>
              </a:rPr>
              <a:t>我能体贴别人。    </a:t>
            </a:r>
            <a:endParaRPr lang="en-US" altLang="zh-CN" sz="3200" dirty="0" smtClean="0">
              <a:latin typeface="+mj-ea"/>
              <a:ea typeface="+mj-ea"/>
            </a:endParaRPr>
          </a:p>
          <a:p>
            <a:r>
              <a:rPr lang="zh-CN" altLang="en-US" sz="3200" dirty="0" smtClean="0">
                <a:latin typeface="+mj-ea"/>
                <a:ea typeface="+mj-ea"/>
              </a:rPr>
              <a:t>第六</a:t>
            </a:r>
            <a:r>
              <a:rPr lang="zh-CN" altLang="en-US" sz="3200" dirty="0">
                <a:latin typeface="+mj-ea"/>
                <a:ea typeface="+mj-ea"/>
              </a:rPr>
              <a:t>阶段</a:t>
            </a:r>
            <a:r>
              <a:rPr lang="en-US" altLang="zh-CN" sz="3200" dirty="0">
                <a:latin typeface="+mj-ea"/>
                <a:ea typeface="+mj-ea"/>
              </a:rPr>
              <a:t>——</a:t>
            </a:r>
            <a:r>
              <a:rPr lang="zh-CN" altLang="en-US" sz="3200" dirty="0">
                <a:latin typeface="+mj-ea"/>
                <a:ea typeface="+mj-ea"/>
              </a:rPr>
              <a:t>我有自己的行为准则并奉行不悖。</a:t>
            </a:r>
          </a:p>
        </p:txBody>
      </p:sp>
      <p:sp>
        <p:nvSpPr>
          <p:cNvPr id="3" name="TextBox 2"/>
          <p:cNvSpPr txBox="1"/>
          <p:nvPr/>
        </p:nvSpPr>
        <p:spPr>
          <a:xfrm>
            <a:off x="2107769" y="472698"/>
            <a:ext cx="4959458" cy="523220"/>
          </a:xfrm>
          <a:prstGeom prst="rect">
            <a:avLst/>
          </a:prstGeom>
          <a:noFill/>
        </p:spPr>
        <p:txBody>
          <a:bodyPr wrap="square" rtlCol="0">
            <a:spAutoFit/>
          </a:bodyPr>
          <a:lstStyle/>
          <a:p>
            <a:r>
              <a:rPr lang="zh-CN" altLang="en-US" sz="2800" dirty="0" smtClean="0"/>
              <a:t>学生道德发展与班级文化：</a:t>
            </a:r>
            <a:endParaRPr lang="zh-CN" altLang="en-US" sz="28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45037" y="423052"/>
            <a:ext cx="5703376" cy="1231106"/>
          </a:xfrm>
          <a:prstGeom prst="rect">
            <a:avLst/>
          </a:prstGeom>
          <a:noFill/>
        </p:spPr>
        <p:txBody>
          <a:bodyPr wrap="square" rtlCol="0">
            <a:spAutoFit/>
          </a:bodyPr>
          <a:lstStyle/>
          <a:p>
            <a:r>
              <a:rPr lang="zh-CN" altLang="en-US" sz="2800" dirty="0" smtClean="0">
                <a:latin typeface="+mj-ea"/>
                <a:ea typeface="+mj-ea"/>
              </a:rPr>
              <a:t>学生人际交往素养与班级文化</a:t>
            </a:r>
            <a:r>
              <a:rPr lang="en-US" altLang="zh-CN" sz="2800" dirty="0" smtClean="0">
                <a:latin typeface="+mj-ea"/>
                <a:ea typeface="+mj-ea"/>
              </a:rPr>
              <a:t>:</a:t>
            </a:r>
          </a:p>
          <a:p>
            <a:endParaRPr lang="en-US" altLang="zh-CN" sz="2800" dirty="0" smtClean="0">
              <a:latin typeface="+mj-ea"/>
              <a:ea typeface="+mj-ea"/>
            </a:endParaRPr>
          </a:p>
          <a:p>
            <a:endParaRPr lang="zh-CN" altLang="en-US" dirty="0"/>
          </a:p>
        </p:txBody>
      </p:sp>
      <p:sp>
        <p:nvSpPr>
          <p:cNvPr id="3" name="TextBox 2"/>
          <p:cNvSpPr txBox="1"/>
          <p:nvPr/>
        </p:nvSpPr>
        <p:spPr>
          <a:xfrm>
            <a:off x="1945037" y="1914040"/>
            <a:ext cx="8927024" cy="3724096"/>
          </a:xfrm>
          <a:prstGeom prst="rect">
            <a:avLst/>
          </a:prstGeom>
          <a:noFill/>
        </p:spPr>
        <p:txBody>
          <a:bodyPr wrap="square" rtlCol="0">
            <a:spAutoFit/>
          </a:bodyPr>
          <a:lstStyle/>
          <a:p>
            <a:pPr algn="ctr"/>
            <a:r>
              <a:rPr lang="zh-CN" altLang="en-US" sz="2000" b="1" dirty="0">
                <a:solidFill>
                  <a:srgbClr val="595959"/>
                </a:solidFill>
                <a:latin typeface="宋体"/>
              </a:rPr>
              <a:t>以班级文化建设带动学生核心素养的</a:t>
            </a:r>
            <a:r>
              <a:rPr lang="zh-CN" altLang="en-US" sz="2000" b="1" dirty="0" smtClean="0">
                <a:solidFill>
                  <a:srgbClr val="595959"/>
                </a:solidFill>
                <a:latin typeface="宋体"/>
              </a:rPr>
              <a:t>提高</a:t>
            </a:r>
            <a:r>
              <a:rPr lang="zh-CN" altLang="en-US" dirty="0">
                <a:solidFill>
                  <a:srgbClr val="595959"/>
                </a:solidFill>
                <a:latin typeface="宋体"/>
              </a:rPr>
              <a:t>                    </a:t>
            </a:r>
            <a:endParaRPr lang="zh-CN" altLang="en-US" dirty="0">
              <a:solidFill>
                <a:srgbClr val="595959"/>
              </a:solidFill>
              <a:latin typeface="Verdana"/>
            </a:endParaRPr>
          </a:p>
          <a:p>
            <a:pPr indent="304800"/>
            <a:r>
              <a:rPr lang="zh-CN" altLang="en-US" dirty="0">
                <a:solidFill>
                  <a:srgbClr val="595959"/>
                </a:solidFill>
                <a:latin typeface="宋体"/>
              </a:rPr>
              <a:t>班级文化是“班级群体文化”的简称</a:t>
            </a:r>
            <a:r>
              <a:rPr lang="zh-CN" altLang="en-US" dirty="0" smtClean="0">
                <a:solidFill>
                  <a:srgbClr val="595959"/>
                </a:solidFill>
                <a:latin typeface="宋体"/>
              </a:rPr>
              <a:t>。怎样</a:t>
            </a:r>
            <a:r>
              <a:rPr lang="zh-CN" altLang="en-US" dirty="0">
                <a:solidFill>
                  <a:srgbClr val="595959"/>
                </a:solidFill>
                <a:latin typeface="宋体"/>
              </a:rPr>
              <a:t>通过班级文化的建设来带动学生核心素养的提高呢？我认为应该从以下几个方面去尝试。</a:t>
            </a:r>
            <a:endParaRPr lang="zh-CN" altLang="en-US" dirty="0">
              <a:solidFill>
                <a:srgbClr val="595959"/>
              </a:solidFill>
              <a:latin typeface="Verdana"/>
            </a:endParaRPr>
          </a:p>
          <a:p>
            <a:pPr indent="304800"/>
            <a:r>
              <a:rPr lang="zh-CN" altLang="en-US" dirty="0">
                <a:solidFill>
                  <a:srgbClr val="595959"/>
                </a:solidFill>
                <a:latin typeface="宋体"/>
              </a:rPr>
              <a:t>第一，帮助学生认准自己的定位</a:t>
            </a:r>
            <a:r>
              <a:rPr lang="zh-CN" altLang="en-US" dirty="0" smtClean="0">
                <a:solidFill>
                  <a:srgbClr val="595959"/>
                </a:solidFill>
                <a:latin typeface="宋体"/>
              </a:rPr>
              <a:t>。</a:t>
            </a:r>
            <a:endParaRPr lang="en-US" altLang="zh-CN" dirty="0" smtClean="0">
              <a:solidFill>
                <a:srgbClr val="595959"/>
              </a:solidFill>
              <a:latin typeface="宋体"/>
            </a:endParaRPr>
          </a:p>
          <a:p>
            <a:pPr indent="304800"/>
            <a:r>
              <a:rPr lang="zh-CN" altLang="en-US" dirty="0" smtClean="0">
                <a:solidFill>
                  <a:srgbClr val="595959"/>
                </a:solidFill>
                <a:latin typeface="宋体"/>
              </a:rPr>
              <a:t>第二</a:t>
            </a:r>
            <a:r>
              <a:rPr lang="zh-CN" altLang="en-US" dirty="0">
                <a:solidFill>
                  <a:srgbClr val="595959"/>
                </a:solidFill>
                <a:latin typeface="宋体"/>
              </a:rPr>
              <a:t>，帮助学生认识到自己的优势</a:t>
            </a:r>
            <a:r>
              <a:rPr lang="zh-CN" altLang="en-US" dirty="0" smtClean="0">
                <a:solidFill>
                  <a:srgbClr val="595959"/>
                </a:solidFill>
                <a:latin typeface="宋体"/>
              </a:rPr>
              <a:t>。</a:t>
            </a:r>
            <a:endParaRPr lang="en-US" altLang="zh-CN" dirty="0" smtClean="0">
              <a:solidFill>
                <a:srgbClr val="595959"/>
              </a:solidFill>
              <a:latin typeface="宋体"/>
            </a:endParaRPr>
          </a:p>
          <a:p>
            <a:pPr indent="304800"/>
            <a:r>
              <a:rPr lang="zh-CN" altLang="en-US" dirty="0" smtClean="0">
                <a:solidFill>
                  <a:srgbClr val="595959"/>
                </a:solidFill>
                <a:latin typeface="宋体"/>
              </a:rPr>
              <a:t>第三</a:t>
            </a:r>
            <a:r>
              <a:rPr lang="zh-CN" altLang="en-US" dirty="0">
                <a:solidFill>
                  <a:srgbClr val="595959"/>
                </a:solidFill>
                <a:latin typeface="宋体"/>
              </a:rPr>
              <a:t>，帮助学生认识自己的人格</a:t>
            </a:r>
            <a:r>
              <a:rPr lang="zh-CN" altLang="en-US" dirty="0" smtClean="0">
                <a:solidFill>
                  <a:srgbClr val="595959"/>
                </a:solidFill>
                <a:latin typeface="宋体"/>
              </a:rPr>
              <a:t>。</a:t>
            </a:r>
            <a:endParaRPr lang="zh-CN" altLang="en-US" dirty="0">
              <a:solidFill>
                <a:srgbClr val="595959"/>
              </a:solidFill>
              <a:latin typeface="Verdana"/>
            </a:endParaRPr>
          </a:p>
          <a:p>
            <a:pPr indent="304800"/>
            <a:r>
              <a:rPr lang="zh-CN" altLang="en-US" dirty="0">
                <a:solidFill>
                  <a:srgbClr val="595959"/>
                </a:solidFill>
                <a:latin typeface="宋体"/>
              </a:rPr>
              <a:t>总之，班级文化是一种特殊的社会文化，是师生在特定的环境中创造的一种与社会时代密切相关而又各具特色的人文氛围。班级文化建设要学生为中心，以班级精神为底蕴，从营造和提高学生核心素养的高度来研究和建设班级文化，充分发挥班级文化不可低估的育人功能，在一种潜移默化中实现班级文化和学生核心素养的共同提高与升华。我想这才是教育的真谛！</a:t>
            </a:r>
            <a:endParaRPr lang="zh-CN" altLang="en-US" dirty="0">
              <a:solidFill>
                <a:srgbClr val="595959"/>
              </a:solidFill>
              <a:latin typeface="Verdana"/>
            </a:endParaRPr>
          </a:p>
          <a:p>
            <a:r>
              <a:rPr lang="zh-CN" altLang="en-US" dirty="0">
                <a:solidFill>
                  <a:srgbClr val="595959"/>
                </a:solidFill>
                <a:latin typeface="Verdana"/>
              </a:rPr>
              <a:t/>
            </a:r>
            <a:br>
              <a:rPr lang="zh-CN" altLang="en-US" dirty="0">
                <a:solidFill>
                  <a:srgbClr val="595959"/>
                </a:solidFill>
                <a:latin typeface="Verdana"/>
              </a:rPr>
            </a:br>
            <a:endParaRPr lang="zh-CN"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9762" y="1518834"/>
            <a:ext cx="6059837" cy="2554545"/>
          </a:xfrm>
          <a:prstGeom prst="rect">
            <a:avLst/>
          </a:prstGeom>
          <a:noFill/>
        </p:spPr>
        <p:txBody>
          <a:bodyPr wrap="square" rtlCol="0">
            <a:spAutoFit/>
          </a:bodyPr>
          <a:lstStyle/>
          <a:p>
            <a:r>
              <a:rPr lang="zh-CN" altLang="en-US" sz="3200" dirty="0"/>
              <a:t>王阳明“四句教”</a:t>
            </a:r>
            <a:r>
              <a:rPr lang="zh-CN" altLang="en-US" sz="3200" dirty="0" smtClean="0"/>
              <a:t>：</a:t>
            </a:r>
            <a:endParaRPr lang="en-US" altLang="zh-CN" sz="3200" dirty="0" smtClean="0"/>
          </a:p>
          <a:p>
            <a:r>
              <a:rPr lang="zh-CN" altLang="en-US" sz="3200" dirty="0" smtClean="0"/>
              <a:t>无</a:t>
            </a:r>
            <a:r>
              <a:rPr lang="zh-CN" altLang="en-US" sz="3200" dirty="0"/>
              <a:t>善无恶心之体</a:t>
            </a:r>
            <a:r>
              <a:rPr lang="zh-CN" altLang="en-US" sz="3200" dirty="0" smtClean="0"/>
              <a:t>，</a:t>
            </a:r>
            <a:endParaRPr lang="en-US" altLang="zh-CN" sz="3200" dirty="0" smtClean="0"/>
          </a:p>
          <a:p>
            <a:r>
              <a:rPr lang="zh-CN" altLang="en-US" sz="3200" dirty="0" smtClean="0"/>
              <a:t>有</a:t>
            </a:r>
            <a:r>
              <a:rPr lang="zh-CN" altLang="en-US" sz="3200" dirty="0"/>
              <a:t>善有恶意之动</a:t>
            </a:r>
            <a:r>
              <a:rPr lang="zh-CN" altLang="en-US" sz="3200" dirty="0" smtClean="0"/>
              <a:t>，</a:t>
            </a:r>
            <a:endParaRPr lang="en-US" altLang="zh-CN" sz="3200" dirty="0" smtClean="0"/>
          </a:p>
          <a:p>
            <a:r>
              <a:rPr lang="zh-CN" altLang="en-US" sz="3200" dirty="0" smtClean="0"/>
              <a:t>知</a:t>
            </a:r>
            <a:r>
              <a:rPr lang="zh-CN" altLang="en-US" sz="3200" dirty="0"/>
              <a:t>善知恶是良知</a:t>
            </a:r>
            <a:r>
              <a:rPr lang="zh-CN" altLang="en-US" sz="3200" dirty="0" smtClean="0"/>
              <a:t>，</a:t>
            </a:r>
            <a:endParaRPr lang="en-US" altLang="zh-CN" sz="3200" dirty="0" smtClean="0"/>
          </a:p>
          <a:p>
            <a:r>
              <a:rPr lang="zh-CN" altLang="en-US" sz="3200" dirty="0" smtClean="0"/>
              <a:t>为</a:t>
            </a:r>
            <a:r>
              <a:rPr lang="zh-CN" altLang="en-US" sz="3200" dirty="0"/>
              <a:t>善去恶是</a:t>
            </a:r>
            <a:r>
              <a:rPr lang="zh-CN" altLang="en-US" sz="3200" dirty="0" smtClean="0"/>
              <a:t>格物。</a:t>
            </a:r>
            <a:endParaRPr lang="zh-CN" altLang="en-US" sz="3200" dirty="0"/>
          </a:p>
        </p:txBody>
      </p:sp>
      <p:sp>
        <p:nvSpPr>
          <p:cNvPr id="3" name="TextBox 2"/>
          <p:cNvSpPr txBox="1"/>
          <p:nvPr/>
        </p:nvSpPr>
        <p:spPr>
          <a:xfrm>
            <a:off x="1735809" y="4525505"/>
            <a:ext cx="9523709" cy="1200329"/>
          </a:xfrm>
          <a:prstGeom prst="rect">
            <a:avLst/>
          </a:prstGeom>
          <a:noFill/>
        </p:spPr>
        <p:txBody>
          <a:bodyPr wrap="square" rtlCol="0">
            <a:spAutoFit/>
          </a:bodyPr>
          <a:lstStyle/>
          <a:p>
            <a:r>
              <a:rPr lang="zh-CN" altLang="en-US" sz="4000" dirty="0" smtClean="0"/>
              <a:t>班主任的初心：</a:t>
            </a:r>
            <a:r>
              <a:rPr lang="zh-CN" altLang="en-US" sz="3200" dirty="0" smtClean="0"/>
              <a:t>一切教育均应指向学生未来的生活，为学生的终生幸福奠基</a:t>
            </a:r>
            <a:endParaRPr lang="zh-CN" altLang="en-US" sz="3200" dirty="0"/>
          </a:p>
        </p:txBody>
      </p:sp>
      <p:sp>
        <p:nvSpPr>
          <p:cNvPr id="4" name="TextBox 3"/>
          <p:cNvSpPr txBox="1"/>
          <p:nvPr/>
        </p:nvSpPr>
        <p:spPr>
          <a:xfrm>
            <a:off x="1929539" y="278969"/>
            <a:ext cx="4847094" cy="646331"/>
          </a:xfrm>
          <a:prstGeom prst="rect">
            <a:avLst/>
          </a:prstGeom>
          <a:noFill/>
        </p:spPr>
        <p:txBody>
          <a:bodyPr wrap="square" rtlCol="0">
            <a:spAutoFit/>
          </a:bodyPr>
          <a:lstStyle/>
          <a:p>
            <a:r>
              <a:rPr lang="zh-CN" altLang="en-US" sz="3600" dirty="0" smtClean="0"/>
              <a:t>（四）班主任的初心：</a:t>
            </a:r>
            <a:endParaRPr lang="zh-CN" altLang="en-US" sz="36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8868" y="1673816"/>
            <a:ext cx="10717078" cy="3970318"/>
          </a:xfrm>
          <a:prstGeom prst="rect">
            <a:avLst/>
          </a:prstGeom>
          <a:noFill/>
        </p:spPr>
        <p:txBody>
          <a:bodyPr wrap="square" rtlCol="0">
            <a:spAutoFit/>
          </a:bodyPr>
          <a:lstStyle/>
          <a:p>
            <a:r>
              <a:rPr lang="en-US" altLang="zh-CN" sz="2800" dirty="0" smtClean="0">
                <a:latin typeface="+mj-ea"/>
                <a:ea typeface="+mj-ea"/>
              </a:rPr>
              <a:t>1.</a:t>
            </a:r>
            <a:r>
              <a:rPr lang="zh-CN" altLang="en-US" sz="2800" dirty="0" smtClean="0">
                <a:latin typeface="+mj-ea"/>
                <a:ea typeface="+mj-ea"/>
              </a:rPr>
              <a:t>不能</a:t>
            </a:r>
            <a:r>
              <a:rPr lang="zh-CN" altLang="en-US" sz="2800" dirty="0">
                <a:latin typeface="+mj-ea"/>
                <a:ea typeface="+mj-ea"/>
              </a:rPr>
              <a:t>说的话：“笨蛋”“闭嘴”“你们都是彪子，不长精神头，怎么好意思活着，趁早去死。”“熊样，驴操彪子赶紧滚回家，念什么书？就你这样的人还学习干什么？回家种田吧”“不要脸” “真不要脸”“死不要脸”“一颗老鼠屎坏了满锅粥。”“都是什么东西，你们这些臭鱼烂虾”“你是白痴啊”“你脑袋被驴踢了”“那样的彪子不用跟他一般见识”“你们是我教过的学生中最差的一届”“你将来就是捡破烂的货”、讨厌，傻，蠢，窝囊，拖后腿，很糟糕，混蛋，滚出去，让警察抓你，抽死你，打死你，不要你了，大家都不理你。（剥夺爱和归属、负向肯定、降低自尊）</a:t>
            </a:r>
          </a:p>
        </p:txBody>
      </p:sp>
      <p:sp>
        <p:nvSpPr>
          <p:cNvPr id="3" name="TextBox 2"/>
          <p:cNvSpPr txBox="1"/>
          <p:nvPr/>
        </p:nvSpPr>
        <p:spPr>
          <a:xfrm>
            <a:off x="1968285" y="736169"/>
            <a:ext cx="6455044" cy="584775"/>
          </a:xfrm>
          <a:prstGeom prst="rect">
            <a:avLst/>
          </a:prstGeom>
          <a:noFill/>
        </p:spPr>
        <p:txBody>
          <a:bodyPr wrap="square" rtlCol="0">
            <a:spAutoFit/>
          </a:bodyPr>
          <a:lstStyle/>
          <a:p>
            <a:r>
              <a:rPr lang="zh-CN" altLang="en-US" sz="3200" dirty="0" smtClean="0">
                <a:solidFill>
                  <a:srgbClr val="FF0000"/>
                </a:solidFill>
              </a:rPr>
              <a:t>（四）班主任“会说话”：</a:t>
            </a:r>
            <a:endParaRPr lang="zh-CN" altLang="en-US" sz="3200" dirty="0">
              <a:solidFill>
                <a:srgbClr val="FF0000"/>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7803" y="1565328"/>
            <a:ext cx="9918916" cy="3046988"/>
          </a:xfrm>
          <a:prstGeom prst="rect">
            <a:avLst/>
          </a:prstGeom>
          <a:noFill/>
        </p:spPr>
        <p:txBody>
          <a:bodyPr wrap="square" rtlCol="0">
            <a:spAutoFit/>
          </a:bodyPr>
          <a:lstStyle/>
          <a:p>
            <a:r>
              <a:rPr lang="en-US" altLang="zh-CN" sz="3200" dirty="0" smtClean="0"/>
              <a:t>2.</a:t>
            </a:r>
            <a:r>
              <a:rPr lang="zh-CN" altLang="en-US" sz="3200" dirty="0" smtClean="0"/>
              <a:t>少</a:t>
            </a:r>
            <a:r>
              <a:rPr lang="zh-CN" altLang="en-US" sz="3200" dirty="0"/>
              <a:t>说的话：不行，不好，不是，不对，不敢，别动，没长性，没出息，没教养，不听话，不学好，不努力，不求上进，不认真，不专心，不细心，不检查，不争气、考不上，没救了，不理想，不能做，不想干，不愿意，做不了，搞不好，一天不如一天，都不会。（否定他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56102" y="1139125"/>
            <a:ext cx="10306373" cy="4832092"/>
          </a:xfrm>
          <a:prstGeom prst="rect">
            <a:avLst/>
          </a:prstGeom>
          <a:noFill/>
        </p:spPr>
        <p:txBody>
          <a:bodyPr wrap="square" rtlCol="0">
            <a:spAutoFit/>
          </a:bodyPr>
          <a:lstStyle/>
          <a:p>
            <a:r>
              <a:rPr lang="en-US" altLang="zh-CN" sz="2800" dirty="0" smtClean="0"/>
              <a:t>3.</a:t>
            </a:r>
            <a:r>
              <a:rPr lang="zh-CN" altLang="en-US" sz="2800" dirty="0" smtClean="0"/>
              <a:t>应该</a:t>
            </a:r>
            <a:r>
              <a:rPr lang="zh-CN" altLang="en-US" sz="2800" dirty="0"/>
              <a:t>总说的话</a:t>
            </a:r>
            <a:r>
              <a:rPr lang="en-US" altLang="zh-CN" sz="2800" dirty="0"/>
              <a:t>——</a:t>
            </a:r>
            <a:r>
              <a:rPr lang="zh-CN" altLang="en-US" sz="2800" dirty="0"/>
              <a:t>积极语言：我同意，我欣赏，我尊重，我期待，我相信、我理解，我高兴，有道理，有新意，有收获，有希望，有提高，有进步，有本事，有能力，有趣，令人满意，是有原因的。“我同意你的想法”，  “我欣赏你的观点”，“我尊重你的建议”  “我期待你能有收获”，“我相信你一定会尽力的“，“我理解你的困境”，“你的问题是有道理的“，“你是有希望的”，“如果出现错误或没有提高是有原因的”，  “你可以的”，“你去试试”，“你是做得了的”（行，好，是，对，可以，试试，能做，想干，做得了，能坚持，会成功）（表达了对学生的尊重，肯定了学生的能力，激发了学生潜能和动机，同时也帮助学生坚定了努力做事</a:t>
            </a:r>
            <a:r>
              <a:rPr lang="zh-CN" altLang="en-US" sz="2800" dirty="0" smtClean="0"/>
              <a:t>、把</a:t>
            </a:r>
            <a:r>
              <a:rPr lang="zh-CN" altLang="en-US" sz="2800" dirty="0"/>
              <a:t>事做好的信念。）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6582" y="1371600"/>
            <a:ext cx="10577593" cy="4154984"/>
          </a:xfrm>
          <a:prstGeom prst="rect">
            <a:avLst/>
          </a:prstGeom>
          <a:noFill/>
        </p:spPr>
        <p:txBody>
          <a:bodyPr wrap="square" rtlCol="0">
            <a:spAutoFit/>
          </a:bodyPr>
          <a:lstStyle/>
          <a:p>
            <a:r>
              <a:rPr lang="zh-CN" altLang="en-US" sz="2400" dirty="0" smtClean="0"/>
              <a:t>最</a:t>
            </a:r>
            <a:r>
              <a:rPr lang="zh-CN" altLang="en-US" sz="2400" dirty="0"/>
              <a:t>让学生感动的教师</a:t>
            </a:r>
            <a:r>
              <a:rPr lang="zh-CN" altLang="en-US" sz="2400" dirty="0" smtClean="0"/>
              <a:t>用语</a:t>
            </a:r>
            <a:r>
              <a:rPr lang="en-US" altLang="zh-CN" sz="2400" dirty="0"/>
              <a:t>:</a:t>
            </a:r>
            <a:endParaRPr lang="en-US" altLang="zh-CN" sz="2400" dirty="0" smtClean="0"/>
          </a:p>
          <a:p>
            <a:r>
              <a:rPr lang="en-US" altLang="zh-CN" sz="2400" dirty="0" smtClean="0"/>
              <a:t>1</a:t>
            </a:r>
            <a:r>
              <a:rPr lang="zh-CN" altLang="en-US" sz="2400" dirty="0"/>
              <a:t>、最近怎么有些沉闷？我需要你的热情</a:t>
            </a:r>
            <a:r>
              <a:rPr lang="zh-CN" altLang="en-US" sz="2400" dirty="0" smtClean="0"/>
              <a:t>。</a:t>
            </a:r>
            <a:endParaRPr lang="en-US" altLang="zh-CN" sz="2400" dirty="0" smtClean="0"/>
          </a:p>
          <a:p>
            <a:r>
              <a:rPr lang="en-US" altLang="zh-CN" sz="2400" dirty="0" smtClean="0"/>
              <a:t>2</a:t>
            </a:r>
            <a:r>
              <a:rPr lang="zh-CN" altLang="en-US" sz="2400" dirty="0"/>
              <a:t>、把简单的事做好就是不简单，把平凡的事做好，就是不平凡</a:t>
            </a:r>
            <a:r>
              <a:rPr lang="zh-CN" altLang="en-US" sz="2400" dirty="0" smtClean="0"/>
              <a:t>。</a:t>
            </a:r>
            <a:endParaRPr lang="en-US" altLang="zh-CN" sz="2400" dirty="0" smtClean="0"/>
          </a:p>
          <a:p>
            <a:r>
              <a:rPr lang="en-US" altLang="zh-CN" sz="2400" dirty="0" smtClean="0"/>
              <a:t>3</a:t>
            </a:r>
            <a:r>
              <a:rPr lang="zh-CN" altLang="en-US" sz="2400" dirty="0"/>
              <a:t>、我们每个同学都很聪明，应该积极发表自己的见解</a:t>
            </a:r>
            <a:r>
              <a:rPr lang="zh-CN" altLang="en-US" sz="2400" dirty="0" smtClean="0"/>
              <a:t>。</a:t>
            </a:r>
            <a:endParaRPr lang="en-US" altLang="zh-CN" sz="2400" dirty="0" smtClean="0"/>
          </a:p>
          <a:p>
            <a:r>
              <a:rPr lang="en-US" altLang="zh-CN" sz="2400" dirty="0" smtClean="0"/>
              <a:t>4</a:t>
            </a:r>
            <a:r>
              <a:rPr lang="zh-CN" altLang="en-US" sz="2400" dirty="0"/>
              <a:t>、努力改正缺点，你就可以做一个堂堂正正的人</a:t>
            </a:r>
            <a:r>
              <a:rPr lang="zh-CN" altLang="en-US" sz="2400" dirty="0" smtClean="0"/>
              <a:t>。</a:t>
            </a:r>
            <a:endParaRPr lang="en-US" altLang="zh-CN" sz="2400" dirty="0" smtClean="0"/>
          </a:p>
          <a:p>
            <a:r>
              <a:rPr lang="en-US" altLang="zh-CN" sz="2400" dirty="0" smtClean="0"/>
              <a:t>5</a:t>
            </a:r>
            <a:r>
              <a:rPr lang="zh-CN" altLang="en-US" sz="2400" dirty="0"/>
              <a:t>、如果你能试着喜欢上那些弱项，一定能成功</a:t>
            </a:r>
            <a:r>
              <a:rPr lang="zh-CN" altLang="en-US" sz="2400" dirty="0" smtClean="0"/>
              <a:t>。</a:t>
            </a:r>
            <a:endParaRPr lang="en-US" altLang="zh-CN" sz="2400" dirty="0" smtClean="0"/>
          </a:p>
          <a:p>
            <a:r>
              <a:rPr lang="en-US" altLang="zh-CN" sz="2400" dirty="0" smtClean="0"/>
              <a:t>6</a:t>
            </a:r>
            <a:r>
              <a:rPr lang="zh-CN" altLang="en-US" sz="2400" dirty="0"/>
              <a:t>、你只要用心做，这些事根本难不倒你</a:t>
            </a:r>
            <a:r>
              <a:rPr lang="zh-CN" altLang="en-US" sz="2400" dirty="0" smtClean="0"/>
              <a:t>。</a:t>
            </a:r>
            <a:endParaRPr lang="en-US" altLang="zh-CN" sz="2400" dirty="0" smtClean="0"/>
          </a:p>
          <a:p>
            <a:r>
              <a:rPr lang="en-US" altLang="zh-CN" sz="2400" dirty="0" smtClean="0"/>
              <a:t>7</a:t>
            </a:r>
            <a:r>
              <a:rPr lang="zh-CN" altLang="en-US" sz="2400" dirty="0"/>
              <a:t>、勇敢点！不要怕，天踏下来，老师替你顶着</a:t>
            </a:r>
            <a:r>
              <a:rPr lang="zh-CN" altLang="en-US" sz="2400" dirty="0" smtClean="0"/>
              <a:t>！</a:t>
            </a:r>
            <a:endParaRPr lang="en-US" altLang="zh-CN" sz="2400" dirty="0" smtClean="0"/>
          </a:p>
          <a:p>
            <a:r>
              <a:rPr lang="en-US" altLang="zh-CN" sz="2400" dirty="0" smtClean="0"/>
              <a:t>8</a:t>
            </a:r>
            <a:r>
              <a:rPr lang="zh-CN" altLang="en-US" sz="2400" dirty="0"/>
              <a:t>、你不是最聪明的，却是最有灵气的，相信你将来一定有所成就</a:t>
            </a:r>
            <a:r>
              <a:rPr lang="zh-CN" altLang="en-US" sz="2400" dirty="0" smtClean="0"/>
              <a:t>。</a:t>
            </a:r>
            <a:endParaRPr lang="en-US" altLang="zh-CN" sz="2400" dirty="0" smtClean="0"/>
          </a:p>
          <a:p>
            <a:r>
              <a:rPr lang="en-US" altLang="zh-CN" sz="2400" dirty="0" smtClean="0"/>
              <a:t>9</a:t>
            </a:r>
            <a:r>
              <a:rPr lang="zh-CN" altLang="en-US" sz="2400" dirty="0"/>
              <a:t>、你是一个很有想法的孩子，你的见解很有创意</a:t>
            </a:r>
            <a:r>
              <a:rPr lang="zh-CN" altLang="en-US" sz="2400" dirty="0" smtClean="0"/>
              <a:t>。</a:t>
            </a:r>
            <a:endParaRPr lang="en-US" altLang="zh-CN" sz="2400" dirty="0" smtClean="0"/>
          </a:p>
          <a:p>
            <a:r>
              <a:rPr lang="en-US" altLang="zh-CN" sz="2400" dirty="0" smtClean="0"/>
              <a:t>10</a:t>
            </a:r>
            <a:r>
              <a:rPr lang="zh-CN" altLang="en-US" sz="2400" dirty="0"/>
              <a:t>、也许你在别人眼里有很多不足，但在我眼里，你是最棒的</a:t>
            </a:r>
            <a:r>
              <a:rPr lang="zh-CN" altLang="en-US" sz="2400" dirty="0" smtClean="0"/>
              <a:t>。</a:t>
            </a:r>
            <a:endParaRPr lang="zh-CN" altLang="en-US"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7804" y="1046136"/>
            <a:ext cx="9616698" cy="1938992"/>
          </a:xfrm>
          <a:prstGeom prst="rect">
            <a:avLst/>
          </a:prstGeom>
          <a:noFill/>
        </p:spPr>
        <p:txBody>
          <a:bodyPr wrap="square" rtlCol="0">
            <a:spAutoFit/>
          </a:bodyPr>
          <a:lstStyle/>
          <a:p>
            <a:r>
              <a:rPr lang="zh-CN" altLang="en-US" sz="4000" dirty="0"/>
              <a:t>思考根本</a:t>
            </a:r>
            <a:r>
              <a:rPr lang="zh-CN" altLang="en-US" sz="4000" dirty="0" smtClean="0"/>
              <a:t>问题：</a:t>
            </a:r>
            <a:endParaRPr lang="zh-CN" altLang="en-US" sz="4000" dirty="0"/>
          </a:p>
          <a:p>
            <a:r>
              <a:rPr lang="zh-CN" altLang="en-US" sz="4000" dirty="0" smtClean="0"/>
              <a:t>培养</a:t>
            </a:r>
            <a:r>
              <a:rPr lang="zh-CN" altLang="en-US" sz="4000" dirty="0"/>
              <a:t>什么人、怎样培养人、为谁培养</a:t>
            </a:r>
            <a:r>
              <a:rPr lang="zh-CN" altLang="en-US" sz="4000" dirty="0" smtClean="0"/>
              <a:t>人</a:t>
            </a:r>
            <a:endParaRPr lang="en-US" altLang="zh-CN" sz="4000" dirty="0" smtClean="0"/>
          </a:p>
          <a:p>
            <a:endParaRPr lang="zh-CN" altLang="en-US" sz="4000" dirty="0"/>
          </a:p>
        </p:txBody>
      </p:sp>
      <p:sp>
        <p:nvSpPr>
          <p:cNvPr id="3" name="TextBox 2"/>
          <p:cNvSpPr txBox="1"/>
          <p:nvPr/>
        </p:nvSpPr>
        <p:spPr>
          <a:xfrm>
            <a:off x="1441343" y="3208149"/>
            <a:ext cx="10112644" cy="1938992"/>
          </a:xfrm>
          <a:prstGeom prst="rect">
            <a:avLst/>
          </a:prstGeom>
          <a:noFill/>
        </p:spPr>
        <p:txBody>
          <a:bodyPr wrap="square" rtlCol="0">
            <a:spAutoFit/>
          </a:bodyPr>
          <a:lstStyle/>
          <a:p>
            <a:r>
              <a:rPr lang="zh-CN" altLang="en-US" sz="4000" dirty="0">
                <a:latin typeface="+mj-ea"/>
                <a:ea typeface="+mj-ea"/>
              </a:rPr>
              <a:t>教育的</a:t>
            </a:r>
            <a:r>
              <a:rPr lang="zh-CN" altLang="en-US" sz="4000" dirty="0" smtClean="0">
                <a:latin typeface="+mj-ea"/>
                <a:ea typeface="+mj-ea"/>
              </a:rPr>
              <a:t>根本任务：立</a:t>
            </a:r>
            <a:r>
              <a:rPr lang="zh-CN" altLang="en-US" sz="4000" dirty="0">
                <a:latin typeface="+mj-ea"/>
                <a:ea typeface="+mj-ea"/>
              </a:rPr>
              <a:t>德</a:t>
            </a:r>
            <a:r>
              <a:rPr lang="zh-CN" altLang="en-US" sz="4000" dirty="0" smtClean="0">
                <a:latin typeface="+mj-ea"/>
                <a:ea typeface="+mj-ea"/>
              </a:rPr>
              <a:t>树人</a:t>
            </a:r>
            <a:endParaRPr lang="en-US" altLang="zh-CN" sz="4000" dirty="0" smtClean="0">
              <a:latin typeface="+mj-ea"/>
              <a:ea typeface="+mj-ea"/>
            </a:endParaRPr>
          </a:p>
          <a:p>
            <a:r>
              <a:rPr lang="zh-CN" altLang="en-US" sz="4000" dirty="0" smtClean="0">
                <a:latin typeface="+mj-ea"/>
                <a:ea typeface="+mj-ea"/>
              </a:rPr>
              <a:t>目标：把</a:t>
            </a:r>
            <a:r>
              <a:rPr lang="zh-CN" altLang="en-US" sz="4000" dirty="0">
                <a:latin typeface="+mj-ea"/>
                <a:ea typeface="+mj-ea"/>
              </a:rPr>
              <a:t>学生培养成德智体美劳全面发展的社会主义建设者和接班人。</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573" y="1208868"/>
            <a:ext cx="9988658" cy="4154984"/>
          </a:xfrm>
          <a:prstGeom prst="rect">
            <a:avLst/>
          </a:prstGeom>
          <a:noFill/>
        </p:spPr>
        <p:txBody>
          <a:bodyPr wrap="square" rtlCol="0">
            <a:spAutoFit/>
          </a:bodyPr>
          <a:lstStyle/>
          <a:p>
            <a:r>
              <a:rPr lang="zh-CN" altLang="en-US" sz="2400" dirty="0"/>
              <a:t>最让学生感动的教师用语</a:t>
            </a:r>
            <a:r>
              <a:rPr lang="en-US" altLang="zh-CN" sz="2400" dirty="0"/>
              <a:t>:</a:t>
            </a:r>
          </a:p>
          <a:p>
            <a:r>
              <a:rPr lang="en-US" altLang="zh-CN" sz="2400" dirty="0" smtClean="0"/>
              <a:t>11</a:t>
            </a:r>
            <a:r>
              <a:rPr lang="zh-CN" altLang="en-US" sz="2400" dirty="0"/>
              <a:t>、你的潜力很大，对于你来说，只要好好挖掘，没有不可能的</a:t>
            </a:r>
            <a:r>
              <a:rPr lang="zh-CN" altLang="en-US" sz="2400" dirty="0" smtClean="0"/>
              <a:t>。</a:t>
            </a:r>
            <a:endParaRPr lang="en-US" altLang="zh-CN" sz="2400" dirty="0" smtClean="0"/>
          </a:p>
          <a:p>
            <a:r>
              <a:rPr lang="en-US" altLang="zh-CN" sz="2400" dirty="0" smtClean="0"/>
              <a:t>12</a:t>
            </a:r>
            <a:r>
              <a:rPr lang="zh-CN" altLang="en-US" sz="2400" dirty="0"/>
              <a:t>、一个人最大的美德是宽容，如果你懂得宽容，你就会有海一样的胸怀</a:t>
            </a:r>
            <a:r>
              <a:rPr lang="zh-CN" altLang="en-US" sz="2400" dirty="0" smtClean="0"/>
              <a:t>。</a:t>
            </a:r>
            <a:endParaRPr lang="en-US" altLang="zh-CN" sz="2400" dirty="0" smtClean="0"/>
          </a:p>
          <a:p>
            <a:r>
              <a:rPr lang="en-US" altLang="zh-CN" sz="2400" dirty="0" smtClean="0"/>
              <a:t>13</a:t>
            </a:r>
            <a:r>
              <a:rPr lang="zh-CN" altLang="en-US" sz="2400" dirty="0"/>
              <a:t>、也许你现在是贫困的，但老师相信，</a:t>
            </a:r>
            <a:r>
              <a:rPr lang="en-US" altLang="zh-CN" sz="2400" dirty="0"/>
              <a:t>20</a:t>
            </a:r>
            <a:r>
              <a:rPr lang="zh-CN" altLang="en-US" sz="2400" dirty="0"/>
              <a:t>年后，你是最富有的</a:t>
            </a:r>
            <a:r>
              <a:rPr lang="zh-CN" altLang="en-US" sz="2400" dirty="0" smtClean="0"/>
              <a:t>。</a:t>
            </a:r>
            <a:endParaRPr lang="en-US" altLang="zh-CN" sz="2400" dirty="0" smtClean="0"/>
          </a:p>
          <a:p>
            <a:r>
              <a:rPr lang="en-US" altLang="zh-CN" sz="2400" dirty="0" smtClean="0"/>
              <a:t>14</a:t>
            </a:r>
            <a:r>
              <a:rPr lang="zh-CN" altLang="en-US" sz="2400" dirty="0"/>
              <a:t>、只要你肯努力，老师愿意成为助你成功的桥梁</a:t>
            </a:r>
            <a:r>
              <a:rPr lang="zh-CN" altLang="en-US" sz="2400" dirty="0" smtClean="0"/>
              <a:t>。</a:t>
            </a:r>
            <a:endParaRPr lang="en-US" altLang="zh-CN" sz="2400" dirty="0" smtClean="0"/>
          </a:p>
          <a:p>
            <a:r>
              <a:rPr lang="en-US" altLang="zh-CN" sz="2400" dirty="0" smtClean="0"/>
              <a:t>15</a:t>
            </a:r>
            <a:r>
              <a:rPr lang="zh-CN" altLang="en-US" sz="2400" dirty="0"/>
              <a:t>、你敢于向老师、教材提出个人见解，非常了不起</a:t>
            </a:r>
            <a:r>
              <a:rPr lang="zh-CN" altLang="en-US" sz="2400" dirty="0" smtClean="0"/>
              <a:t>。</a:t>
            </a:r>
            <a:endParaRPr lang="en-US" altLang="zh-CN" sz="2400" dirty="0" smtClean="0"/>
          </a:p>
          <a:p>
            <a:r>
              <a:rPr lang="en-US" altLang="zh-CN" sz="2400" dirty="0" smtClean="0"/>
              <a:t>16</a:t>
            </a:r>
            <a:r>
              <a:rPr lang="zh-CN" altLang="en-US" sz="2400" dirty="0"/>
              <a:t>、你永远是最出色的学生，我相信你</a:t>
            </a:r>
            <a:r>
              <a:rPr lang="zh-CN" altLang="en-US" sz="2400" dirty="0" smtClean="0"/>
              <a:t>。</a:t>
            </a:r>
            <a:endParaRPr lang="en-US" altLang="zh-CN" sz="2400" dirty="0" smtClean="0"/>
          </a:p>
          <a:p>
            <a:r>
              <a:rPr lang="en-US" altLang="zh-CN" sz="2400" dirty="0" smtClean="0"/>
              <a:t>17</a:t>
            </a:r>
            <a:r>
              <a:rPr lang="zh-CN" altLang="en-US" sz="2400" dirty="0"/>
              <a:t>、你的思维很独特！能说说你的想法吗</a:t>
            </a:r>
            <a:r>
              <a:rPr lang="zh-CN" altLang="en-US" sz="2400" dirty="0" smtClean="0"/>
              <a:t>？</a:t>
            </a:r>
            <a:endParaRPr lang="en-US" altLang="zh-CN" sz="2400" dirty="0" smtClean="0"/>
          </a:p>
          <a:p>
            <a:r>
              <a:rPr lang="en-US" altLang="zh-CN" sz="2400" dirty="0" smtClean="0"/>
              <a:t>18</a:t>
            </a:r>
            <a:r>
              <a:rPr lang="zh-CN" altLang="en-US" sz="2400" dirty="0"/>
              <a:t>、你提出的问题很有思考价值，我们共同研究一下</a:t>
            </a:r>
            <a:r>
              <a:rPr lang="zh-CN" altLang="en-US" sz="2400" dirty="0" smtClean="0"/>
              <a:t>。</a:t>
            </a:r>
            <a:endParaRPr lang="en-US" altLang="zh-CN" sz="2400" dirty="0" smtClean="0"/>
          </a:p>
          <a:p>
            <a:r>
              <a:rPr lang="en-US" altLang="zh-CN" sz="2400" dirty="0" smtClean="0"/>
              <a:t>19</a:t>
            </a:r>
            <a:r>
              <a:rPr lang="zh-CN" altLang="en-US" sz="2400" dirty="0"/>
              <a:t>，只要肯动脑筋，你一定会变得更聪明</a:t>
            </a:r>
            <a:r>
              <a:rPr lang="zh-CN" altLang="en-US" sz="2400" dirty="0" smtClean="0"/>
              <a:t>。</a:t>
            </a:r>
            <a:endParaRPr lang="en-US" altLang="zh-CN" sz="2400" dirty="0" smtClean="0"/>
          </a:p>
          <a:p>
            <a:r>
              <a:rPr lang="en-US" altLang="zh-CN" sz="2400" dirty="0" smtClean="0"/>
              <a:t>20</a:t>
            </a:r>
            <a:r>
              <a:rPr lang="zh-CN" altLang="en-US" sz="2400" dirty="0"/>
              <a:t>、说错了没关系，我会帮助你！</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81566" y="1177871"/>
            <a:ext cx="9771681" cy="3693319"/>
          </a:xfrm>
          <a:prstGeom prst="rect">
            <a:avLst/>
          </a:prstGeom>
          <a:noFill/>
        </p:spPr>
        <p:txBody>
          <a:bodyPr wrap="square" rtlCol="0">
            <a:spAutoFit/>
          </a:bodyPr>
          <a:lstStyle/>
          <a:p>
            <a:r>
              <a:rPr lang="zh-CN" altLang="en-US" sz="3600" dirty="0" smtClean="0">
                <a:solidFill>
                  <a:srgbClr val="FF0000"/>
                </a:solidFill>
              </a:rPr>
              <a:t>班主任素养决定班级文化：</a:t>
            </a:r>
            <a:endParaRPr lang="en-US" altLang="zh-CN" sz="3600" dirty="0" smtClean="0">
              <a:solidFill>
                <a:srgbClr val="FF0000"/>
              </a:solidFill>
            </a:endParaRPr>
          </a:p>
          <a:p>
            <a:endParaRPr lang="en-US" altLang="zh-CN" sz="3600" dirty="0" smtClean="0"/>
          </a:p>
          <a:p>
            <a:r>
              <a:rPr lang="zh-CN" altLang="en-US" sz="3600" dirty="0" smtClean="0"/>
              <a:t>愿</a:t>
            </a:r>
            <a:r>
              <a:rPr lang="zh-CN" altLang="en-US" sz="3600" dirty="0"/>
              <a:t>景修炼</a:t>
            </a:r>
            <a:r>
              <a:rPr lang="en-US" altLang="zh-CN" sz="3600" dirty="0"/>
              <a:t>——</a:t>
            </a:r>
            <a:r>
              <a:rPr lang="zh-CN" altLang="en-US" sz="3600" dirty="0"/>
              <a:t>不断追求卓越    行者       长度</a:t>
            </a:r>
          </a:p>
          <a:p>
            <a:r>
              <a:rPr lang="zh-CN" altLang="en-US" sz="3600" dirty="0" smtClean="0"/>
              <a:t>学识</a:t>
            </a:r>
            <a:r>
              <a:rPr lang="zh-CN" altLang="en-US" sz="3600" dirty="0"/>
              <a:t>修炼</a:t>
            </a:r>
            <a:r>
              <a:rPr lang="en-US" altLang="zh-CN" sz="3600" dirty="0"/>
              <a:t>——</a:t>
            </a:r>
            <a:r>
              <a:rPr lang="zh-CN" altLang="en-US" sz="3600" dirty="0"/>
              <a:t>精进专业素养    学者       宽度</a:t>
            </a:r>
          </a:p>
          <a:p>
            <a:r>
              <a:rPr lang="zh-CN" altLang="en-US" sz="3600" dirty="0" smtClean="0"/>
              <a:t>心智</a:t>
            </a:r>
            <a:r>
              <a:rPr lang="zh-CN" altLang="en-US" sz="3600" dirty="0"/>
              <a:t>修炼</a:t>
            </a:r>
            <a:r>
              <a:rPr lang="en-US" altLang="zh-CN" sz="3600" dirty="0"/>
              <a:t>——</a:t>
            </a:r>
            <a:r>
              <a:rPr lang="zh-CN" altLang="en-US" sz="3600" dirty="0"/>
              <a:t>学会哲学思考    智者       </a:t>
            </a:r>
            <a:r>
              <a:rPr lang="zh-CN" altLang="en-US" sz="3600" dirty="0" smtClean="0"/>
              <a:t>深度</a:t>
            </a:r>
            <a:endParaRPr lang="en-US" altLang="zh-CN" sz="3600" dirty="0" smtClean="0"/>
          </a:p>
          <a:p>
            <a:r>
              <a:rPr lang="zh-CN" altLang="en-US" sz="3600" dirty="0" smtClean="0"/>
              <a:t>人格</a:t>
            </a:r>
            <a:r>
              <a:rPr lang="zh-CN" altLang="en-US" sz="3600" dirty="0"/>
              <a:t>修炼</a:t>
            </a:r>
            <a:r>
              <a:rPr lang="en-US" altLang="zh-CN" sz="3600" dirty="0"/>
              <a:t>——</a:t>
            </a:r>
            <a:r>
              <a:rPr lang="zh-CN" altLang="en-US" sz="3600" dirty="0"/>
              <a:t>提升自身修为    仁者        高度</a:t>
            </a:r>
          </a:p>
          <a:p>
            <a:endParaRPr lang="zh-CN"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32495" y="2286000"/>
            <a:ext cx="8004874" cy="1569660"/>
          </a:xfrm>
          <a:prstGeom prst="rect">
            <a:avLst/>
          </a:prstGeom>
          <a:noFill/>
        </p:spPr>
        <p:txBody>
          <a:bodyPr>
            <a:spAutoFit/>
          </a:bodyPr>
          <a:lstStyle/>
          <a:p>
            <a:pPr algn="ctr">
              <a:defRPr/>
            </a:pPr>
            <a:r>
              <a:rPr lang="zh-CN" altLang="en-US" sz="9600" kern="10" dirty="0">
                <a:ln w="9525">
                  <a:round/>
                </a:ln>
                <a:gradFill rotWithShape="0">
                  <a:gsLst>
                    <a:gs pos="0">
                      <a:srgbClr val="FFE701"/>
                    </a:gs>
                    <a:gs pos="100000">
                      <a:srgbClr val="FE3E02"/>
                    </a:gs>
                  </a:gsLst>
                  <a:lin ang="5400000" scaled="1"/>
                </a:gradFill>
                <a:latin typeface="隶书" panose="02010509060101010101" pitchFamily="49" charset="-122"/>
                <a:ea typeface="隶书" panose="02010509060101010101" pitchFamily="49" charset="-122"/>
              </a:rPr>
              <a:t>谢谢</a:t>
            </a: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15519" y="519193"/>
            <a:ext cx="8400081" cy="707886"/>
          </a:xfrm>
          <a:prstGeom prst="rect">
            <a:avLst/>
          </a:prstGeom>
          <a:noFill/>
        </p:spPr>
        <p:txBody>
          <a:bodyPr wrap="square" rtlCol="0">
            <a:spAutoFit/>
          </a:bodyPr>
          <a:lstStyle/>
          <a:p>
            <a:r>
              <a:rPr lang="zh-CN" altLang="en-US" sz="4000" dirty="0"/>
              <a:t>二、中国学生发展核心素养</a:t>
            </a:r>
          </a:p>
        </p:txBody>
      </p:sp>
      <p:sp>
        <p:nvSpPr>
          <p:cNvPr id="3" name="TextBox 2"/>
          <p:cNvSpPr txBox="1"/>
          <p:nvPr/>
        </p:nvSpPr>
        <p:spPr>
          <a:xfrm>
            <a:off x="1356102" y="2409987"/>
            <a:ext cx="10221132" cy="954107"/>
          </a:xfrm>
          <a:prstGeom prst="rect">
            <a:avLst/>
          </a:prstGeom>
          <a:noFill/>
        </p:spPr>
        <p:txBody>
          <a:bodyPr wrap="square" rtlCol="0">
            <a:spAutoFit/>
          </a:bodyPr>
          <a:lstStyle/>
          <a:p>
            <a:r>
              <a:rPr lang="zh-CN" altLang="en-US" sz="2800" dirty="0" smtClean="0"/>
              <a:t>核心</a:t>
            </a:r>
            <a:r>
              <a:rPr lang="zh-CN" altLang="en-US" sz="2800" dirty="0"/>
              <a:t>素养：主要指学生应具备的，能够适应终身发展和社会发展需要的必备品格和关键能力。</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945" y="728421"/>
            <a:ext cx="5745632" cy="464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9629" y="689675"/>
            <a:ext cx="7999063" cy="5153186"/>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3044" y="247973"/>
            <a:ext cx="8392332" cy="830997"/>
          </a:xfrm>
          <a:prstGeom prst="rect">
            <a:avLst/>
          </a:prstGeom>
          <a:noFill/>
        </p:spPr>
        <p:txBody>
          <a:bodyPr wrap="square" rtlCol="0">
            <a:spAutoFit/>
          </a:bodyPr>
          <a:lstStyle/>
          <a:p>
            <a:r>
              <a:rPr lang="zh-CN" altLang="en-US" sz="4800" dirty="0" smtClean="0"/>
              <a:t>三、班级文化建设</a:t>
            </a:r>
            <a:endParaRPr lang="en-US" altLang="zh-CN" sz="4800" dirty="0" smtClean="0"/>
          </a:p>
        </p:txBody>
      </p:sp>
      <p:sp>
        <p:nvSpPr>
          <p:cNvPr id="3" name="TextBox 2"/>
          <p:cNvSpPr txBox="1"/>
          <p:nvPr/>
        </p:nvSpPr>
        <p:spPr>
          <a:xfrm>
            <a:off x="1185619" y="891153"/>
            <a:ext cx="10895309" cy="5447645"/>
          </a:xfrm>
          <a:prstGeom prst="rect">
            <a:avLst/>
          </a:prstGeom>
          <a:noFill/>
        </p:spPr>
        <p:txBody>
          <a:bodyPr wrap="square" rtlCol="0">
            <a:spAutoFit/>
          </a:bodyPr>
          <a:lstStyle/>
          <a:p>
            <a:r>
              <a:rPr lang="en-US" altLang="zh-CN" sz="3600" dirty="0" smtClean="0">
                <a:latin typeface="+mj-ea"/>
                <a:ea typeface="+mj-ea"/>
              </a:rPr>
              <a:t>1.</a:t>
            </a:r>
            <a:r>
              <a:rPr lang="zh-CN" altLang="en-US" sz="3600" b="1" dirty="0" smtClean="0">
                <a:latin typeface="+mj-ea"/>
                <a:ea typeface="+mj-ea"/>
              </a:rPr>
              <a:t>内涵</a:t>
            </a:r>
            <a:r>
              <a:rPr lang="en-US" altLang="zh-CN" sz="3600" b="1" dirty="0" smtClean="0">
                <a:latin typeface="+mj-ea"/>
                <a:ea typeface="+mj-ea"/>
              </a:rPr>
              <a:t>:</a:t>
            </a:r>
          </a:p>
          <a:p>
            <a:r>
              <a:rPr lang="en-US" altLang="zh-CN" sz="4000" dirty="0">
                <a:latin typeface="+mj-ea"/>
                <a:ea typeface="+mj-ea"/>
              </a:rPr>
              <a:t> </a:t>
            </a:r>
            <a:r>
              <a:rPr lang="en-US" altLang="zh-CN" sz="4000" dirty="0" smtClean="0">
                <a:latin typeface="+mj-ea"/>
                <a:ea typeface="+mj-ea"/>
              </a:rPr>
              <a:t>  </a:t>
            </a:r>
            <a:r>
              <a:rPr lang="zh-CN" altLang="en-US" sz="2800" b="1" dirty="0" smtClean="0">
                <a:latin typeface="+mj-ea"/>
                <a:ea typeface="+mj-ea"/>
              </a:rPr>
              <a:t>制度文化、物质文化、行为文化、精神文化</a:t>
            </a:r>
            <a:endParaRPr lang="en-US" altLang="zh-CN" sz="2800" b="1" dirty="0" smtClean="0">
              <a:latin typeface="+mj-ea"/>
              <a:ea typeface="+mj-ea"/>
            </a:endParaRPr>
          </a:p>
          <a:p>
            <a:r>
              <a:rPr lang="en-US" altLang="zh-CN" sz="3600" b="1" dirty="0" smtClean="0">
                <a:latin typeface="+mj-ea"/>
                <a:ea typeface="+mj-ea"/>
              </a:rPr>
              <a:t>2</a:t>
            </a:r>
            <a:r>
              <a:rPr lang="en-US" altLang="zh-CN" sz="3600" b="1" dirty="0">
                <a:latin typeface="+mj-ea"/>
                <a:ea typeface="+mj-ea"/>
              </a:rPr>
              <a:t>.</a:t>
            </a:r>
            <a:r>
              <a:rPr lang="zh-CN" altLang="en-US" sz="3600" b="1" dirty="0" smtClean="0">
                <a:latin typeface="+mj-ea"/>
                <a:ea typeface="+mj-ea"/>
              </a:rPr>
              <a:t>作用：</a:t>
            </a:r>
            <a:r>
              <a:rPr lang="zh-CN" altLang="en-US" sz="2400" b="1" dirty="0" smtClean="0">
                <a:latin typeface="+mj-ea"/>
                <a:ea typeface="+mj-ea"/>
              </a:rPr>
              <a:t>以文化人</a:t>
            </a:r>
            <a:endParaRPr lang="en-US" altLang="zh-CN" sz="2400" b="1" dirty="0" smtClean="0">
              <a:latin typeface="+mj-ea"/>
              <a:ea typeface="+mj-ea"/>
            </a:endParaRPr>
          </a:p>
          <a:p>
            <a:r>
              <a:rPr lang="zh-CN" altLang="en-US" sz="4000" dirty="0" smtClean="0">
                <a:latin typeface="+mj-ea"/>
                <a:ea typeface="+mj-ea"/>
              </a:rPr>
              <a:t>    </a:t>
            </a:r>
            <a:r>
              <a:rPr lang="zh-CN" altLang="en-US" sz="2800" b="1" dirty="0" smtClean="0">
                <a:latin typeface="+mj-ea"/>
                <a:ea typeface="+mj-ea"/>
              </a:rPr>
              <a:t>根植于内心的修养、无需提醒的自觉、</a:t>
            </a:r>
            <a:endParaRPr lang="en-US" altLang="zh-CN" sz="2800" b="1" dirty="0" smtClean="0">
              <a:latin typeface="+mj-ea"/>
              <a:ea typeface="+mj-ea"/>
            </a:endParaRPr>
          </a:p>
          <a:p>
            <a:r>
              <a:rPr lang="zh-CN" altLang="en-US" sz="2800" b="1" dirty="0" smtClean="0">
                <a:latin typeface="+mj-ea"/>
                <a:ea typeface="+mj-ea"/>
              </a:rPr>
              <a:t>      以约束为前提的自由、为别人着想的善良</a:t>
            </a:r>
            <a:endParaRPr lang="en-US" altLang="zh-CN" sz="2800" b="1" dirty="0" smtClean="0">
              <a:latin typeface="+mj-ea"/>
              <a:ea typeface="+mj-ea"/>
            </a:endParaRPr>
          </a:p>
          <a:p>
            <a:r>
              <a:rPr lang="en-US" altLang="zh-CN" sz="3600" b="1" dirty="0" smtClean="0">
                <a:latin typeface="+mj-ea"/>
                <a:ea typeface="+mj-ea"/>
              </a:rPr>
              <a:t>3</a:t>
            </a:r>
            <a:r>
              <a:rPr lang="en-US" altLang="zh-CN" sz="3600" b="1" dirty="0">
                <a:latin typeface="+mj-ea"/>
                <a:ea typeface="+mj-ea"/>
              </a:rPr>
              <a:t>.</a:t>
            </a:r>
            <a:r>
              <a:rPr lang="zh-CN" altLang="en-US" sz="3600" b="1" dirty="0" smtClean="0">
                <a:latin typeface="+mj-ea"/>
                <a:ea typeface="+mj-ea"/>
              </a:rPr>
              <a:t>关系：</a:t>
            </a:r>
            <a:endParaRPr lang="en-US" altLang="zh-CN" sz="3600" b="1" dirty="0" smtClean="0">
              <a:latin typeface="+mj-ea"/>
              <a:ea typeface="+mj-ea"/>
            </a:endParaRPr>
          </a:p>
          <a:p>
            <a:r>
              <a:rPr lang="en-US" altLang="zh-CN" sz="3600" b="1" dirty="0" smtClean="0">
                <a:latin typeface="+mj-ea"/>
                <a:ea typeface="+mj-ea"/>
              </a:rPr>
              <a:t>4.</a:t>
            </a:r>
            <a:r>
              <a:rPr lang="zh-CN" altLang="en-US" sz="3600" b="1" dirty="0">
                <a:latin typeface="+mj-ea"/>
                <a:ea typeface="+mj-ea"/>
              </a:rPr>
              <a:t>常见</a:t>
            </a:r>
            <a:r>
              <a:rPr lang="zh-CN" altLang="en-US" sz="3600" b="1" dirty="0" smtClean="0">
                <a:latin typeface="+mj-ea"/>
                <a:ea typeface="+mj-ea"/>
              </a:rPr>
              <a:t>问题：</a:t>
            </a:r>
            <a:r>
              <a:rPr lang="zh-CN" altLang="en-US" sz="2400" b="1" dirty="0" smtClean="0">
                <a:latin typeface="+mj-ea"/>
                <a:ea typeface="+mj-ea"/>
              </a:rPr>
              <a:t>物质替代、无生命力、立意肤浅、文化伤害、忽略个体、                                              忽略侧面、、、</a:t>
            </a:r>
            <a:endParaRPr lang="en-US" altLang="zh-CN" sz="2400" b="1" dirty="0" smtClean="0">
              <a:latin typeface="+mj-ea"/>
              <a:ea typeface="+mj-ea"/>
            </a:endParaRPr>
          </a:p>
          <a:p>
            <a:r>
              <a:rPr lang="en-US" altLang="zh-CN" sz="3600" b="1" dirty="0" smtClean="0">
                <a:latin typeface="+mj-ea"/>
                <a:ea typeface="+mj-ea"/>
              </a:rPr>
              <a:t>5.</a:t>
            </a:r>
            <a:r>
              <a:rPr lang="zh-CN" altLang="en-US" sz="3600" b="1" dirty="0" smtClean="0">
                <a:latin typeface="+mj-ea"/>
                <a:ea typeface="+mj-ea"/>
              </a:rPr>
              <a:t>具体表现形式：</a:t>
            </a:r>
            <a:r>
              <a:rPr lang="zh-CN" altLang="en-US" sz="2400" b="1" dirty="0" smtClean="0">
                <a:latin typeface="+mj-ea"/>
                <a:ea typeface="+mj-ea"/>
              </a:rPr>
              <a:t>班级舆论、学生行为、学生素养、班主任魅力、核心价值追求、、、</a:t>
            </a:r>
            <a:endParaRPr lang="zh-CN" altLang="en-US" sz="2400" b="1" dirty="0">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6583" y="906651"/>
            <a:ext cx="10554346" cy="3970318"/>
          </a:xfrm>
          <a:prstGeom prst="rect">
            <a:avLst/>
          </a:prstGeom>
          <a:noFill/>
        </p:spPr>
        <p:txBody>
          <a:bodyPr wrap="square" rtlCol="0">
            <a:spAutoFit/>
          </a:bodyPr>
          <a:lstStyle/>
          <a:p>
            <a:r>
              <a:rPr lang="en-US" altLang="zh-CN" sz="3600" dirty="0" smtClean="0">
                <a:latin typeface="+mj-ea"/>
                <a:ea typeface="+mj-ea"/>
              </a:rPr>
              <a:t>6.</a:t>
            </a:r>
            <a:r>
              <a:rPr lang="zh-CN" altLang="en-US" sz="3600" b="1" dirty="0" smtClean="0">
                <a:latin typeface="+mj-ea"/>
                <a:ea typeface="+mj-ea"/>
              </a:rPr>
              <a:t>影响班级文化的因素：</a:t>
            </a:r>
            <a:endParaRPr lang="en-US" altLang="zh-CN" sz="3600" b="1" dirty="0" smtClean="0">
              <a:latin typeface="+mj-ea"/>
              <a:ea typeface="+mj-ea"/>
            </a:endParaRPr>
          </a:p>
          <a:p>
            <a:endParaRPr lang="en-US" altLang="zh-CN" sz="3600" dirty="0" smtClean="0">
              <a:latin typeface="+mj-ea"/>
              <a:ea typeface="+mj-ea"/>
            </a:endParaRPr>
          </a:p>
          <a:p>
            <a:r>
              <a:rPr lang="zh-CN" altLang="en-US" sz="3600" b="1" dirty="0" smtClean="0">
                <a:latin typeface="+mj-ea"/>
                <a:ea typeface="+mj-ea"/>
              </a:rPr>
              <a:t>班主任：</a:t>
            </a:r>
            <a:r>
              <a:rPr lang="zh-CN" altLang="en-US" sz="2800" dirty="0" smtClean="0">
                <a:latin typeface="+mj-ea"/>
                <a:ea typeface="+mj-ea"/>
              </a:rPr>
              <a:t>师德、课堂文化及德育、语言、价值观、情感、生涯、</a:t>
            </a:r>
            <a:endParaRPr lang="en-US" altLang="zh-CN" sz="2800" dirty="0" smtClean="0">
              <a:latin typeface="+mj-ea"/>
              <a:ea typeface="+mj-ea"/>
            </a:endParaRPr>
          </a:p>
          <a:p>
            <a:endParaRPr lang="en-US" altLang="zh-CN" sz="3600" dirty="0" smtClean="0">
              <a:latin typeface="+mj-ea"/>
              <a:ea typeface="+mj-ea"/>
            </a:endParaRPr>
          </a:p>
          <a:p>
            <a:r>
              <a:rPr lang="zh-CN" altLang="en-US" sz="3600" b="1" dirty="0" smtClean="0">
                <a:latin typeface="+mj-ea"/>
                <a:ea typeface="+mj-ea"/>
              </a:rPr>
              <a:t>学生：</a:t>
            </a:r>
            <a:r>
              <a:rPr lang="zh-CN" altLang="en-US" sz="3200" dirty="0" smtClean="0">
                <a:latin typeface="+mj-ea"/>
                <a:ea typeface="+mj-ea"/>
              </a:rPr>
              <a:t>习惯、道德品质、心理素质、</a:t>
            </a:r>
            <a:endParaRPr lang="en-US" altLang="zh-CN" sz="3200" dirty="0" smtClean="0">
              <a:latin typeface="+mj-ea"/>
              <a:ea typeface="+mj-ea"/>
            </a:endParaRPr>
          </a:p>
          <a:p>
            <a:endParaRPr lang="en-US" altLang="zh-CN" sz="3200" dirty="0" smtClean="0">
              <a:latin typeface="+mj-ea"/>
              <a:ea typeface="+mj-ea"/>
            </a:endParaRPr>
          </a:p>
          <a:p>
            <a:r>
              <a:rPr lang="zh-CN" altLang="en-US" sz="3600" b="1" dirty="0" smtClean="0">
                <a:latin typeface="+mj-ea"/>
                <a:ea typeface="+mj-ea"/>
              </a:rPr>
              <a:t>媒介：</a:t>
            </a:r>
            <a:r>
              <a:rPr lang="zh-CN" altLang="en-US" sz="2800" dirty="0" smtClean="0">
                <a:latin typeface="+mj-ea"/>
                <a:ea typeface="+mj-ea"/>
              </a:rPr>
              <a:t>班级内外、师生互动、生生交往、课堂</a:t>
            </a:r>
            <a:endParaRPr lang="zh-CN" altLang="en-US" sz="2800" dirty="0">
              <a:latin typeface="+mj-ea"/>
              <a:ea typeface="+mj-ea"/>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64590" y="1131376"/>
            <a:ext cx="10546596" cy="4431983"/>
          </a:xfrm>
          <a:prstGeom prst="rect">
            <a:avLst/>
          </a:prstGeom>
          <a:noFill/>
        </p:spPr>
        <p:txBody>
          <a:bodyPr wrap="square" rtlCol="0">
            <a:spAutoFit/>
          </a:bodyPr>
          <a:lstStyle/>
          <a:p>
            <a:r>
              <a:rPr lang="zh-CN" altLang="en-US" sz="4800" dirty="0" smtClean="0">
                <a:latin typeface="+mj-ea"/>
                <a:ea typeface="+mj-ea"/>
              </a:rPr>
              <a:t>四、班级文化的打造策略</a:t>
            </a:r>
            <a:endParaRPr lang="en-US" altLang="zh-CN" sz="4800" dirty="0" smtClean="0">
              <a:latin typeface="+mj-ea"/>
              <a:ea typeface="+mj-ea"/>
            </a:endParaRPr>
          </a:p>
          <a:p>
            <a:endParaRPr lang="en-US" altLang="zh-CN" sz="3600" dirty="0" smtClean="0">
              <a:latin typeface="+mj-ea"/>
              <a:ea typeface="+mj-ea"/>
            </a:endParaRPr>
          </a:p>
          <a:p>
            <a:r>
              <a:rPr lang="zh-CN" altLang="en-US" sz="3600" dirty="0" smtClean="0">
                <a:latin typeface="+mj-ea"/>
                <a:ea typeface="+mj-ea"/>
              </a:rPr>
              <a:t>（一）通过提升班级管理艺术打造学生行为文化</a:t>
            </a:r>
            <a:endParaRPr lang="en-US" altLang="zh-CN" sz="3600" dirty="0" smtClean="0">
              <a:latin typeface="+mj-ea"/>
              <a:ea typeface="+mj-ea"/>
            </a:endParaRPr>
          </a:p>
          <a:p>
            <a:r>
              <a:rPr lang="zh-CN" altLang="en-US" sz="3600" dirty="0" smtClean="0">
                <a:latin typeface="+mj-ea"/>
                <a:ea typeface="+mj-ea"/>
              </a:rPr>
              <a:t>（二）通过课堂育人打造课堂文化</a:t>
            </a:r>
            <a:endParaRPr lang="en-US" altLang="zh-CN" sz="3600" dirty="0" smtClean="0">
              <a:latin typeface="+mj-ea"/>
              <a:ea typeface="+mj-ea"/>
            </a:endParaRPr>
          </a:p>
          <a:p>
            <a:r>
              <a:rPr lang="zh-CN" altLang="en-US" sz="3600" dirty="0" smtClean="0">
                <a:latin typeface="+mj-ea"/>
                <a:ea typeface="+mj-ea"/>
              </a:rPr>
              <a:t>（三</a:t>
            </a:r>
            <a:r>
              <a:rPr lang="zh-CN" altLang="en-US" sz="3600" dirty="0">
                <a:latin typeface="+mj-ea"/>
                <a:ea typeface="+mj-ea"/>
              </a:rPr>
              <a:t>）通过提升学生素养来孕育班级精神</a:t>
            </a:r>
            <a:r>
              <a:rPr lang="zh-CN" altLang="en-US" sz="3600" dirty="0" smtClean="0">
                <a:latin typeface="+mj-ea"/>
                <a:ea typeface="+mj-ea"/>
              </a:rPr>
              <a:t>文化</a:t>
            </a:r>
            <a:endParaRPr lang="en-US" altLang="zh-CN" sz="3600" dirty="0" smtClean="0">
              <a:latin typeface="+mj-ea"/>
              <a:ea typeface="+mj-ea"/>
            </a:endParaRPr>
          </a:p>
          <a:p>
            <a:r>
              <a:rPr lang="zh-CN" altLang="en-US" sz="3600" dirty="0" smtClean="0">
                <a:latin typeface="+mj-ea"/>
                <a:ea typeface="+mj-ea"/>
              </a:rPr>
              <a:t>（四</a:t>
            </a:r>
            <a:r>
              <a:rPr lang="zh-CN" altLang="en-US" sz="3600" dirty="0">
                <a:latin typeface="+mj-ea"/>
                <a:ea typeface="+mj-ea"/>
              </a:rPr>
              <a:t>）通过 “会说话”提升班主任魅力</a:t>
            </a:r>
          </a:p>
          <a:p>
            <a:endParaRPr lang="en-US" altLang="zh-CN" sz="3600" dirty="0" smtClean="0">
              <a:latin typeface="+mj-ea"/>
              <a:ea typeface="+mj-ea"/>
            </a:endParaRPr>
          </a:p>
          <a:p>
            <a:endParaRPr lang="zh-CN" alt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1150"/>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1"/>
</p:tagLst>
</file>

<file path=ppt/tags/tag1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1"/>
</p:tagLst>
</file>

<file path=ppt/tags/tag1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1"/>
</p:tagLst>
</file>

<file path=ppt/tags/tag1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1"/>
</p:tagLst>
</file>

<file path=ppt/tags/tag1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UNIT_BK_DARK_LIGHT" val="2"/>
  <p:tag name="KSO_WM_SLIDE_BK_DARK_LIGHT" val="1"/>
</p:tagLst>
</file>

<file path=ppt/tags/tag1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2"/>
  <p:tag name="KSO_WM_UNIT_LAYERLEVEL" val="1"/>
  <p:tag name="KSO_WM_TAG_VERSION" val="1.0"/>
  <p:tag name="KSO_WM_BEAUTIFY_FLAG" val="#wm#"/>
  <p:tag name="KSO_WM_UNIT_TYPE" val="i"/>
  <p:tag name="KSO_WM_UNIT_INDEX" val="2"/>
  <p:tag name="KSO_WM_SLIDE_BACKGROUND_TYPE" val="frame"/>
  <p:tag name="KSO_WM_SLIDE_BK_DARK_LIGHT" val="1"/>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1"/>
</p:tagLst>
</file>

<file path=ppt/tags/tag1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3"/>
  <p:tag name="KSO_WM_UNIT_LAYERLEVEL" val="1"/>
  <p:tag name="KSO_WM_TAG_VERSION" val="1.0"/>
  <p:tag name="KSO_WM_BEAUTIFY_FLAG" val="#wm#"/>
  <p:tag name="KSO_WM_UNIT_TYPE" val="i"/>
  <p:tag name="KSO_WM_UNIT_INDEX" val="3"/>
  <p:tag name="KSO_WM_SLIDE_BACKGROUND_TYPE" val="frame"/>
  <p:tag name="KSO_WM_SLIDE_BK_DARK_LIGHT" val="1"/>
</p:tagLst>
</file>

<file path=ppt/tags/tag1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4"/>
  <p:tag name="KSO_WM_UNIT_LAYERLEVEL" val="1"/>
  <p:tag name="KSO_WM_TAG_VERSION" val="1.0"/>
  <p:tag name="KSO_WM_BEAUTIFY_FLAG" val="#wm#"/>
  <p:tag name="KSO_WM_UNIT_TYPE" val="i"/>
  <p:tag name="KSO_WM_UNIT_INDEX" val="4"/>
  <p:tag name="KSO_WM_SLIDE_BACKGROUND_TYPE" val="frame"/>
  <p:tag name="KSO_WM_SLIDE_BK_DARK_LIGHT" val="1"/>
</p:tagLst>
</file>

<file path=ppt/tags/tag1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5"/>
  <p:tag name="KSO_WM_UNIT_LAYERLEVEL" val="1"/>
  <p:tag name="KSO_WM_TAG_VERSION" val="1.0"/>
  <p:tag name="KSO_WM_BEAUTIFY_FLAG" val="#wm#"/>
  <p:tag name="KSO_WM_UNIT_TYPE" val="i"/>
  <p:tag name="KSO_WM_UNIT_INDEX" val="5"/>
  <p:tag name="KSO_WM_SLIDE_BACKGROUND_TYPE" val="frame"/>
  <p:tag name="KSO_WM_SLIDE_BK_DARK_LIGHT" val="1"/>
</p:tagLst>
</file>

<file path=ppt/tags/tag1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6"/>
  <p:tag name="KSO_WM_UNIT_LAYERLEVEL" val="1"/>
  <p:tag name="KSO_WM_TAG_VERSION" val="1.0"/>
  <p:tag name="KSO_WM_BEAUTIFY_FLAG" val="#wm#"/>
  <p:tag name="KSO_WM_UNIT_TYPE" val="i"/>
  <p:tag name="KSO_WM_UNIT_INDEX" val="6"/>
  <p:tag name="KSO_WM_SLIDE_BACKGROUND_TYPE" val="frame"/>
  <p:tag name="KSO_WM_SLIDE_BK_DARK_LIGHT" val="1"/>
</p:tagLst>
</file>

<file path=ppt/tags/tag1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7"/>
  <p:tag name="KSO_WM_UNIT_LAYERLEVEL" val="1"/>
  <p:tag name="KSO_WM_TAG_VERSION" val="1.0"/>
  <p:tag name="KSO_WM_BEAUTIFY_FLAG" val="#wm#"/>
  <p:tag name="KSO_WM_UNIT_TYPE" val="i"/>
  <p:tag name="KSO_WM_UNIT_INDEX" val="7"/>
  <p:tag name="KSO_WM_SLIDE_BACKGROUND_TYPE" val="frame"/>
  <p:tag name="KSO_WM_SLIDE_BK_DARK_LIGHT" val="1"/>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91150"/>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8"/>
  <p:tag name="KSO_WM_UNIT_LAYERLEVEL" val="1"/>
  <p:tag name="KSO_WM_TAG_VERSION" val="1.0"/>
  <p:tag name="KSO_WM_BEAUTIFY_FLAG" val="#wm#"/>
  <p:tag name="KSO_WM_UNIT_TYPE" val="i"/>
  <p:tag name="KSO_WM_UNIT_INDEX" val="8"/>
  <p:tag name="KSO_WM_SLIDE_BACKGROUND_TYPE" val="frame"/>
  <p:tag name="KSO_WM_SLIDE_BK_DARK_LIGHT" val="1"/>
</p:tagLst>
</file>

<file path=ppt/tags/tag20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3*i*9"/>
  <p:tag name="KSO_WM_UNIT_LAYERLEVEL" val="1"/>
  <p:tag name="KSO_WM_TAG_VERSION" val="1.0"/>
  <p:tag name="KSO_WM_BEAUTIFY_FLAG" val="#wm#"/>
  <p:tag name="KSO_WM_UNIT_TYPE" val="i"/>
  <p:tag name="KSO_WM_UNIT_INDEX" val="9"/>
  <p:tag name="KSO_WM_SLIDE_BACKGROUND_TYPE" val="frame"/>
  <p:tag name="KSO_WM_SLIDE_BK_DARK_LIGHT" val="1"/>
</p:tagLst>
</file>

<file path=ppt/tags/tag20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2"/>
  <p:tag name="KSO_WM_UNIT_LAYERLEVEL" val="1"/>
  <p:tag name="KSO_WM_TAG_VERSION" val="1.0"/>
  <p:tag name="KSO_WM_BEAUTIFY_FLAG" val="#wm#"/>
  <p:tag name="KSO_WM_UNIT_TYPE" val="i"/>
  <p:tag name="KSO_WM_UNIT_INDEX" val="2"/>
  <p:tag name="KSO_WM_SLIDE_BACKGROUND_TYPE" val="leftRight"/>
  <p:tag name="KSO_WM_SLIDE_BK_DARK_LIGHT" val="2"/>
</p:tagLst>
</file>

<file path=ppt/tags/tag20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UNIT_BK_DARK_LIGHT" val="1"/>
  <p:tag name="KSO_WM_SLIDE_BK_DARK_LIGHT" val="2"/>
</p:tagLst>
</file>

<file path=ppt/tags/tag20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0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3"/>
  <p:tag name="KSO_WM_UNIT_LAYERLEVEL" val="1"/>
  <p:tag name="KSO_WM_TAG_VERSION" val="1.0"/>
  <p:tag name="KSO_WM_BEAUTIFY_FLAG" val="#wm#"/>
  <p:tag name="KSO_WM_UNIT_TYPE" val="i"/>
  <p:tag name="KSO_WM_UNIT_INDEX" val="3"/>
  <p:tag name="KSO_WM_SLIDE_BACKGROUND_TYPE" val="leftRight"/>
  <p:tag name="KSO_WM_SLIDE_BK_DARK_LIGHT" val="2"/>
</p:tagLst>
</file>

<file path=ppt/tags/tag2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4"/>
  <p:tag name="KSO_WM_UNIT_LAYERLEVEL" val="1"/>
  <p:tag name="KSO_WM_TAG_VERSION" val="1.0"/>
  <p:tag name="KSO_WM_BEAUTIFY_FLAG" val="#wm#"/>
  <p:tag name="KSO_WM_UNIT_TYPE" val="i"/>
  <p:tag name="KSO_WM_UNIT_INDEX" val="4"/>
  <p:tag name="KSO_WM_SLIDE_BACKGROUND_TYPE" val="leftRight"/>
  <p:tag name="KSO_WM_SLIDE_BK_DARK_LIGHT" val="2"/>
</p:tagLst>
</file>

<file path=ppt/tags/tag2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5"/>
  <p:tag name="KSO_WM_UNIT_LAYERLEVEL" val="1"/>
  <p:tag name="KSO_WM_TAG_VERSION" val="1.0"/>
  <p:tag name="KSO_WM_BEAUTIFY_FLAG" val="#wm#"/>
  <p:tag name="KSO_WM_UNIT_TYPE" val="i"/>
  <p:tag name="KSO_WM_UNIT_INDEX" val="5"/>
  <p:tag name="KSO_WM_SLIDE_BACKGROUND_TYPE" val="leftRight"/>
  <p:tag name="KSO_WM_SLIDE_BK_DARK_LIGHT" val="2"/>
</p:tagLst>
</file>

<file path=ppt/tags/tag2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6"/>
  <p:tag name="KSO_WM_UNIT_LAYERLEVEL" val="1"/>
  <p:tag name="KSO_WM_TAG_VERSION" val="1.0"/>
  <p:tag name="KSO_WM_BEAUTIFY_FLAG" val="#wm#"/>
  <p:tag name="KSO_WM_UNIT_TYPE" val="i"/>
  <p:tag name="KSO_WM_UNIT_INDEX" val="6"/>
  <p:tag name="KSO_WM_SLIDE_BACKGROUND_TYPE" val="leftRight"/>
  <p:tag name="KSO_WM_SLIDE_BK_DARK_LIGHT" val="2"/>
</p:tagLst>
</file>

<file path=ppt/tags/tag2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7"/>
  <p:tag name="KSO_WM_UNIT_LAYERLEVEL" val="1"/>
  <p:tag name="KSO_WM_TAG_VERSION" val="1.0"/>
  <p:tag name="KSO_WM_BEAUTIFY_FLAG" val="#wm#"/>
  <p:tag name="KSO_WM_UNIT_TYPE" val="i"/>
  <p:tag name="KSO_WM_UNIT_INDEX" val="7"/>
  <p:tag name="KSO_WM_SLIDE_BACKGROUND_TYPE" val="leftRight"/>
  <p:tag name="KSO_WM_SLIDE_BK_DARK_LIGHT" val="2"/>
</p:tagLst>
</file>

<file path=ppt/tags/tag2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8"/>
  <p:tag name="KSO_WM_UNIT_LAYERLEVEL" val="1"/>
  <p:tag name="KSO_WM_TAG_VERSION" val="1.0"/>
  <p:tag name="KSO_WM_BEAUTIFY_FLAG" val="#wm#"/>
  <p:tag name="KSO_WM_UNIT_TYPE" val="i"/>
  <p:tag name="KSO_WM_UNIT_INDEX" val="8"/>
  <p:tag name="KSO_WM_SLIDE_BACKGROUND_TYPE" val="leftRight"/>
  <p:tag name="KSO_WM_SLIDE_BK_DARK_LIGHT" val="2"/>
</p:tagLst>
</file>

<file path=ppt/tags/tag2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4*i*9"/>
  <p:tag name="KSO_WM_UNIT_LAYERLEVEL" val="1"/>
  <p:tag name="KSO_WM_TAG_VERSION" val="1.0"/>
  <p:tag name="KSO_WM_BEAUTIFY_FLAG" val="#wm#"/>
  <p:tag name="KSO_WM_UNIT_TYPE" val="i"/>
  <p:tag name="KSO_WM_UNIT_INDEX" val="9"/>
  <p:tag name="KSO_WM_SLIDE_BACKGROUND_TYPE" val="leftRight"/>
  <p:tag name="KSO_WM_SLIDE_BK_DARK_LIGHT" val="2"/>
</p:tagLst>
</file>

<file path=ppt/tags/tag2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5*i*1"/>
  <p:tag name="KSO_WM_UNIT_LAYERLEVEL" val="1"/>
  <p:tag name="KSO_WM_TAG_VERSION" val="1.0"/>
  <p:tag name="KSO_WM_BEAUTIFY_FLAG" val="#wm#"/>
  <p:tag name="KSO_WM_SLIDE_BACKGROUND_TYPE" val="topBottom"/>
  <p:tag name="KSO_WM_SLIDE_BK_DARK_LIGHT" val="2"/>
</p:tagLst>
</file>

<file path=ppt/tags/tag2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UNIT_BK_DARK_LIGHT" val="1"/>
  <p:tag name="KSO_WM_SLIDE_BK_DARK_LIGHT" val="2"/>
</p:tagLst>
</file>

<file path=ppt/tags/tag2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2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6*i*1"/>
  <p:tag name="KSO_WM_UNIT_LAYERLEVEL" val="1"/>
  <p:tag name="KSO_WM_TAG_VERSION" val="1.0"/>
  <p:tag name="KSO_WM_BEAUTIFY_FLAG" val="#wm#"/>
  <p:tag name="KSO_WM_SLIDE_BACKGROUND_TYPE" val="bottomTop"/>
  <p:tag name="KSO_WM_SLIDE_BK_DARK_LIGHT" val="2"/>
</p:tagLst>
</file>

<file path=ppt/tags/tag2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UNIT_BK_DARK_LIGHT" val="1"/>
  <p:tag name="KSO_WM_SLIDE_BK_DARK_LIGHT" val="2"/>
</p:tagLst>
</file>

<file path=ppt/tags/tag2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2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2"/>
  <p:tag name="KSO_WM_UNIT_LAYERLEVEL" val="1"/>
  <p:tag name="KSO_WM_TAG_VERSION" val="1.0"/>
  <p:tag name="KSO_WM_BEAUTIFY_FLAG" val="#wm#"/>
  <p:tag name="KSO_WM_UNIT_TYPE" val="i"/>
  <p:tag name="KSO_WM_UNIT_INDEX" val="2"/>
  <p:tag name="KSO_WM_SLIDE_BACKGROUND_TYPE" val="navigation"/>
  <p:tag name="KSO_WM_SLIDE_BK_DARK_LIGHT" val="2"/>
</p:tagLst>
</file>

<file path=ppt/tags/tag2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UNIT_BK_DARK_LIGHT" val="1"/>
  <p:tag name="KSO_WM_SLIDE_BK_DARK_LIGHT" val="2"/>
</p:tagLst>
</file>

<file path=ppt/tags/tag2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2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3"/>
  <p:tag name="KSO_WM_UNIT_LAYERLEVEL" val="1"/>
  <p:tag name="KSO_WM_TAG_VERSION" val="1.0"/>
  <p:tag name="KSO_WM_BEAUTIFY_FLAG" val="#wm#"/>
  <p:tag name="KSO_WM_UNIT_TYPE" val="i"/>
  <p:tag name="KSO_WM_UNIT_INDEX" val="3"/>
  <p:tag name="KSO_WM_SLIDE_BACKGROUND_TYPE" val="navigation"/>
  <p:tag name="KSO_WM_SLIDE_BK_DARK_LIGHT" val="2"/>
</p:tagLst>
</file>

<file path=ppt/tags/tag2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4"/>
  <p:tag name="KSO_WM_UNIT_LAYERLEVEL" val="1"/>
  <p:tag name="KSO_WM_TAG_VERSION" val="1.0"/>
  <p:tag name="KSO_WM_BEAUTIFY_FLAG" val="#wm#"/>
  <p:tag name="KSO_WM_UNIT_TYPE" val="i"/>
  <p:tag name="KSO_WM_UNIT_INDEX" val="4"/>
  <p:tag name="KSO_WM_SLIDE_BACKGROUND_TYPE" val="navigation"/>
  <p:tag name="KSO_WM_SLIDE_BK_DARK_LIGHT" val="2"/>
</p:tagLst>
</file>

<file path=ppt/tags/tag2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5"/>
  <p:tag name="KSO_WM_UNIT_LAYERLEVEL" val="1"/>
  <p:tag name="KSO_WM_TAG_VERSION" val="1.0"/>
  <p:tag name="KSO_WM_BEAUTIFY_FLAG" val="#wm#"/>
  <p:tag name="KSO_WM_UNIT_TYPE" val="i"/>
  <p:tag name="KSO_WM_UNIT_INDEX" val="5"/>
  <p:tag name="KSO_WM_SLIDE_BACKGROUND_TYPE" val="navigation"/>
  <p:tag name="KSO_WM_SLIDE_BK_DARK_LIGHT" val="2"/>
</p:tagLst>
</file>

<file path=ppt/tags/tag2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6"/>
  <p:tag name="KSO_WM_UNIT_LAYERLEVEL" val="1"/>
  <p:tag name="KSO_WM_TAG_VERSION" val="1.0"/>
  <p:tag name="KSO_WM_BEAUTIFY_FLAG" val="#wm#"/>
  <p:tag name="KSO_WM_UNIT_TYPE" val="i"/>
  <p:tag name="KSO_WM_UNIT_INDEX" val="6"/>
  <p:tag name="KSO_WM_SLIDE_BACKGROUND_TYPE" val="navigation"/>
  <p:tag name="KSO_WM_SLIDE_BK_DARK_LIGHT" val="2"/>
</p:tagLst>
</file>

<file path=ppt/tags/tag2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7"/>
  <p:tag name="KSO_WM_UNIT_LAYERLEVEL" val="1"/>
  <p:tag name="KSO_WM_TAG_VERSION" val="1.0"/>
  <p:tag name="KSO_WM_BEAUTIFY_FLAG" val="#wm#"/>
  <p:tag name="KSO_WM_UNIT_TYPE" val="i"/>
  <p:tag name="KSO_WM_UNIT_INDEX" val="7"/>
  <p:tag name="KSO_WM_SLIDE_BACKGROUND_TYPE" val="navigation"/>
  <p:tag name="KSO_WM_SLIDE_BK_DARK_LIGHT" val="2"/>
</p:tagLst>
</file>

<file path=ppt/tags/tag2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8"/>
  <p:tag name="KSO_WM_UNIT_LAYERLEVEL" val="1"/>
  <p:tag name="KSO_WM_TAG_VERSION" val="1.0"/>
  <p:tag name="KSO_WM_BEAUTIFY_FLAG" val="#wm#"/>
  <p:tag name="KSO_WM_UNIT_TYPE" val="i"/>
  <p:tag name="KSO_WM_UNIT_INDEX" val="8"/>
  <p:tag name="KSO_WM_SLIDE_BACKGROUND_TYPE" val="navigation"/>
  <p:tag name="KSO_WM_SLIDE_BK_DARK_LIGHT" val="2"/>
</p:tagLst>
</file>

<file path=ppt/tags/tag2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7*i*9"/>
  <p:tag name="KSO_WM_UNIT_LAYERLEVEL" val="1"/>
  <p:tag name="KSO_WM_TAG_VERSION" val="1.0"/>
  <p:tag name="KSO_WM_BEAUTIFY_FLAG" val="#wm#"/>
  <p:tag name="KSO_WM_UNIT_TYPE" val="i"/>
  <p:tag name="KSO_WM_UNIT_INDEX" val="9"/>
  <p:tag name="KSO_WM_SLIDE_BACKGROUND_TYPE" val="navigation"/>
  <p:tag name="KSO_WM_SLIDE_BK_DARK_LIGHT" val="2"/>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UNIT_BK_DARK_LIGHT" val="2"/>
  <p:tag name="KSO_WM_SLIDE_BK_DARK_LIGHT" val="1"/>
</p:tagLst>
</file>

<file path=ppt/tags/tag2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8*i*1"/>
  <p:tag name="KSO_WM_UNIT_LAYERLEVEL" val="1"/>
  <p:tag name="KSO_WM_TAG_VERSION" val="1.0"/>
  <p:tag name="KSO_WM_BEAUTIFY_FLAG" val="#wm#"/>
  <p:tag name="KSO_WM_SLIDE_BACKGROUND_TYPE" val="belt"/>
  <p:tag name="KSO_WM_SLIDE_BK_DARK_LIGHT" val="1"/>
</p:tagLst>
</file>

<file path=ppt/tags/tag2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_18*i*2"/>
  <p:tag name="KSO_WM_UNIT_LAYERLEVEL" val="1"/>
  <p:tag name="KSO_WM_TAG_VERSION" val="1.0"/>
  <p:tag name="KSO_WM_BEAUTIFY_FLAG" val="#wm#"/>
  <p:tag name="KSO_WM_SLIDE_BACKGROUND_TYPE" val="belt"/>
  <p:tag name="KSO_WM_SLIDE_BK_DARK_LIGHT" val="1"/>
</p:tagLst>
</file>

<file path=ppt/tags/tag2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2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2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2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2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1"/>
</p:tagLst>
</file>

<file path=ppt/tags/tag25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5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6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6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7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8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8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91150"/>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TEMPLATE_THUMBS_INDEX" val="1、5、7、8、11、14、15"/>
  <p:tag name="KSO_WM_TEMPLATE_SUBCATEGORY" val="0"/>
  <p:tag name="KSO_WM_TAG_VERSION" val="1.0"/>
  <p:tag name="KSO_WM_BEAUTIFY_FLAG" val="#wm#"/>
  <p:tag name="KSO_WM_TEMPLATE_CATEGORY" val="custom"/>
  <p:tag name="KSO_WM_TEMPLATE_INDEX" val="20191150"/>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6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1_Office 主题​​">
  <a:themeElements>
    <a:clrScheme name="自定义 11">
      <a:dk1>
        <a:srgbClr val="000000"/>
      </a:dk1>
      <a:lt1>
        <a:srgbClr val="FFFFFF"/>
      </a:lt1>
      <a:dk2>
        <a:srgbClr val="00B2E2"/>
      </a:dk2>
      <a:lt2>
        <a:srgbClr val="FFFFFF"/>
      </a:lt2>
      <a:accent1>
        <a:srgbClr val="17F3DC"/>
      </a:accent1>
      <a:accent2>
        <a:srgbClr val="4267A3"/>
      </a:accent2>
      <a:accent3>
        <a:srgbClr val="5F057B"/>
      </a:accent3>
      <a:accent4>
        <a:srgbClr val="8D70EA"/>
      </a:accent4>
      <a:accent5>
        <a:srgbClr val="B544EE"/>
      </a:accent5>
      <a:accent6>
        <a:srgbClr val="DE17F3"/>
      </a:accent6>
      <a:hlink>
        <a:srgbClr val="37BEF9"/>
      </a:hlink>
      <a:folHlink>
        <a:srgbClr val="AC6AAF"/>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2626</Words>
  <Application>Microsoft Office PowerPoint</Application>
  <PresentationFormat>自定义</PresentationFormat>
  <Paragraphs>199</Paragraphs>
  <Slides>32</Slides>
  <Notes>1</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班级管理艺术</vt:lpstr>
      <vt:lpstr>我做自理小主人主题活动程序</vt:lpstr>
      <vt:lpstr>PowerPoint 演示文稿</vt:lpstr>
      <vt:lpstr>PowerPoint 演示文稿</vt:lpstr>
      <vt:lpstr>PowerPoint 演示文稿</vt:lpstr>
      <vt:lpstr>PowerPoint 演示文稿</vt:lpstr>
      <vt:lpstr>PowerPoint 演示文稿</vt:lpstr>
      <vt:lpstr>PowerPoint 演示文稿</vt:lpstr>
      <vt:lpstr>小学生年龄特点: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说课</dc:title>
  <dc:creator>hpp</dc:creator>
  <cp:lastModifiedBy>zy</cp:lastModifiedBy>
  <cp:revision>136</cp:revision>
  <dcterms:created xsi:type="dcterms:W3CDTF">2015-10-15T01:42:00Z</dcterms:created>
  <dcterms:modified xsi:type="dcterms:W3CDTF">2019-12-30T02:30:49Z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