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354" r:id="rId4"/>
    <p:sldId id="355" r:id="rId5"/>
    <p:sldId id="356" r:id="rId6"/>
    <p:sldId id="357" r:id="rId7"/>
    <p:sldId id="348" r:id="rId8"/>
    <p:sldId id="347" r:id="rId9"/>
    <p:sldId id="345" r:id="rId10"/>
    <p:sldId id="346" r:id="rId11"/>
    <p:sldId id="368" r:id="rId12"/>
    <p:sldId id="369" r:id="rId13"/>
    <p:sldId id="370" r:id="rId14"/>
    <p:sldId id="371" r:id="rId15"/>
    <p:sldId id="372" r:id="rId16"/>
    <p:sldId id="358" r:id="rId17"/>
    <p:sldId id="359" r:id="rId18"/>
    <p:sldId id="360" r:id="rId19"/>
    <p:sldId id="361" r:id="rId20"/>
    <p:sldId id="373" r:id="rId21"/>
    <p:sldId id="374" r:id="rId22"/>
    <p:sldId id="362" r:id="rId23"/>
    <p:sldId id="363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FF"/>
    <a:srgbClr val="009900"/>
    <a:srgbClr val="FF0066"/>
    <a:srgbClr val="CCCCFF"/>
    <a:srgbClr val="FFCC99"/>
    <a:srgbClr val="FF66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45" autoAdjust="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b="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b="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F707FF9-A418-4AB5-8BEE-CBF4C36A727A}" type="datetimeFigureOut">
              <a:rPr lang="zh-CN" altLang="en-US"/>
              <a:pPr>
                <a:defRPr/>
              </a:pPr>
              <a:t>2020/3/19</a:t>
            </a:fld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b="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b="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6AB42F0-5FA6-4A73-8C84-3B2129E40D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0" name="文本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9938" name="文本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1986" name="文本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034" name="文本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14D9DD35-26ED-4D13-B684-40F289E96CF9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27EAB35D-E08C-41C0-8285-9346365577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53FF6CFA-FB4A-4830-96CC-242BD0D92C91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6DEE538C-C7EB-48D9-848C-6BF37B91FE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1BDFD-D76F-49BC-94F6-AFE875A0C33B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5E71-9976-461F-9073-1D37DF4CDC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BA57-89A0-4010-8043-80FAD528D3C9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4CA9-F017-47A8-AADB-E7EB6BD45D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C73E-DAA9-4354-A113-B4DC37869178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1C22-40E5-4B07-BFF1-67C01FF0DF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9364-AEBC-4858-BA2B-2910B89F1ECA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42BC-2794-4487-A766-BF72A008BD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7A5EA-30DB-43BF-AFE5-DB57FD44050A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EECD-6E8C-4E62-A8E3-1545F8D75F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C8D5-A4F7-4056-84C5-F626BEF75769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2EF0-4EAE-4F9D-82C1-C297755FE6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B4A7EEC7-8C8E-4B82-ADC2-5C0804DBA21C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05726248-A12B-46D7-8859-4A65C2FE23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33744-961F-44DD-8FF1-66314E424A44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F333-DCF4-4269-849F-0A73BFD564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5E64-41F2-4412-855D-6D155385FC38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134C-500F-44EE-AB31-A36CBF3736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A704-F251-4042-91CA-122E2852AB85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BE85-86ED-4460-8870-3885473FBC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4154-66D4-4661-95D7-5207689751F5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10D90-1DD0-49BF-8570-396AA016AC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9485B24B-F977-438D-A623-DF0CBB3B7BB7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33B67C74-7070-4727-831C-1C6832A091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FA4DCF8F-2499-4204-B9C8-51D33E6DC059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92514436-6D48-4854-8747-9FBDA055B3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24EFE5A6-F02D-4C2B-95F2-4E8B665D0F04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73C445B9-A178-4F12-A6DC-011DF29462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93635C79-677F-4BFA-8327-0D1162C019C9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D9C1C98A-DDE3-4AA1-B242-0CB005969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DD14A8A7-2B71-487E-8B84-848A84E52020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AD735838-FA3E-4433-A0E9-750717C715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14CCFCEB-8B72-4E28-943C-D3997430E2F2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A2E838B5-AF8B-498D-AFC0-781DA4BC6E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61722758-C09A-4DDF-91D8-86A83C0E8217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1299C504-63B2-4A5E-B90F-6DA64CE815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校徽.jpg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42852"/>
            <a:ext cx="981068" cy="793865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027" name="图片 7" descr="教学楼全景图.png"/>
          <p:cNvPicPr>
            <a:picLocks noChangeAspect="1"/>
          </p:cNvPicPr>
          <p:nvPr/>
        </p:nvPicPr>
        <p:blipFill>
          <a:blip r:embed="rId16">
            <a:clrChange>
              <a:clrFrom>
                <a:srgbClr val="C6E7F9"/>
              </a:clrFrom>
              <a:clrTo>
                <a:srgbClr val="C6E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8860" y="285728"/>
            <a:ext cx="385765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大长山岛镇中心小学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C2E7ED-6446-4211-8DD0-14CCDDFCD7AC}" type="datetimeFigureOut">
              <a:rPr lang="zh-CN" altLang="en-US"/>
              <a:pPr>
                <a:defRPr/>
              </a:pPr>
              <a:t>2020/3/19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1002AE9-9246-41FD-AE76-765D29C36D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png"/><Relationship Id="rId7" Type="http://schemas.openxmlformats.org/officeDocument/2006/relationships/image" Target="../media/image5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csj.cn/bbs/dispbbs.asp?BoardID=51&amp;ID=1854" TargetMode="External"/><Relationship Id="rId5" Type="http://schemas.openxmlformats.org/officeDocument/2006/relationships/image" Target="../media/image56.png"/><Relationship Id="rId4" Type="http://schemas.openxmlformats.org/officeDocument/2006/relationships/hyperlink" Target="http://www.yoyv.com/oco_country/16.html" TargetMode="External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n/imgres?imgurl=http://www.dkimages.com/discover/previews/855/45075285.JPG&amp;imgrefurl=http://www.dkimages.com/discover/Home/Food-and-Drink/Meals/Appetisers/Potato-Crisps/Potato-Crisps-03.html&amp;h=427&amp;w=416&amp;sz=30&amp;hl=zh-CN&amp;start=3&amp;um=1&amp;tbnid=FrPfnkLN_zZ1xM:&amp;tbnh=126&amp;tbnw=123&amp;prev=/images?q=crisps&amp;ndsp=20&amp;um=1&amp;complete=1&amp;hl=zh-CN&amp;newwindow=1&amp;sa=N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sj.cn/bbs/dispbbs.asp?BoardID=51&amp;ID=185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hyperlink" Target="http://www.yoyv.com/oco_country/16.html" TargetMode="Externa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50177"/>
          <p:cNvSpPr>
            <a:spLocks noChangeArrowheads="1"/>
          </p:cNvSpPr>
          <p:nvPr/>
        </p:nvSpPr>
        <p:spPr bwMode="auto">
          <a:xfrm>
            <a:off x="1763713" y="1484313"/>
            <a:ext cx="79200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>
                <a:latin typeface="楷体_GB2312"/>
                <a:ea typeface="楷体_GB2312"/>
                <a:cs typeface="楷体_GB2312"/>
              </a:rPr>
              <a:t>小学英语四年级下册教材</a:t>
            </a:r>
            <a:r>
              <a:rPr lang="en-US" altLang="zh-CN" sz="3200">
                <a:latin typeface="楷体_GB2312"/>
                <a:ea typeface="楷体_GB2312"/>
                <a:cs typeface="楷体_GB2312"/>
              </a:rPr>
              <a:t>     </a:t>
            </a:r>
          </a:p>
        </p:txBody>
      </p:sp>
      <p:sp>
        <p:nvSpPr>
          <p:cNvPr id="27651" name="矩形 50178"/>
          <p:cNvSpPr>
            <a:spLocks noChangeArrowheads="1"/>
          </p:cNvSpPr>
          <p:nvPr/>
        </p:nvSpPr>
        <p:spPr bwMode="auto">
          <a:xfrm>
            <a:off x="3276600" y="2708275"/>
            <a:ext cx="48244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4800"/>
              <a:t>思维导图汇编</a:t>
            </a:r>
            <a:endParaRPr lang="en-US" altLang="zh-CN" sz="4800"/>
          </a:p>
        </p:txBody>
      </p:sp>
      <p:sp>
        <p:nvSpPr>
          <p:cNvPr id="27652" name="文本框 1"/>
          <p:cNvSpPr txBox="1">
            <a:spLocks noChangeArrowheads="1"/>
          </p:cNvSpPr>
          <p:nvPr/>
        </p:nvSpPr>
        <p:spPr bwMode="auto">
          <a:xfrm>
            <a:off x="2843213" y="4581525"/>
            <a:ext cx="6011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2400">
                <a:solidFill>
                  <a:srgbClr val="0D0D0D"/>
                </a:solidFill>
                <a:latin typeface="Arial" charset="0"/>
              </a:rPr>
              <a:t>大长山岛镇中心小学    英语组</a:t>
            </a:r>
          </a:p>
        </p:txBody>
      </p:sp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196975"/>
            <a:ext cx="2343150" cy="309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7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6" name="组合 26"/>
          <p:cNvGrpSpPr>
            <a:grpSpLocks/>
          </p:cNvGrpSpPr>
          <p:nvPr/>
        </p:nvGrpSpPr>
        <p:grpSpPr bwMode="auto">
          <a:xfrm>
            <a:off x="2820988" y="3943350"/>
            <a:ext cx="4124325" cy="419100"/>
            <a:chOff x="4442" y="3382"/>
            <a:chExt cx="6496" cy="660"/>
          </a:xfrm>
        </p:grpSpPr>
        <p:cxnSp>
          <p:nvCxnSpPr>
            <p:cNvPr id="28" name="直接连接符 27"/>
            <p:cNvCxnSpPr/>
            <p:nvPr/>
          </p:nvCxnSpPr>
          <p:spPr>
            <a:xfrm flipV="1">
              <a:off x="4442" y="33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4442" y="35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4442" y="3760"/>
              <a:ext cx="6496" cy="12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4442" y="4027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67" name="组合 18"/>
          <p:cNvGrpSpPr>
            <a:grpSpLocks/>
          </p:cNvGrpSpPr>
          <p:nvPr/>
        </p:nvGrpSpPr>
        <p:grpSpPr bwMode="auto">
          <a:xfrm>
            <a:off x="2820988" y="3351213"/>
            <a:ext cx="4124325" cy="419100"/>
            <a:chOff x="4442" y="3382"/>
            <a:chExt cx="6496" cy="660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4442" y="33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4442" y="35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442" y="3759"/>
              <a:ext cx="6496" cy="1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4442" y="4027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68" name="组合 11"/>
          <p:cNvGrpSpPr>
            <a:grpSpLocks/>
          </p:cNvGrpSpPr>
          <p:nvPr/>
        </p:nvGrpSpPr>
        <p:grpSpPr bwMode="auto">
          <a:xfrm>
            <a:off x="2820988" y="2120900"/>
            <a:ext cx="4124325" cy="419100"/>
            <a:chOff x="4442" y="3382"/>
            <a:chExt cx="6496" cy="660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4442" y="33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V="1">
              <a:off x="4442" y="35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4442" y="3760"/>
              <a:ext cx="6496" cy="12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4442" y="4027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69" name="组合 12"/>
          <p:cNvGrpSpPr>
            <a:grpSpLocks/>
          </p:cNvGrpSpPr>
          <p:nvPr/>
        </p:nvGrpSpPr>
        <p:grpSpPr bwMode="auto">
          <a:xfrm>
            <a:off x="2820988" y="2728913"/>
            <a:ext cx="4124325" cy="419100"/>
            <a:chOff x="4442" y="3382"/>
            <a:chExt cx="6496" cy="660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4442" y="33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4442" y="35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4442" y="3759"/>
              <a:ext cx="6496" cy="1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4442" y="4027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70" name="内容占位符 2"/>
          <p:cNvSpPr>
            <a:spLocks noGrp="1" noChangeArrowheads="1"/>
          </p:cNvSpPr>
          <p:nvPr>
            <p:ph idx="4294967295"/>
          </p:nvPr>
        </p:nvSpPr>
        <p:spPr bwMode="auto">
          <a:xfrm>
            <a:off x="2943225" y="2076450"/>
            <a:ext cx="4002088" cy="2346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CN" smtClean="0">
                <a:latin typeface="Arial Narrow" pitchFamily="34" charset="0"/>
              </a:rPr>
              <a:t>What are you doing?</a:t>
            </a:r>
          </a:p>
          <a:p>
            <a:pPr marL="0" indent="0">
              <a:buFont typeface="Arial" charset="0"/>
              <a:buNone/>
            </a:pPr>
            <a:r>
              <a:rPr lang="en-US" altLang="zh-CN" smtClean="0">
                <a:latin typeface="Arial Narrow" pitchFamily="34" charset="0"/>
              </a:rPr>
              <a:t>We are having a party.</a:t>
            </a:r>
          </a:p>
          <a:p>
            <a:pPr marL="0" indent="0">
              <a:buFont typeface="Arial" charset="0"/>
              <a:buNone/>
            </a:pPr>
            <a:r>
              <a:rPr lang="en-US" altLang="zh-CN" smtClean="0">
                <a:latin typeface="Arial Narrow" pitchFamily="34" charset="0"/>
              </a:rPr>
              <a:t>What's happening now?</a:t>
            </a:r>
          </a:p>
          <a:p>
            <a:pPr marL="0" indent="0">
              <a:buFont typeface="Arial" charset="0"/>
              <a:buNone/>
            </a:pPr>
            <a:r>
              <a:rPr lang="en-US" altLang="zh-CN" smtClean="0">
                <a:latin typeface="Arial Narrow" pitchFamily="34" charset="0"/>
              </a:rPr>
              <a:t>Tom is singing.</a:t>
            </a:r>
          </a:p>
        </p:txBody>
      </p:sp>
      <p:sp>
        <p:nvSpPr>
          <p:cNvPr id="4" name="矩形 3"/>
          <p:cNvSpPr/>
          <p:nvPr/>
        </p:nvSpPr>
        <p:spPr>
          <a:xfrm>
            <a:off x="125094" y="726440"/>
            <a:ext cx="8894446" cy="583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altLang="zh-CN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itchFamily="2" charset="-122"/>
              </a:rPr>
              <a:t>Module 5 Unit 1  We are having a party.</a:t>
            </a:r>
            <a:endParaRPr lang="en-US" altLang="zh-CN" sz="3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6872" name="组合 8"/>
          <p:cNvGrpSpPr>
            <a:grpSpLocks/>
          </p:cNvGrpSpPr>
          <p:nvPr/>
        </p:nvGrpSpPr>
        <p:grpSpPr bwMode="auto">
          <a:xfrm>
            <a:off x="7510463" y="0"/>
            <a:ext cx="1747837" cy="1147763"/>
            <a:chOff x="9718" y="4049"/>
            <a:chExt cx="2752" cy="1808"/>
          </a:xfrm>
        </p:grpSpPr>
        <p:sp>
          <p:nvSpPr>
            <p:cNvPr id="8" name="爆炸形 1 7"/>
            <p:cNvSpPr/>
            <p:nvPr/>
          </p:nvSpPr>
          <p:spPr>
            <a:xfrm>
              <a:off x="9718" y="4049"/>
              <a:ext cx="2752" cy="1808"/>
            </a:xfrm>
            <a:prstGeom prst="irregularSeal1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36884" name="文本框 5"/>
            <p:cNvSpPr txBox="1">
              <a:spLocks noChangeArrowheads="1"/>
            </p:cNvSpPr>
            <p:nvPr/>
          </p:nvSpPr>
          <p:spPr bwMode="auto">
            <a:xfrm rot="1620000">
              <a:off x="9986" y="4502"/>
              <a:ext cx="2218" cy="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 b="0">
                  <a:latin typeface="Arial Narrow" pitchFamily="34" charset="0"/>
                </a:rPr>
                <a:t>surprise</a:t>
              </a:r>
            </a:p>
          </p:txBody>
        </p:sp>
      </p:grpSp>
      <p:sp>
        <p:nvSpPr>
          <p:cNvPr id="36873" name="文本框 6"/>
          <p:cNvSpPr txBox="1">
            <a:spLocks noChangeArrowheads="1"/>
          </p:cNvSpPr>
          <p:nvPr/>
        </p:nvSpPr>
        <p:spPr bwMode="auto">
          <a:xfrm>
            <a:off x="3959225" y="4894263"/>
            <a:ext cx="885825" cy="58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0">
                <a:latin typeface="Arial Narrow" pitchFamily="34" charset="0"/>
              </a:rPr>
              <a:t>hear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9100" y="1560194"/>
            <a:ext cx="1386203" cy="1183641"/>
          </a:xfrm>
          <a:prstGeom prst="ellipse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16800" y="4423410"/>
            <a:ext cx="1506220" cy="1054735"/>
          </a:xfrm>
          <a:prstGeom prst="ellipse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933450" y="2743200"/>
            <a:ext cx="6759575" cy="3636963"/>
          </a:xfrm>
          <a:custGeom>
            <a:avLst/>
            <a:gdLst>
              <a:gd name="connisteX0" fmla="*/ 368158 w 6718158"/>
              <a:gd name="connsiteY0" fmla="*/ 0 h 3602213"/>
              <a:gd name="connisteX1" fmla="*/ 297673 w 6718158"/>
              <a:gd name="connsiteY1" fmla="*/ 28575 h 3602213"/>
              <a:gd name="connisteX2" fmla="*/ 227188 w 6718158"/>
              <a:gd name="connsiteY2" fmla="*/ 99060 h 3602213"/>
              <a:gd name="connisteX3" fmla="*/ 170673 w 6718158"/>
              <a:gd name="connsiteY3" fmla="*/ 183515 h 3602213"/>
              <a:gd name="connisteX4" fmla="*/ 114158 w 6718158"/>
              <a:gd name="connsiteY4" fmla="*/ 254000 h 3602213"/>
              <a:gd name="connisteX5" fmla="*/ 71613 w 6718158"/>
              <a:gd name="connsiteY5" fmla="*/ 324485 h 3602213"/>
              <a:gd name="connisteX6" fmla="*/ 43673 w 6718158"/>
              <a:gd name="connsiteY6" fmla="*/ 394970 h 3602213"/>
              <a:gd name="connisteX7" fmla="*/ 15098 w 6718158"/>
              <a:gd name="connsiteY7" fmla="*/ 466090 h 3602213"/>
              <a:gd name="connisteX8" fmla="*/ 1128 w 6718158"/>
              <a:gd name="connsiteY8" fmla="*/ 550545 h 3602213"/>
              <a:gd name="connisteX9" fmla="*/ 1128 w 6718158"/>
              <a:gd name="connsiteY9" fmla="*/ 621030 h 3602213"/>
              <a:gd name="connisteX10" fmla="*/ 1128 w 6718158"/>
              <a:gd name="connsiteY10" fmla="*/ 691515 h 3602213"/>
              <a:gd name="connisteX11" fmla="*/ 1128 w 6718158"/>
              <a:gd name="connsiteY11" fmla="*/ 762000 h 3602213"/>
              <a:gd name="connisteX12" fmla="*/ 1128 w 6718158"/>
              <a:gd name="connsiteY12" fmla="*/ 832485 h 3602213"/>
              <a:gd name="connisteX13" fmla="*/ 1128 w 6718158"/>
              <a:gd name="connsiteY13" fmla="*/ 902970 h 3602213"/>
              <a:gd name="connisteX14" fmla="*/ 15098 w 6718158"/>
              <a:gd name="connsiteY14" fmla="*/ 974090 h 3602213"/>
              <a:gd name="connisteX15" fmla="*/ 57643 w 6718158"/>
              <a:gd name="connsiteY15" fmla="*/ 1058545 h 3602213"/>
              <a:gd name="connisteX16" fmla="*/ 100188 w 6718158"/>
              <a:gd name="connsiteY16" fmla="*/ 1129030 h 3602213"/>
              <a:gd name="connisteX17" fmla="*/ 184643 w 6718158"/>
              <a:gd name="connsiteY17" fmla="*/ 1143000 h 3602213"/>
              <a:gd name="connisteX18" fmla="*/ 255128 w 6718158"/>
              <a:gd name="connsiteY18" fmla="*/ 1115060 h 3602213"/>
              <a:gd name="connisteX19" fmla="*/ 325613 w 6718158"/>
              <a:gd name="connsiteY19" fmla="*/ 1072515 h 3602213"/>
              <a:gd name="connisteX20" fmla="*/ 396098 w 6718158"/>
              <a:gd name="connsiteY20" fmla="*/ 1016000 h 3602213"/>
              <a:gd name="connisteX21" fmla="*/ 410068 w 6718158"/>
              <a:gd name="connsiteY21" fmla="*/ 945515 h 3602213"/>
              <a:gd name="connisteX22" fmla="*/ 339583 w 6718158"/>
              <a:gd name="connsiteY22" fmla="*/ 902970 h 3602213"/>
              <a:gd name="connisteX23" fmla="*/ 269098 w 6718158"/>
              <a:gd name="connsiteY23" fmla="*/ 902970 h 3602213"/>
              <a:gd name="connisteX24" fmla="*/ 198613 w 6718158"/>
              <a:gd name="connsiteY24" fmla="*/ 931545 h 3602213"/>
              <a:gd name="connisteX25" fmla="*/ 128128 w 6718158"/>
              <a:gd name="connsiteY25" fmla="*/ 988060 h 3602213"/>
              <a:gd name="connisteX26" fmla="*/ 71613 w 6718158"/>
              <a:gd name="connsiteY26" fmla="*/ 1058545 h 3602213"/>
              <a:gd name="connisteX27" fmla="*/ 71613 w 6718158"/>
              <a:gd name="connsiteY27" fmla="*/ 1129030 h 3602213"/>
              <a:gd name="connisteX28" fmla="*/ 71613 w 6718158"/>
              <a:gd name="connsiteY28" fmla="*/ 1213485 h 3602213"/>
              <a:gd name="connisteX29" fmla="*/ 71613 w 6718158"/>
              <a:gd name="connsiteY29" fmla="*/ 1298575 h 3602213"/>
              <a:gd name="connisteX30" fmla="*/ 71613 w 6718158"/>
              <a:gd name="connsiteY30" fmla="*/ 1369060 h 3602213"/>
              <a:gd name="connisteX31" fmla="*/ 71613 w 6718158"/>
              <a:gd name="connsiteY31" fmla="*/ 1453515 h 3602213"/>
              <a:gd name="connisteX32" fmla="*/ 85583 w 6718158"/>
              <a:gd name="connsiteY32" fmla="*/ 1524000 h 3602213"/>
              <a:gd name="connisteX33" fmla="*/ 114158 w 6718158"/>
              <a:gd name="connsiteY33" fmla="*/ 1609090 h 3602213"/>
              <a:gd name="connisteX34" fmla="*/ 156068 w 6718158"/>
              <a:gd name="connsiteY34" fmla="*/ 1693545 h 3602213"/>
              <a:gd name="connisteX35" fmla="*/ 198613 w 6718158"/>
              <a:gd name="connsiteY35" fmla="*/ 1764030 h 3602213"/>
              <a:gd name="connisteX36" fmla="*/ 269098 w 6718158"/>
              <a:gd name="connsiteY36" fmla="*/ 1834515 h 3602213"/>
              <a:gd name="connisteX37" fmla="*/ 354188 w 6718158"/>
              <a:gd name="connsiteY37" fmla="*/ 1891030 h 3602213"/>
              <a:gd name="connisteX38" fmla="*/ 438643 w 6718158"/>
              <a:gd name="connsiteY38" fmla="*/ 1947545 h 3602213"/>
              <a:gd name="connisteX39" fmla="*/ 537068 w 6718158"/>
              <a:gd name="connsiteY39" fmla="*/ 2018030 h 3602213"/>
              <a:gd name="connisteX40" fmla="*/ 608188 w 6718158"/>
              <a:gd name="connsiteY40" fmla="*/ 2032000 h 3602213"/>
              <a:gd name="connisteX41" fmla="*/ 678673 w 6718158"/>
              <a:gd name="connsiteY41" fmla="*/ 2060575 h 3602213"/>
              <a:gd name="connisteX42" fmla="*/ 749158 w 6718158"/>
              <a:gd name="connsiteY42" fmla="*/ 2060575 h 3602213"/>
              <a:gd name="connisteX43" fmla="*/ 791068 w 6718158"/>
              <a:gd name="connsiteY43" fmla="*/ 1990090 h 3602213"/>
              <a:gd name="connisteX44" fmla="*/ 833613 w 6718158"/>
              <a:gd name="connsiteY44" fmla="*/ 1918970 h 3602213"/>
              <a:gd name="connisteX45" fmla="*/ 805673 w 6718158"/>
              <a:gd name="connsiteY45" fmla="*/ 1848485 h 3602213"/>
              <a:gd name="connisteX46" fmla="*/ 735188 w 6718158"/>
              <a:gd name="connsiteY46" fmla="*/ 1791970 h 3602213"/>
              <a:gd name="connisteX47" fmla="*/ 664068 w 6718158"/>
              <a:gd name="connsiteY47" fmla="*/ 1791970 h 3602213"/>
              <a:gd name="connisteX48" fmla="*/ 579613 w 6718158"/>
              <a:gd name="connsiteY48" fmla="*/ 1834515 h 3602213"/>
              <a:gd name="connisteX49" fmla="*/ 551673 w 6718158"/>
              <a:gd name="connsiteY49" fmla="*/ 1905000 h 3602213"/>
              <a:gd name="connisteX50" fmla="*/ 537068 w 6718158"/>
              <a:gd name="connsiteY50" fmla="*/ 1975485 h 3602213"/>
              <a:gd name="connisteX51" fmla="*/ 537068 w 6718158"/>
              <a:gd name="connsiteY51" fmla="*/ 2045970 h 3602213"/>
              <a:gd name="connisteX52" fmla="*/ 523098 w 6718158"/>
              <a:gd name="connsiteY52" fmla="*/ 2131060 h 3602213"/>
              <a:gd name="connisteX53" fmla="*/ 509128 w 6718158"/>
              <a:gd name="connsiteY53" fmla="*/ 2201545 h 3602213"/>
              <a:gd name="connisteX54" fmla="*/ 509128 w 6718158"/>
              <a:gd name="connsiteY54" fmla="*/ 2272030 h 3602213"/>
              <a:gd name="connisteX55" fmla="*/ 495158 w 6718158"/>
              <a:gd name="connsiteY55" fmla="*/ 2356485 h 3602213"/>
              <a:gd name="connisteX56" fmla="*/ 495158 w 6718158"/>
              <a:gd name="connsiteY56" fmla="*/ 2441575 h 3602213"/>
              <a:gd name="connisteX57" fmla="*/ 495158 w 6718158"/>
              <a:gd name="connsiteY57" fmla="*/ 2512060 h 3602213"/>
              <a:gd name="connisteX58" fmla="*/ 523098 w 6718158"/>
              <a:gd name="connsiteY58" fmla="*/ 2582545 h 3602213"/>
              <a:gd name="connisteX59" fmla="*/ 565643 w 6718158"/>
              <a:gd name="connsiteY59" fmla="*/ 2653030 h 3602213"/>
              <a:gd name="connisteX60" fmla="*/ 608188 w 6718158"/>
              <a:gd name="connsiteY60" fmla="*/ 2723515 h 3602213"/>
              <a:gd name="connisteX61" fmla="*/ 664068 w 6718158"/>
              <a:gd name="connsiteY61" fmla="*/ 2794000 h 3602213"/>
              <a:gd name="connisteX62" fmla="*/ 735188 w 6718158"/>
              <a:gd name="connsiteY62" fmla="*/ 2822575 h 3602213"/>
              <a:gd name="connisteX63" fmla="*/ 819643 w 6718158"/>
              <a:gd name="connsiteY63" fmla="*/ 2864485 h 3602213"/>
              <a:gd name="connisteX64" fmla="*/ 918068 w 6718158"/>
              <a:gd name="connsiteY64" fmla="*/ 2921000 h 3602213"/>
              <a:gd name="connisteX65" fmla="*/ 1017128 w 6718158"/>
              <a:gd name="connsiteY65" fmla="*/ 2963545 h 3602213"/>
              <a:gd name="connisteX66" fmla="*/ 1087613 w 6718158"/>
              <a:gd name="connsiteY66" fmla="*/ 2991485 h 3602213"/>
              <a:gd name="connisteX67" fmla="*/ 1158098 w 6718158"/>
              <a:gd name="connsiteY67" fmla="*/ 3020060 h 3602213"/>
              <a:gd name="connisteX68" fmla="*/ 1214613 w 6718158"/>
              <a:gd name="connsiteY68" fmla="*/ 2949575 h 3602213"/>
              <a:gd name="connisteX69" fmla="*/ 1257158 w 6718158"/>
              <a:gd name="connsiteY69" fmla="*/ 2879090 h 3602213"/>
              <a:gd name="connisteX70" fmla="*/ 1257158 w 6718158"/>
              <a:gd name="connsiteY70" fmla="*/ 2807970 h 3602213"/>
              <a:gd name="connisteX71" fmla="*/ 1243188 w 6718158"/>
              <a:gd name="connsiteY71" fmla="*/ 2737485 h 3602213"/>
              <a:gd name="connisteX72" fmla="*/ 1172068 w 6718158"/>
              <a:gd name="connsiteY72" fmla="*/ 2709545 h 3602213"/>
              <a:gd name="connisteX73" fmla="*/ 1144128 w 6718158"/>
              <a:gd name="connsiteY73" fmla="*/ 2780030 h 3602213"/>
              <a:gd name="connisteX74" fmla="*/ 1130158 w 6718158"/>
              <a:gd name="connsiteY74" fmla="*/ 2864485 h 3602213"/>
              <a:gd name="connisteX75" fmla="*/ 1116188 w 6718158"/>
              <a:gd name="connsiteY75" fmla="*/ 2934970 h 3602213"/>
              <a:gd name="connisteX76" fmla="*/ 1116188 w 6718158"/>
              <a:gd name="connsiteY76" fmla="*/ 3006090 h 3602213"/>
              <a:gd name="connisteX77" fmla="*/ 1116188 w 6718158"/>
              <a:gd name="connsiteY77" fmla="*/ 3076575 h 3602213"/>
              <a:gd name="connisteX78" fmla="*/ 1144128 w 6718158"/>
              <a:gd name="connsiteY78" fmla="*/ 3147060 h 3602213"/>
              <a:gd name="connisteX79" fmla="*/ 1214613 w 6718158"/>
              <a:gd name="connsiteY79" fmla="*/ 3203575 h 3602213"/>
              <a:gd name="connisteX80" fmla="*/ 1285098 w 6718158"/>
              <a:gd name="connsiteY80" fmla="*/ 3231515 h 3602213"/>
              <a:gd name="connisteX81" fmla="*/ 1370188 w 6718158"/>
              <a:gd name="connsiteY81" fmla="*/ 3288030 h 3602213"/>
              <a:gd name="connisteX82" fmla="*/ 1454643 w 6718158"/>
              <a:gd name="connsiteY82" fmla="*/ 3330575 h 3602213"/>
              <a:gd name="connisteX83" fmla="*/ 1539098 w 6718158"/>
              <a:gd name="connsiteY83" fmla="*/ 3358515 h 3602213"/>
              <a:gd name="connisteX84" fmla="*/ 1609583 w 6718158"/>
              <a:gd name="connsiteY84" fmla="*/ 3387090 h 3602213"/>
              <a:gd name="connisteX85" fmla="*/ 1694673 w 6718158"/>
              <a:gd name="connsiteY85" fmla="*/ 3429000 h 3602213"/>
              <a:gd name="connisteX86" fmla="*/ 1779128 w 6718158"/>
              <a:gd name="connsiteY86" fmla="*/ 3442970 h 3602213"/>
              <a:gd name="connisteX87" fmla="*/ 1863583 w 6718158"/>
              <a:gd name="connsiteY87" fmla="*/ 3457575 h 3602213"/>
              <a:gd name="connisteX88" fmla="*/ 1948673 w 6718158"/>
              <a:gd name="connsiteY88" fmla="*/ 3471545 h 3602213"/>
              <a:gd name="connisteX89" fmla="*/ 2033128 w 6718158"/>
              <a:gd name="connsiteY89" fmla="*/ 3471545 h 3602213"/>
              <a:gd name="connisteX90" fmla="*/ 2103613 w 6718158"/>
              <a:gd name="connsiteY90" fmla="*/ 3485515 h 3602213"/>
              <a:gd name="connisteX91" fmla="*/ 2174098 w 6718158"/>
              <a:gd name="connsiteY91" fmla="*/ 3485515 h 3602213"/>
              <a:gd name="connisteX92" fmla="*/ 2244583 w 6718158"/>
              <a:gd name="connsiteY92" fmla="*/ 3485515 h 3602213"/>
              <a:gd name="connisteX93" fmla="*/ 2315068 w 6718158"/>
              <a:gd name="connsiteY93" fmla="*/ 3442970 h 3602213"/>
              <a:gd name="connisteX94" fmla="*/ 2386188 w 6718158"/>
              <a:gd name="connsiteY94" fmla="*/ 3401060 h 3602213"/>
              <a:gd name="connisteX95" fmla="*/ 2400158 w 6718158"/>
              <a:gd name="connsiteY95" fmla="*/ 3330575 h 3602213"/>
              <a:gd name="connisteX96" fmla="*/ 2400158 w 6718158"/>
              <a:gd name="connsiteY96" fmla="*/ 3245485 h 3602213"/>
              <a:gd name="connisteX97" fmla="*/ 2386188 w 6718158"/>
              <a:gd name="connsiteY97" fmla="*/ 3175000 h 3602213"/>
              <a:gd name="connisteX98" fmla="*/ 2315068 w 6718158"/>
              <a:gd name="connsiteY98" fmla="*/ 3133090 h 3602213"/>
              <a:gd name="connisteX99" fmla="*/ 2273158 w 6718158"/>
              <a:gd name="connsiteY99" fmla="*/ 3203575 h 3602213"/>
              <a:gd name="connisteX100" fmla="*/ 2259188 w 6718158"/>
              <a:gd name="connsiteY100" fmla="*/ 3274060 h 3602213"/>
              <a:gd name="connisteX101" fmla="*/ 2244583 w 6718158"/>
              <a:gd name="connsiteY101" fmla="*/ 3344545 h 3602213"/>
              <a:gd name="connisteX102" fmla="*/ 2259188 w 6718158"/>
              <a:gd name="connsiteY102" fmla="*/ 3415030 h 3602213"/>
              <a:gd name="connisteX103" fmla="*/ 2301098 w 6718158"/>
              <a:gd name="connsiteY103" fmla="*/ 3485515 h 3602213"/>
              <a:gd name="connisteX104" fmla="*/ 2371583 w 6718158"/>
              <a:gd name="connsiteY104" fmla="*/ 3528060 h 3602213"/>
              <a:gd name="connisteX105" fmla="*/ 2442068 w 6718158"/>
              <a:gd name="connsiteY105" fmla="*/ 3556000 h 3602213"/>
              <a:gd name="connisteX106" fmla="*/ 2513188 w 6718158"/>
              <a:gd name="connsiteY106" fmla="*/ 3584575 h 3602213"/>
              <a:gd name="connisteX107" fmla="*/ 2583673 w 6718158"/>
              <a:gd name="connsiteY107" fmla="*/ 3598545 h 3602213"/>
              <a:gd name="connisteX108" fmla="*/ 2668128 w 6718158"/>
              <a:gd name="connsiteY108" fmla="*/ 3598545 h 3602213"/>
              <a:gd name="connisteX109" fmla="*/ 2752583 w 6718158"/>
              <a:gd name="connsiteY109" fmla="*/ 3598545 h 3602213"/>
              <a:gd name="connisteX110" fmla="*/ 2837673 w 6718158"/>
              <a:gd name="connsiteY110" fmla="*/ 3598545 h 3602213"/>
              <a:gd name="connisteX111" fmla="*/ 2922128 w 6718158"/>
              <a:gd name="connsiteY111" fmla="*/ 3598545 h 3602213"/>
              <a:gd name="connisteX112" fmla="*/ 2992613 w 6718158"/>
              <a:gd name="connsiteY112" fmla="*/ 3598545 h 3602213"/>
              <a:gd name="connisteX113" fmla="*/ 3063098 w 6718158"/>
              <a:gd name="connsiteY113" fmla="*/ 3598545 h 3602213"/>
              <a:gd name="connisteX114" fmla="*/ 3133583 w 6718158"/>
              <a:gd name="connsiteY114" fmla="*/ 3556000 h 3602213"/>
              <a:gd name="connisteX115" fmla="*/ 3190098 w 6718158"/>
              <a:gd name="connsiteY115" fmla="*/ 3485515 h 3602213"/>
              <a:gd name="connisteX116" fmla="*/ 3246613 w 6718158"/>
              <a:gd name="connsiteY116" fmla="*/ 3401060 h 3602213"/>
              <a:gd name="connisteX117" fmla="*/ 3331068 w 6718158"/>
              <a:gd name="connsiteY117" fmla="*/ 3330575 h 3602213"/>
              <a:gd name="connisteX118" fmla="*/ 3402188 w 6718158"/>
              <a:gd name="connsiteY118" fmla="*/ 3231515 h 3602213"/>
              <a:gd name="connisteX119" fmla="*/ 3472673 w 6718158"/>
              <a:gd name="connsiteY119" fmla="*/ 3175000 h 3602213"/>
              <a:gd name="connisteX120" fmla="*/ 3514583 w 6718158"/>
              <a:gd name="connsiteY120" fmla="*/ 3090545 h 3602213"/>
              <a:gd name="connisteX121" fmla="*/ 3557128 w 6718158"/>
              <a:gd name="connsiteY121" fmla="*/ 3020060 h 3602213"/>
              <a:gd name="connisteX122" fmla="*/ 3585068 w 6718158"/>
              <a:gd name="connsiteY122" fmla="*/ 2949575 h 3602213"/>
              <a:gd name="connisteX123" fmla="*/ 3585068 w 6718158"/>
              <a:gd name="connsiteY123" fmla="*/ 2879090 h 3602213"/>
              <a:gd name="connisteX124" fmla="*/ 3557128 w 6718158"/>
              <a:gd name="connsiteY124" fmla="*/ 2807970 h 3602213"/>
              <a:gd name="connisteX125" fmla="*/ 3500613 w 6718158"/>
              <a:gd name="connsiteY125" fmla="*/ 2737485 h 3602213"/>
              <a:gd name="connisteX126" fmla="*/ 3430128 w 6718158"/>
              <a:gd name="connsiteY126" fmla="*/ 2766060 h 3602213"/>
              <a:gd name="connisteX127" fmla="*/ 3416158 w 6718158"/>
              <a:gd name="connsiteY127" fmla="*/ 2850515 h 3602213"/>
              <a:gd name="connisteX128" fmla="*/ 3416158 w 6718158"/>
              <a:gd name="connsiteY128" fmla="*/ 2921000 h 3602213"/>
              <a:gd name="connisteX129" fmla="*/ 3416158 w 6718158"/>
              <a:gd name="connsiteY129" fmla="*/ 2991485 h 3602213"/>
              <a:gd name="connisteX130" fmla="*/ 3416158 w 6718158"/>
              <a:gd name="connsiteY130" fmla="*/ 3061970 h 3602213"/>
              <a:gd name="connisteX131" fmla="*/ 3472673 w 6718158"/>
              <a:gd name="connsiteY131" fmla="*/ 3133090 h 3602213"/>
              <a:gd name="connisteX132" fmla="*/ 3543158 w 6718158"/>
              <a:gd name="connsiteY132" fmla="*/ 3175000 h 3602213"/>
              <a:gd name="connisteX133" fmla="*/ 3627613 w 6718158"/>
              <a:gd name="connsiteY133" fmla="*/ 3217545 h 3602213"/>
              <a:gd name="connisteX134" fmla="*/ 3712068 w 6718158"/>
              <a:gd name="connsiteY134" fmla="*/ 3245485 h 3602213"/>
              <a:gd name="connisteX135" fmla="*/ 3797158 w 6718158"/>
              <a:gd name="connsiteY135" fmla="*/ 3260090 h 3602213"/>
              <a:gd name="connisteX136" fmla="*/ 3881613 w 6718158"/>
              <a:gd name="connsiteY136" fmla="*/ 3274060 h 3602213"/>
              <a:gd name="connisteX137" fmla="*/ 3952098 w 6718158"/>
              <a:gd name="connsiteY137" fmla="*/ 3288030 h 3602213"/>
              <a:gd name="connisteX138" fmla="*/ 4037188 w 6718158"/>
              <a:gd name="connsiteY138" fmla="*/ 3288030 h 3602213"/>
              <a:gd name="connisteX139" fmla="*/ 4121643 w 6718158"/>
              <a:gd name="connsiteY139" fmla="*/ 3302000 h 3602213"/>
              <a:gd name="connisteX140" fmla="*/ 4192128 w 6718158"/>
              <a:gd name="connsiteY140" fmla="*/ 3302000 h 3602213"/>
              <a:gd name="connisteX141" fmla="*/ 4262613 w 6718158"/>
              <a:gd name="connsiteY141" fmla="*/ 3315970 h 3602213"/>
              <a:gd name="connisteX142" fmla="*/ 4333098 w 6718158"/>
              <a:gd name="connsiteY142" fmla="*/ 3315970 h 3602213"/>
              <a:gd name="connisteX143" fmla="*/ 4403583 w 6718158"/>
              <a:gd name="connsiteY143" fmla="*/ 3315970 h 3602213"/>
              <a:gd name="connisteX144" fmla="*/ 4474068 w 6718158"/>
              <a:gd name="connsiteY144" fmla="*/ 3260090 h 3602213"/>
              <a:gd name="connisteX145" fmla="*/ 4488673 w 6718158"/>
              <a:gd name="connsiteY145" fmla="*/ 3188970 h 3602213"/>
              <a:gd name="connisteX146" fmla="*/ 4488673 w 6718158"/>
              <a:gd name="connsiteY146" fmla="*/ 3118485 h 3602213"/>
              <a:gd name="connisteX147" fmla="*/ 4418188 w 6718158"/>
              <a:gd name="connsiteY147" fmla="*/ 3061970 h 3602213"/>
              <a:gd name="connisteX148" fmla="*/ 4333098 w 6718158"/>
              <a:gd name="connsiteY148" fmla="*/ 3061970 h 3602213"/>
              <a:gd name="connisteX149" fmla="*/ 4319128 w 6718158"/>
              <a:gd name="connsiteY149" fmla="*/ 3133090 h 3602213"/>
              <a:gd name="connisteX150" fmla="*/ 4319128 w 6718158"/>
              <a:gd name="connsiteY150" fmla="*/ 3203575 h 3602213"/>
              <a:gd name="connisteX151" fmla="*/ 4319128 w 6718158"/>
              <a:gd name="connsiteY151" fmla="*/ 3274060 h 3602213"/>
              <a:gd name="connisteX152" fmla="*/ 4347068 w 6718158"/>
              <a:gd name="connsiteY152" fmla="*/ 3344545 h 3602213"/>
              <a:gd name="connisteX153" fmla="*/ 4375643 w 6718158"/>
              <a:gd name="connsiteY153" fmla="*/ 3415030 h 3602213"/>
              <a:gd name="connisteX154" fmla="*/ 4446128 w 6718158"/>
              <a:gd name="connsiteY154" fmla="*/ 3457575 h 3602213"/>
              <a:gd name="connisteX155" fmla="*/ 4516613 w 6718158"/>
              <a:gd name="connsiteY155" fmla="*/ 3499485 h 3602213"/>
              <a:gd name="connisteX156" fmla="*/ 4615673 w 6718158"/>
              <a:gd name="connsiteY156" fmla="*/ 3528060 h 3602213"/>
              <a:gd name="connisteX157" fmla="*/ 4700128 w 6718158"/>
              <a:gd name="connsiteY157" fmla="*/ 3556000 h 3602213"/>
              <a:gd name="connisteX158" fmla="*/ 4784583 w 6718158"/>
              <a:gd name="connsiteY158" fmla="*/ 3556000 h 3602213"/>
              <a:gd name="connisteX159" fmla="*/ 4869673 w 6718158"/>
              <a:gd name="connsiteY159" fmla="*/ 3556000 h 3602213"/>
              <a:gd name="connisteX160" fmla="*/ 4954128 w 6718158"/>
              <a:gd name="connsiteY160" fmla="*/ 3556000 h 3602213"/>
              <a:gd name="connisteX161" fmla="*/ 5038583 w 6718158"/>
              <a:gd name="connsiteY161" fmla="*/ 3556000 h 3602213"/>
              <a:gd name="connisteX162" fmla="*/ 5109068 w 6718158"/>
              <a:gd name="connsiteY162" fmla="*/ 3542030 h 3602213"/>
              <a:gd name="connisteX163" fmla="*/ 5180188 w 6718158"/>
              <a:gd name="connsiteY163" fmla="*/ 3514090 h 3602213"/>
              <a:gd name="connisteX164" fmla="*/ 5222098 w 6718158"/>
              <a:gd name="connsiteY164" fmla="*/ 3442970 h 3602213"/>
              <a:gd name="connisteX165" fmla="*/ 5264643 w 6718158"/>
              <a:gd name="connsiteY165" fmla="*/ 3372485 h 3602213"/>
              <a:gd name="connisteX166" fmla="*/ 5278613 w 6718158"/>
              <a:gd name="connsiteY166" fmla="*/ 3302000 h 3602213"/>
              <a:gd name="connisteX167" fmla="*/ 5278613 w 6718158"/>
              <a:gd name="connsiteY167" fmla="*/ 3231515 h 3602213"/>
              <a:gd name="connisteX168" fmla="*/ 5264643 w 6718158"/>
              <a:gd name="connsiteY168" fmla="*/ 3161030 h 3602213"/>
              <a:gd name="connisteX169" fmla="*/ 5194158 w 6718158"/>
              <a:gd name="connsiteY169" fmla="*/ 3175000 h 3602213"/>
              <a:gd name="connisteX170" fmla="*/ 5180188 w 6718158"/>
              <a:gd name="connsiteY170" fmla="*/ 3245485 h 3602213"/>
              <a:gd name="connisteX171" fmla="*/ 5151613 w 6718158"/>
              <a:gd name="connsiteY171" fmla="*/ 3315970 h 3602213"/>
              <a:gd name="connisteX172" fmla="*/ 5137643 w 6718158"/>
              <a:gd name="connsiteY172" fmla="*/ 3387090 h 3602213"/>
              <a:gd name="connisteX173" fmla="*/ 5137643 w 6718158"/>
              <a:gd name="connsiteY173" fmla="*/ 3457575 h 3602213"/>
              <a:gd name="connisteX174" fmla="*/ 5194158 w 6718158"/>
              <a:gd name="connsiteY174" fmla="*/ 3528060 h 3602213"/>
              <a:gd name="connisteX175" fmla="*/ 5278613 w 6718158"/>
              <a:gd name="connsiteY175" fmla="*/ 3569970 h 3602213"/>
              <a:gd name="connisteX176" fmla="*/ 5349098 w 6718158"/>
              <a:gd name="connsiteY176" fmla="*/ 3598545 h 3602213"/>
              <a:gd name="connisteX177" fmla="*/ 5419583 w 6718158"/>
              <a:gd name="connsiteY177" fmla="*/ 3598545 h 3602213"/>
              <a:gd name="connisteX178" fmla="*/ 5518643 w 6718158"/>
              <a:gd name="connsiteY178" fmla="*/ 3584575 h 3602213"/>
              <a:gd name="connisteX179" fmla="*/ 5589128 w 6718158"/>
              <a:gd name="connsiteY179" fmla="*/ 3569970 h 3602213"/>
              <a:gd name="connisteX180" fmla="*/ 5673583 w 6718158"/>
              <a:gd name="connsiteY180" fmla="*/ 3542030 h 3602213"/>
              <a:gd name="connisteX181" fmla="*/ 5744068 w 6718158"/>
              <a:gd name="connsiteY181" fmla="*/ 3499485 h 3602213"/>
              <a:gd name="connisteX182" fmla="*/ 5815188 w 6718158"/>
              <a:gd name="connsiteY182" fmla="*/ 3442970 h 3602213"/>
              <a:gd name="connisteX183" fmla="*/ 5885673 w 6718158"/>
              <a:gd name="connsiteY183" fmla="*/ 3401060 h 3602213"/>
              <a:gd name="connisteX184" fmla="*/ 5970128 w 6718158"/>
              <a:gd name="connsiteY184" fmla="*/ 3330575 h 3602213"/>
              <a:gd name="connisteX185" fmla="*/ 6026643 w 6718158"/>
              <a:gd name="connsiteY185" fmla="*/ 3245485 h 3602213"/>
              <a:gd name="connisteX186" fmla="*/ 6069188 w 6718158"/>
              <a:gd name="connsiteY186" fmla="*/ 3175000 h 3602213"/>
              <a:gd name="connisteX187" fmla="*/ 6097128 w 6718158"/>
              <a:gd name="connsiteY187" fmla="*/ 3104515 h 3602213"/>
              <a:gd name="connisteX188" fmla="*/ 6111098 w 6718158"/>
              <a:gd name="connsiteY188" fmla="*/ 3034030 h 3602213"/>
              <a:gd name="connisteX189" fmla="*/ 6040613 w 6718158"/>
              <a:gd name="connsiteY189" fmla="*/ 2991485 h 3602213"/>
              <a:gd name="connisteX190" fmla="*/ 5970128 w 6718158"/>
              <a:gd name="connsiteY190" fmla="*/ 3020060 h 3602213"/>
              <a:gd name="connisteX191" fmla="*/ 5942188 w 6718158"/>
              <a:gd name="connsiteY191" fmla="*/ 3090545 h 3602213"/>
              <a:gd name="connisteX192" fmla="*/ 5942188 w 6718158"/>
              <a:gd name="connsiteY192" fmla="*/ 3161030 h 3602213"/>
              <a:gd name="connisteX193" fmla="*/ 5942188 w 6718158"/>
              <a:gd name="connsiteY193" fmla="*/ 3231515 h 3602213"/>
              <a:gd name="connisteX194" fmla="*/ 6012673 w 6718158"/>
              <a:gd name="connsiteY194" fmla="*/ 3288030 h 3602213"/>
              <a:gd name="connisteX195" fmla="*/ 6083158 w 6718158"/>
              <a:gd name="connsiteY195" fmla="*/ 3315970 h 3602213"/>
              <a:gd name="connisteX196" fmla="*/ 6167613 w 6718158"/>
              <a:gd name="connsiteY196" fmla="*/ 3315970 h 3602213"/>
              <a:gd name="connisteX197" fmla="*/ 6238098 w 6718158"/>
              <a:gd name="connsiteY197" fmla="*/ 3315970 h 3602213"/>
              <a:gd name="connisteX198" fmla="*/ 6337158 w 6718158"/>
              <a:gd name="connsiteY198" fmla="*/ 3315970 h 3602213"/>
              <a:gd name="connisteX199" fmla="*/ 6407643 w 6718158"/>
              <a:gd name="connsiteY199" fmla="*/ 3274060 h 3602213"/>
              <a:gd name="connisteX200" fmla="*/ 6464158 w 6718158"/>
              <a:gd name="connsiteY200" fmla="*/ 3203575 h 3602213"/>
              <a:gd name="connisteX201" fmla="*/ 6478128 w 6718158"/>
              <a:gd name="connsiteY201" fmla="*/ 3133090 h 3602213"/>
              <a:gd name="connisteX202" fmla="*/ 6506068 w 6718158"/>
              <a:gd name="connsiteY202" fmla="*/ 3061970 h 3602213"/>
              <a:gd name="connisteX203" fmla="*/ 6548613 w 6718158"/>
              <a:gd name="connsiteY203" fmla="*/ 2991485 h 3602213"/>
              <a:gd name="connisteX204" fmla="*/ 6562583 w 6718158"/>
              <a:gd name="connsiteY204" fmla="*/ 2921000 h 3602213"/>
              <a:gd name="connisteX205" fmla="*/ 6591158 w 6718158"/>
              <a:gd name="connsiteY205" fmla="*/ 2850515 h 3602213"/>
              <a:gd name="connisteX206" fmla="*/ 6605128 w 6718158"/>
              <a:gd name="connsiteY206" fmla="*/ 2780030 h 3602213"/>
              <a:gd name="connisteX207" fmla="*/ 6534643 w 6718158"/>
              <a:gd name="connsiteY207" fmla="*/ 2723515 h 3602213"/>
              <a:gd name="connisteX208" fmla="*/ 6478128 w 6718158"/>
              <a:gd name="connsiteY208" fmla="*/ 2807970 h 3602213"/>
              <a:gd name="connisteX209" fmla="*/ 6492098 w 6718158"/>
              <a:gd name="connsiteY209" fmla="*/ 2879090 h 3602213"/>
              <a:gd name="connisteX210" fmla="*/ 6562583 w 6718158"/>
              <a:gd name="connsiteY210" fmla="*/ 2934970 h 3602213"/>
              <a:gd name="connisteX211" fmla="*/ 6633068 w 6718158"/>
              <a:gd name="connsiteY211" fmla="*/ 2879090 h 3602213"/>
              <a:gd name="connisteX212" fmla="*/ 6647673 w 6718158"/>
              <a:gd name="connsiteY212" fmla="*/ 2807970 h 3602213"/>
              <a:gd name="connisteX213" fmla="*/ 6647673 w 6718158"/>
              <a:gd name="connsiteY213" fmla="*/ 2737485 h 3602213"/>
              <a:gd name="connisteX214" fmla="*/ 6647673 w 6718158"/>
              <a:gd name="connsiteY214" fmla="*/ 2667000 h 3602213"/>
              <a:gd name="connisteX215" fmla="*/ 6718158 w 6718158"/>
              <a:gd name="connsiteY215" fmla="*/ 2625090 h 360221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</a:cxnLst>
            <a:rect l="l" t="t" r="r" b="b"/>
            <a:pathLst>
              <a:path w="6718159" h="3602214">
                <a:moveTo>
                  <a:pt x="368159" y="0"/>
                </a:moveTo>
                <a:cubicBezTo>
                  <a:pt x="355459" y="4445"/>
                  <a:pt x="325614" y="8890"/>
                  <a:pt x="297674" y="28575"/>
                </a:cubicBezTo>
                <a:cubicBezTo>
                  <a:pt x="269734" y="48260"/>
                  <a:pt x="252589" y="67945"/>
                  <a:pt x="227189" y="99060"/>
                </a:cubicBezTo>
                <a:cubicBezTo>
                  <a:pt x="201789" y="130175"/>
                  <a:pt x="193534" y="152400"/>
                  <a:pt x="170674" y="183515"/>
                </a:cubicBezTo>
                <a:cubicBezTo>
                  <a:pt x="147814" y="214630"/>
                  <a:pt x="133844" y="226060"/>
                  <a:pt x="114159" y="254000"/>
                </a:cubicBezTo>
                <a:cubicBezTo>
                  <a:pt x="94474" y="281940"/>
                  <a:pt x="85584" y="296545"/>
                  <a:pt x="71614" y="324485"/>
                </a:cubicBezTo>
                <a:cubicBezTo>
                  <a:pt x="57644" y="352425"/>
                  <a:pt x="55104" y="366395"/>
                  <a:pt x="43674" y="394970"/>
                </a:cubicBezTo>
                <a:cubicBezTo>
                  <a:pt x="32244" y="423545"/>
                  <a:pt x="23354" y="434975"/>
                  <a:pt x="15099" y="466090"/>
                </a:cubicBezTo>
                <a:cubicBezTo>
                  <a:pt x="6844" y="497205"/>
                  <a:pt x="3669" y="519430"/>
                  <a:pt x="1129" y="550545"/>
                </a:cubicBezTo>
                <a:cubicBezTo>
                  <a:pt x="-1411" y="581660"/>
                  <a:pt x="1129" y="593090"/>
                  <a:pt x="1129" y="621030"/>
                </a:cubicBezTo>
                <a:cubicBezTo>
                  <a:pt x="1129" y="648970"/>
                  <a:pt x="1129" y="663575"/>
                  <a:pt x="1129" y="691515"/>
                </a:cubicBezTo>
                <a:cubicBezTo>
                  <a:pt x="1129" y="719455"/>
                  <a:pt x="1129" y="734060"/>
                  <a:pt x="1129" y="762000"/>
                </a:cubicBezTo>
                <a:cubicBezTo>
                  <a:pt x="1129" y="789940"/>
                  <a:pt x="1129" y="804545"/>
                  <a:pt x="1129" y="832485"/>
                </a:cubicBezTo>
                <a:cubicBezTo>
                  <a:pt x="1129" y="860425"/>
                  <a:pt x="-1411" y="874395"/>
                  <a:pt x="1129" y="902970"/>
                </a:cubicBezTo>
                <a:cubicBezTo>
                  <a:pt x="3669" y="931545"/>
                  <a:pt x="3669" y="942975"/>
                  <a:pt x="15099" y="974090"/>
                </a:cubicBezTo>
                <a:cubicBezTo>
                  <a:pt x="26529" y="1005205"/>
                  <a:pt x="40499" y="1027430"/>
                  <a:pt x="57644" y="1058545"/>
                </a:cubicBezTo>
                <a:cubicBezTo>
                  <a:pt x="74789" y="1089660"/>
                  <a:pt x="74789" y="1111885"/>
                  <a:pt x="100189" y="1129030"/>
                </a:cubicBezTo>
                <a:cubicBezTo>
                  <a:pt x="125589" y="1146175"/>
                  <a:pt x="153529" y="1145540"/>
                  <a:pt x="184644" y="1143000"/>
                </a:cubicBezTo>
                <a:cubicBezTo>
                  <a:pt x="215759" y="1140460"/>
                  <a:pt x="227189" y="1129030"/>
                  <a:pt x="255129" y="1115060"/>
                </a:cubicBezTo>
                <a:cubicBezTo>
                  <a:pt x="283069" y="1101090"/>
                  <a:pt x="297674" y="1092200"/>
                  <a:pt x="325614" y="1072515"/>
                </a:cubicBezTo>
                <a:cubicBezTo>
                  <a:pt x="353554" y="1052830"/>
                  <a:pt x="378954" y="1041400"/>
                  <a:pt x="396099" y="1016000"/>
                </a:cubicBezTo>
                <a:cubicBezTo>
                  <a:pt x="413244" y="990600"/>
                  <a:pt x="421499" y="968375"/>
                  <a:pt x="410069" y="945515"/>
                </a:cubicBezTo>
                <a:cubicBezTo>
                  <a:pt x="398639" y="922655"/>
                  <a:pt x="367524" y="911225"/>
                  <a:pt x="339584" y="902970"/>
                </a:cubicBezTo>
                <a:cubicBezTo>
                  <a:pt x="311644" y="894715"/>
                  <a:pt x="297039" y="897255"/>
                  <a:pt x="269099" y="902970"/>
                </a:cubicBezTo>
                <a:cubicBezTo>
                  <a:pt x="241159" y="908685"/>
                  <a:pt x="226554" y="914400"/>
                  <a:pt x="198614" y="931545"/>
                </a:cubicBezTo>
                <a:cubicBezTo>
                  <a:pt x="170674" y="948690"/>
                  <a:pt x="153529" y="962660"/>
                  <a:pt x="128129" y="988060"/>
                </a:cubicBezTo>
                <a:cubicBezTo>
                  <a:pt x="102729" y="1013460"/>
                  <a:pt x="83044" y="1030605"/>
                  <a:pt x="71614" y="1058545"/>
                </a:cubicBezTo>
                <a:cubicBezTo>
                  <a:pt x="60184" y="1086485"/>
                  <a:pt x="71614" y="1097915"/>
                  <a:pt x="71614" y="1129030"/>
                </a:cubicBezTo>
                <a:cubicBezTo>
                  <a:pt x="71614" y="1160145"/>
                  <a:pt x="71614" y="1179830"/>
                  <a:pt x="71614" y="1213485"/>
                </a:cubicBezTo>
                <a:cubicBezTo>
                  <a:pt x="71614" y="1247140"/>
                  <a:pt x="71614" y="1267460"/>
                  <a:pt x="71614" y="1298575"/>
                </a:cubicBezTo>
                <a:cubicBezTo>
                  <a:pt x="71614" y="1329690"/>
                  <a:pt x="71614" y="1337945"/>
                  <a:pt x="71614" y="1369060"/>
                </a:cubicBezTo>
                <a:cubicBezTo>
                  <a:pt x="71614" y="1400175"/>
                  <a:pt x="69074" y="1422400"/>
                  <a:pt x="71614" y="1453515"/>
                </a:cubicBezTo>
                <a:cubicBezTo>
                  <a:pt x="74154" y="1484630"/>
                  <a:pt x="77329" y="1492885"/>
                  <a:pt x="85584" y="1524000"/>
                </a:cubicBezTo>
                <a:cubicBezTo>
                  <a:pt x="93839" y="1555115"/>
                  <a:pt x="100189" y="1575435"/>
                  <a:pt x="114159" y="1609090"/>
                </a:cubicBezTo>
                <a:cubicBezTo>
                  <a:pt x="128129" y="1642745"/>
                  <a:pt x="138924" y="1662430"/>
                  <a:pt x="156069" y="1693545"/>
                </a:cubicBezTo>
                <a:cubicBezTo>
                  <a:pt x="173214" y="1724660"/>
                  <a:pt x="175754" y="1736090"/>
                  <a:pt x="198614" y="1764030"/>
                </a:cubicBezTo>
                <a:cubicBezTo>
                  <a:pt x="221474" y="1791970"/>
                  <a:pt x="237984" y="1809115"/>
                  <a:pt x="269099" y="1834515"/>
                </a:cubicBezTo>
                <a:cubicBezTo>
                  <a:pt x="300214" y="1859915"/>
                  <a:pt x="320534" y="1868170"/>
                  <a:pt x="354189" y="1891030"/>
                </a:cubicBezTo>
                <a:cubicBezTo>
                  <a:pt x="387844" y="1913890"/>
                  <a:pt x="401814" y="1922145"/>
                  <a:pt x="438644" y="1947545"/>
                </a:cubicBezTo>
                <a:cubicBezTo>
                  <a:pt x="475474" y="1972945"/>
                  <a:pt x="503414" y="2000885"/>
                  <a:pt x="537069" y="2018030"/>
                </a:cubicBezTo>
                <a:cubicBezTo>
                  <a:pt x="570724" y="2035175"/>
                  <a:pt x="579614" y="2023745"/>
                  <a:pt x="608189" y="2032000"/>
                </a:cubicBezTo>
                <a:cubicBezTo>
                  <a:pt x="636764" y="2040255"/>
                  <a:pt x="650734" y="2054860"/>
                  <a:pt x="678674" y="2060575"/>
                </a:cubicBezTo>
                <a:cubicBezTo>
                  <a:pt x="706614" y="2066290"/>
                  <a:pt x="726934" y="2074545"/>
                  <a:pt x="749159" y="2060575"/>
                </a:cubicBezTo>
                <a:cubicBezTo>
                  <a:pt x="771384" y="2046605"/>
                  <a:pt x="773924" y="2018665"/>
                  <a:pt x="791069" y="1990090"/>
                </a:cubicBezTo>
                <a:cubicBezTo>
                  <a:pt x="808214" y="1961515"/>
                  <a:pt x="830439" y="1947545"/>
                  <a:pt x="833614" y="1918970"/>
                </a:cubicBezTo>
                <a:cubicBezTo>
                  <a:pt x="836789" y="1890395"/>
                  <a:pt x="825359" y="1873885"/>
                  <a:pt x="805674" y="1848485"/>
                </a:cubicBezTo>
                <a:cubicBezTo>
                  <a:pt x="785989" y="1823085"/>
                  <a:pt x="763764" y="1803400"/>
                  <a:pt x="735189" y="1791970"/>
                </a:cubicBezTo>
                <a:cubicBezTo>
                  <a:pt x="706614" y="1780540"/>
                  <a:pt x="695184" y="1783715"/>
                  <a:pt x="664069" y="1791970"/>
                </a:cubicBezTo>
                <a:cubicBezTo>
                  <a:pt x="632954" y="1800225"/>
                  <a:pt x="601839" y="1811655"/>
                  <a:pt x="579614" y="1834515"/>
                </a:cubicBezTo>
                <a:cubicBezTo>
                  <a:pt x="557389" y="1857375"/>
                  <a:pt x="559929" y="1877060"/>
                  <a:pt x="551674" y="1905000"/>
                </a:cubicBezTo>
                <a:cubicBezTo>
                  <a:pt x="543419" y="1932940"/>
                  <a:pt x="540244" y="1947545"/>
                  <a:pt x="537069" y="1975485"/>
                </a:cubicBezTo>
                <a:cubicBezTo>
                  <a:pt x="533894" y="2003425"/>
                  <a:pt x="539609" y="2014855"/>
                  <a:pt x="537069" y="2045970"/>
                </a:cubicBezTo>
                <a:cubicBezTo>
                  <a:pt x="534529" y="2077085"/>
                  <a:pt x="528814" y="2099945"/>
                  <a:pt x="523099" y="2131060"/>
                </a:cubicBezTo>
                <a:cubicBezTo>
                  <a:pt x="517384" y="2162175"/>
                  <a:pt x="511669" y="2173605"/>
                  <a:pt x="509129" y="2201545"/>
                </a:cubicBezTo>
                <a:cubicBezTo>
                  <a:pt x="506589" y="2229485"/>
                  <a:pt x="511669" y="2240915"/>
                  <a:pt x="509129" y="2272030"/>
                </a:cubicBezTo>
                <a:cubicBezTo>
                  <a:pt x="506589" y="2303145"/>
                  <a:pt x="497699" y="2322830"/>
                  <a:pt x="495159" y="2356485"/>
                </a:cubicBezTo>
                <a:cubicBezTo>
                  <a:pt x="492619" y="2390140"/>
                  <a:pt x="495159" y="2410460"/>
                  <a:pt x="495159" y="2441575"/>
                </a:cubicBezTo>
                <a:cubicBezTo>
                  <a:pt x="495159" y="2472690"/>
                  <a:pt x="489444" y="2484120"/>
                  <a:pt x="495159" y="2512060"/>
                </a:cubicBezTo>
                <a:cubicBezTo>
                  <a:pt x="500874" y="2540000"/>
                  <a:pt x="509129" y="2554605"/>
                  <a:pt x="523099" y="2582545"/>
                </a:cubicBezTo>
                <a:cubicBezTo>
                  <a:pt x="537069" y="2610485"/>
                  <a:pt x="548499" y="2625090"/>
                  <a:pt x="565644" y="2653030"/>
                </a:cubicBezTo>
                <a:cubicBezTo>
                  <a:pt x="582789" y="2680970"/>
                  <a:pt x="588504" y="2695575"/>
                  <a:pt x="608189" y="2723515"/>
                </a:cubicBezTo>
                <a:cubicBezTo>
                  <a:pt x="627874" y="2751455"/>
                  <a:pt x="638669" y="2774315"/>
                  <a:pt x="664069" y="2794000"/>
                </a:cubicBezTo>
                <a:cubicBezTo>
                  <a:pt x="689469" y="2813685"/>
                  <a:pt x="704074" y="2808605"/>
                  <a:pt x="735189" y="2822575"/>
                </a:cubicBezTo>
                <a:cubicBezTo>
                  <a:pt x="766304" y="2836545"/>
                  <a:pt x="782814" y="2844800"/>
                  <a:pt x="819644" y="2864485"/>
                </a:cubicBezTo>
                <a:cubicBezTo>
                  <a:pt x="856474" y="2884170"/>
                  <a:pt x="878699" y="2901315"/>
                  <a:pt x="918069" y="2921000"/>
                </a:cubicBezTo>
                <a:cubicBezTo>
                  <a:pt x="957439" y="2940685"/>
                  <a:pt x="983474" y="2949575"/>
                  <a:pt x="1017129" y="2963545"/>
                </a:cubicBezTo>
                <a:cubicBezTo>
                  <a:pt x="1050784" y="2977515"/>
                  <a:pt x="1059674" y="2980055"/>
                  <a:pt x="1087614" y="2991485"/>
                </a:cubicBezTo>
                <a:cubicBezTo>
                  <a:pt x="1115554" y="3002915"/>
                  <a:pt x="1132699" y="3028315"/>
                  <a:pt x="1158099" y="3020060"/>
                </a:cubicBezTo>
                <a:cubicBezTo>
                  <a:pt x="1183499" y="3011805"/>
                  <a:pt x="1194929" y="2977515"/>
                  <a:pt x="1214614" y="2949575"/>
                </a:cubicBezTo>
                <a:cubicBezTo>
                  <a:pt x="1234299" y="2921635"/>
                  <a:pt x="1248904" y="2907665"/>
                  <a:pt x="1257159" y="2879090"/>
                </a:cubicBezTo>
                <a:cubicBezTo>
                  <a:pt x="1265414" y="2850515"/>
                  <a:pt x="1259699" y="2836545"/>
                  <a:pt x="1257159" y="2807970"/>
                </a:cubicBezTo>
                <a:cubicBezTo>
                  <a:pt x="1254619" y="2779395"/>
                  <a:pt x="1260334" y="2757170"/>
                  <a:pt x="1243189" y="2737485"/>
                </a:cubicBezTo>
                <a:cubicBezTo>
                  <a:pt x="1226044" y="2717800"/>
                  <a:pt x="1191754" y="2701290"/>
                  <a:pt x="1172069" y="2709545"/>
                </a:cubicBezTo>
                <a:cubicBezTo>
                  <a:pt x="1152384" y="2717800"/>
                  <a:pt x="1152384" y="2748915"/>
                  <a:pt x="1144129" y="2780030"/>
                </a:cubicBezTo>
                <a:cubicBezTo>
                  <a:pt x="1135874" y="2811145"/>
                  <a:pt x="1135874" y="2833370"/>
                  <a:pt x="1130159" y="2864485"/>
                </a:cubicBezTo>
                <a:cubicBezTo>
                  <a:pt x="1124444" y="2895600"/>
                  <a:pt x="1118729" y="2906395"/>
                  <a:pt x="1116189" y="2934970"/>
                </a:cubicBezTo>
                <a:cubicBezTo>
                  <a:pt x="1113649" y="2963545"/>
                  <a:pt x="1116189" y="2977515"/>
                  <a:pt x="1116189" y="3006090"/>
                </a:cubicBezTo>
                <a:cubicBezTo>
                  <a:pt x="1116189" y="3034665"/>
                  <a:pt x="1110474" y="3048635"/>
                  <a:pt x="1116189" y="3076575"/>
                </a:cubicBezTo>
                <a:cubicBezTo>
                  <a:pt x="1121904" y="3104515"/>
                  <a:pt x="1124444" y="3121660"/>
                  <a:pt x="1144129" y="3147060"/>
                </a:cubicBezTo>
                <a:cubicBezTo>
                  <a:pt x="1163814" y="3172460"/>
                  <a:pt x="1186674" y="3186430"/>
                  <a:pt x="1214614" y="3203575"/>
                </a:cubicBezTo>
                <a:cubicBezTo>
                  <a:pt x="1242554" y="3220720"/>
                  <a:pt x="1253984" y="3214370"/>
                  <a:pt x="1285099" y="3231515"/>
                </a:cubicBezTo>
                <a:cubicBezTo>
                  <a:pt x="1316214" y="3248660"/>
                  <a:pt x="1336534" y="3268345"/>
                  <a:pt x="1370189" y="3288030"/>
                </a:cubicBezTo>
                <a:cubicBezTo>
                  <a:pt x="1403844" y="3307715"/>
                  <a:pt x="1420989" y="3316605"/>
                  <a:pt x="1454644" y="3330575"/>
                </a:cubicBezTo>
                <a:cubicBezTo>
                  <a:pt x="1488299" y="3344545"/>
                  <a:pt x="1507984" y="3347085"/>
                  <a:pt x="1539099" y="3358515"/>
                </a:cubicBezTo>
                <a:cubicBezTo>
                  <a:pt x="1570214" y="3369945"/>
                  <a:pt x="1578469" y="3373120"/>
                  <a:pt x="1609584" y="3387090"/>
                </a:cubicBezTo>
                <a:cubicBezTo>
                  <a:pt x="1640699" y="3401060"/>
                  <a:pt x="1661019" y="3417570"/>
                  <a:pt x="1694674" y="3429000"/>
                </a:cubicBezTo>
                <a:cubicBezTo>
                  <a:pt x="1728329" y="3440430"/>
                  <a:pt x="1745474" y="3437255"/>
                  <a:pt x="1779129" y="3442970"/>
                </a:cubicBezTo>
                <a:cubicBezTo>
                  <a:pt x="1812784" y="3448685"/>
                  <a:pt x="1829929" y="3451860"/>
                  <a:pt x="1863584" y="3457575"/>
                </a:cubicBezTo>
                <a:cubicBezTo>
                  <a:pt x="1897239" y="3463290"/>
                  <a:pt x="1915019" y="3469005"/>
                  <a:pt x="1948674" y="3471545"/>
                </a:cubicBezTo>
                <a:cubicBezTo>
                  <a:pt x="1982329" y="3474085"/>
                  <a:pt x="2002014" y="3469005"/>
                  <a:pt x="2033129" y="3471545"/>
                </a:cubicBezTo>
                <a:cubicBezTo>
                  <a:pt x="2064244" y="3474085"/>
                  <a:pt x="2075674" y="3482975"/>
                  <a:pt x="2103614" y="3485515"/>
                </a:cubicBezTo>
                <a:cubicBezTo>
                  <a:pt x="2131554" y="3488055"/>
                  <a:pt x="2146159" y="3485515"/>
                  <a:pt x="2174099" y="3485515"/>
                </a:cubicBezTo>
                <a:cubicBezTo>
                  <a:pt x="2202039" y="3485515"/>
                  <a:pt x="2216644" y="3493770"/>
                  <a:pt x="2244584" y="3485515"/>
                </a:cubicBezTo>
                <a:cubicBezTo>
                  <a:pt x="2272524" y="3477260"/>
                  <a:pt x="2286494" y="3460115"/>
                  <a:pt x="2315069" y="3442970"/>
                </a:cubicBezTo>
                <a:cubicBezTo>
                  <a:pt x="2343644" y="3425825"/>
                  <a:pt x="2369044" y="3423285"/>
                  <a:pt x="2386189" y="3401060"/>
                </a:cubicBezTo>
                <a:cubicBezTo>
                  <a:pt x="2403334" y="3378835"/>
                  <a:pt x="2397619" y="3361690"/>
                  <a:pt x="2400159" y="3330575"/>
                </a:cubicBezTo>
                <a:cubicBezTo>
                  <a:pt x="2402699" y="3299460"/>
                  <a:pt x="2402699" y="3276600"/>
                  <a:pt x="2400159" y="3245485"/>
                </a:cubicBezTo>
                <a:cubicBezTo>
                  <a:pt x="2397619" y="3214370"/>
                  <a:pt x="2403334" y="3197225"/>
                  <a:pt x="2386189" y="3175000"/>
                </a:cubicBezTo>
                <a:cubicBezTo>
                  <a:pt x="2369044" y="3152775"/>
                  <a:pt x="2337929" y="3127375"/>
                  <a:pt x="2315069" y="3133090"/>
                </a:cubicBezTo>
                <a:cubicBezTo>
                  <a:pt x="2292209" y="3138805"/>
                  <a:pt x="2284589" y="3175635"/>
                  <a:pt x="2273159" y="3203575"/>
                </a:cubicBezTo>
                <a:cubicBezTo>
                  <a:pt x="2261729" y="3231515"/>
                  <a:pt x="2264904" y="3246120"/>
                  <a:pt x="2259189" y="3274060"/>
                </a:cubicBezTo>
                <a:cubicBezTo>
                  <a:pt x="2253474" y="3302000"/>
                  <a:pt x="2244584" y="3316605"/>
                  <a:pt x="2244584" y="3344545"/>
                </a:cubicBezTo>
                <a:cubicBezTo>
                  <a:pt x="2244584" y="3372485"/>
                  <a:pt x="2247759" y="3387090"/>
                  <a:pt x="2259189" y="3415030"/>
                </a:cubicBezTo>
                <a:cubicBezTo>
                  <a:pt x="2270619" y="3442970"/>
                  <a:pt x="2278874" y="3462655"/>
                  <a:pt x="2301099" y="3485515"/>
                </a:cubicBezTo>
                <a:cubicBezTo>
                  <a:pt x="2323324" y="3508375"/>
                  <a:pt x="2343644" y="3514090"/>
                  <a:pt x="2371584" y="3528060"/>
                </a:cubicBezTo>
                <a:cubicBezTo>
                  <a:pt x="2399524" y="3542030"/>
                  <a:pt x="2413494" y="3544570"/>
                  <a:pt x="2442069" y="3556000"/>
                </a:cubicBezTo>
                <a:cubicBezTo>
                  <a:pt x="2470644" y="3567430"/>
                  <a:pt x="2484614" y="3576320"/>
                  <a:pt x="2513189" y="3584575"/>
                </a:cubicBezTo>
                <a:cubicBezTo>
                  <a:pt x="2541764" y="3592830"/>
                  <a:pt x="2552559" y="3596005"/>
                  <a:pt x="2583674" y="3598545"/>
                </a:cubicBezTo>
                <a:cubicBezTo>
                  <a:pt x="2614789" y="3601085"/>
                  <a:pt x="2634474" y="3598545"/>
                  <a:pt x="2668129" y="3598545"/>
                </a:cubicBezTo>
                <a:cubicBezTo>
                  <a:pt x="2701784" y="3598545"/>
                  <a:pt x="2718929" y="3598545"/>
                  <a:pt x="2752584" y="3598545"/>
                </a:cubicBezTo>
                <a:cubicBezTo>
                  <a:pt x="2786239" y="3598545"/>
                  <a:pt x="2804019" y="3598545"/>
                  <a:pt x="2837674" y="3598545"/>
                </a:cubicBezTo>
                <a:cubicBezTo>
                  <a:pt x="2871329" y="3598545"/>
                  <a:pt x="2891014" y="3598545"/>
                  <a:pt x="2922129" y="3598545"/>
                </a:cubicBezTo>
                <a:cubicBezTo>
                  <a:pt x="2953244" y="3598545"/>
                  <a:pt x="2964674" y="3598545"/>
                  <a:pt x="2992614" y="3598545"/>
                </a:cubicBezTo>
                <a:cubicBezTo>
                  <a:pt x="3020554" y="3598545"/>
                  <a:pt x="3035159" y="3606800"/>
                  <a:pt x="3063099" y="3598545"/>
                </a:cubicBezTo>
                <a:cubicBezTo>
                  <a:pt x="3091039" y="3590290"/>
                  <a:pt x="3108184" y="3578860"/>
                  <a:pt x="3133584" y="3556000"/>
                </a:cubicBezTo>
                <a:cubicBezTo>
                  <a:pt x="3158984" y="3533140"/>
                  <a:pt x="3167239" y="3516630"/>
                  <a:pt x="3190099" y="3485515"/>
                </a:cubicBezTo>
                <a:cubicBezTo>
                  <a:pt x="3212959" y="3454400"/>
                  <a:pt x="3218674" y="3432175"/>
                  <a:pt x="3246614" y="3401060"/>
                </a:cubicBezTo>
                <a:cubicBezTo>
                  <a:pt x="3274554" y="3369945"/>
                  <a:pt x="3299954" y="3364230"/>
                  <a:pt x="3331069" y="3330575"/>
                </a:cubicBezTo>
                <a:cubicBezTo>
                  <a:pt x="3362184" y="3296920"/>
                  <a:pt x="3373614" y="3262630"/>
                  <a:pt x="3402189" y="3231515"/>
                </a:cubicBezTo>
                <a:cubicBezTo>
                  <a:pt x="3430764" y="3200400"/>
                  <a:pt x="3450449" y="3202940"/>
                  <a:pt x="3472674" y="3175000"/>
                </a:cubicBezTo>
                <a:cubicBezTo>
                  <a:pt x="3494899" y="3147060"/>
                  <a:pt x="3497439" y="3121660"/>
                  <a:pt x="3514584" y="3090545"/>
                </a:cubicBezTo>
                <a:cubicBezTo>
                  <a:pt x="3531729" y="3059430"/>
                  <a:pt x="3543159" y="3048000"/>
                  <a:pt x="3557129" y="3020060"/>
                </a:cubicBezTo>
                <a:cubicBezTo>
                  <a:pt x="3571099" y="2992120"/>
                  <a:pt x="3579354" y="2977515"/>
                  <a:pt x="3585069" y="2949575"/>
                </a:cubicBezTo>
                <a:cubicBezTo>
                  <a:pt x="3590784" y="2921635"/>
                  <a:pt x="3590784" y="2907665"/>
                  <a:pt x="3585069" y="2879090"/>
                </a:cubicBezTo>
                <a:cubicBezTo>
                  <a:pt x="3579354" y="2850515"/>
                  <a:pt x="3574274" y="2836545"/>
                  <a:pt x="3557129" y="2807970"/>
                </a:cubicBezTo>
                <a:cubicBezTo>
                  <a:pt x="3539984" y="2779395"/>
                  <a:pt x="3526014" y="2745740"/>
                  <a:pt x="3500614" y="2737485"/>
                </a:cubicBezTo>
                <a:cubicBezTo>
                  <a:pt x="3475214" y="2729230"/>
                  <a:pt x="3447274" y="2743200"/>
                  <a:pt x="3430129" y="2766060"/>
                </a:cubicBezTo>
                <a:cubicBezTo>
                  <a:pt x="3412984" y="2788920"/>
                  <a:pt x="3418699" y="2819400"/>
                  <a:pt x="3416159" y="2850515"/>
                </a:cubicBezTo>
                <a:cubicBezTo>
                  <a:pt x="3413619" y="2881630"/>
                  <a:pt x="3416159" y="2893060"/>
                  <a:pt x="3416159" y="2921000"/>
                </a:cubicBezTo>
                <a:cubicBezTo>
                  <a:pt x="3416159" y="2948940"/>
                  <a:pt x="3416159" y="2963545"/>
                  <a:pt x="3416159" y="2991485"/>
                </a:cubicBezTo>
                <a:cubicBezTo>
                  <a:pt x="3416159" y="3019425"/>
                  <a:pt x="3404729" y="3033395"/>
                  <a:pt x="3416159" y="3061970"/>
                </a:cubicBezTo>
                <a:cubicBezTo>
                  <a:pt x="3427589" y="3090545"/>
                  <a:pt x="3447274" y="3110230"/>
                  <a:pt x="3472674" y="3133090"/>
                </a:cubicBezTo>
                <a:cubicBezTo>
                  <a:pt x="3498074" y="3155950"/>
                  <a:pt x="3512044" y="3157855"/>
                  <a:pt x="3543159" y="3175000"/>
                </a:cubicBezTo>
                <a:cubicBezTo>
                  <a:pt x="3574274" y="3192145"/>
                  <a:pt x="3593959" y="3203575"/>
                  <a:pt x="3627614" y="3217545"/>
                </a:cubicBezTo>
                <a:cubicBezTo>
                  <a:pt x="3661269" y="3231515"/>
                  <a:pt x="3678414" y="3237230"/>
                  <a:pt x="3712069" y="3245485"/>
                </a:cubicBezTo>
                <a:cubicBezTo>
                  <a:pt x="3745724" y="3253740"/>
                  <a:pt x="3763504" y="3254375"/>
                  <a:pt x="3797159" y="3260090"/>
                </a:cubicBezTo>
                <a:cubicBezTo>
                  <a:pt x="3830814" y="3265805"/>
                  <a:pt x="3850499" y="3268345"/>
                  <a:pt x="3881614" y="3274060"/>
                </a:cubicBezTo>
                <a:cubicBezTo>
                  <a:pt x="3912729" y="3279775"/>
                  <a:pt x="3920984" y="3285490"/>
                  <a:pt x="3952099" y="3288030"/>
                </a:cubicBezTo>
                <a:cubicBezTo>
                  <a:pt x="3983214" y="3290570"/>
                  <a:pt x="4003534" y="3285490"/>
                  <a:pt x="4037189" y="3288030"/>
                </a:cubicBezTo>
                <a:cubicBezTo>
                  <a:pt x="4070844" y="3290570"/>
                  <a:pt x="4090529" y="3299460"/>
                  <a:pt x="4121644" y="3302000"/>
                </a:cubicBezTo>
                <a:cubicBezTo>
                  <a:pt x="4152759" y="3304540"/>
                  <a:pt x="4164189" y="3299460"/>
                  <a:pt x="4192129" y="3302000"/>
                </a:cubicBezTo>
                <a:cubicBezTo>
                  <a:pt x="4220069" y="3304540"/>
                  <a:pt x="4234674" y="3313430"/>
                  <a:pt x="4262614" y="3315970"/>
                </a:cubicBezTo>
                <a:cubicBezTo>
                  <a:pt x="4290554" y="3318510"/>
                  <a:pt x="4305159" y="3315970"/>
                  <a:pt x="4333099" y="3315970"/>
                </a:cubicBezTo>
                <a:cubicBezTo>
                  <a:pt x="4361039" y="3315970"/>
                  <a:pt x="4375644" y="3327400"/>
                  <a:pt x="4403584" y="3315970"/>
                </a:cubicBezTo>
                <a:cubicBezTo>
                  <a:pt x="4431524" y="3304540"/>
                  <a:pt x="4456924" y="3285490"/>
                  <a:pt x="4474069" y="3260090"/>
                </a:cubicBezTo>
                <a:cubicBezTo>
                  <a:pt x="4491214" y="3234690"/>
                  <a:pt x="4485499" y="3217545"/>
                  <a:pt x="4488674" y="3188970"/>
                </a:cubicBezTo>
                <a:cubicBezTo>
                  <a:pt x="4491849" y="3160395"/>
                  <a:pt x="4502644" y="3143885"/>
                  <a:pt x="4488674" y="3118485"/>
                </a:cubicBezTo>
                <a:cubicBezTo>
                  <a:pt x="4474704" y="3093085"/>
                  <a:pt x="4449304" y="3073400"/>
                  <a:pt x="4418189" y="3061970"/>
                </a:cubicBezTo>
                <a:cubicBezTo>
                  <a:pt x="4387074" y="3050540"/>
                  <a:pt x="4352784" y="3048000"/>
                  <a:pt x="4333099" y="3061970"/>
                </a:cubicBezTo>
                <a:cubicBezTo>
                  <a:pt x="4313414" y="3075940"/>
                  <a:pt x="4321669" y="3104515"/>
                  <a:pt x="4319129" y="3133090"/>
                </a:cubicBezTo>
                <a:cubicBezTo>
                  <a:pt x="4316589" y="3161665"/>
                  <a:pt x="4319129" y="3175635"/>
                  <a:pt x="4319129" y="3203575"/>
                </a:cubicBezTo>
                <a:cubicBezTo>
                  <a:pt x="4319129" y="3231515"/>
                  <a:pt x="4313414" y="3246120"/>
                  <a:pt x="4319129" y="3274060"/>
                </a:cubicBezTo>
                <a:cubicBezTo>
                  <a:pt x="4324844" y="3302000"/>
                  <a:pt x="4335639" y="3316605"/>
                  <a:pt x="4347069" y="3344545"/>
                </a:cubicBezTo>
                <a:cubicBezTo>
                  <a:pt x="4358499" y="3372485"/>
                  <a:pt x="4355959" y="3392170"/>
                  <a:pt x="4375644" y="3415030"/>
                </a:cubicBezTo>
                <a:cubicBezTo>
                  <a:pt x="4395329" y="3437890"/>
                  <a:pt x="4418189" y="3440430"/>
                  <a:pt x="4446129" y="3457575"/>
                </a:cubicBezTo>
                <a:cubicBezTo>
                  <a:pt x="4474069" y="3474720"/>
                  <a:pt x="4482959" y="3485515"/>
                  <a:pt x="4516614" y="3499485"/>
                </a:cubicBezTo>
                <a:cubicBezTo>
                  <a:pt x="4550269" y="3513455"/>
                  <a:pt x="4578844" y="3516630"/>
                  <a:pt x="4615674" y="3528060"/>
                </a:cubicBezTo>
                <a:cubicBezTo>
                  <a:pt x="4652504" y="3539490"/>
                  <a:pt x="4666474" y="3550285"/>
                  <a:pt x="4700129" y="3556000"/>
                </a:cubicBezTo>
                <a:cubicBezTo>
                  <a:pt x="4733784" y="3561715"/>
                  <a:pt x="4750929" y="3556000"/>
                  <a:pt x="4784584" y="3556000"/>
                </a:cubicBezTo>
                <a:cubicBezTo>
                  <a:pt x="4818239" y="3556000"/>
                  <a:pt x="4836019" y="3556000"/>
                  <a:pt x="4869674" y="3556000"/>
                </a:cubicBezTo>
                <a:cubicBezTo>
                  <a:pt x="4903329" y="3556000"/>
                  <a:pt x="4920474" y="3556000"/>
                  <a:pt x="4954129" y="3556000"/>
                </a:cubicBezTo>
                <a:cubicBezTo>
                  <a:pt x="4987784" y="3556000"/>
                  <a:pt x="5007469" y="3558540"/>
                  <a:pt x="5038584" y="3556000"/>
                </a:cubicBezTo>
                <a:cubicBezTo>
                  <a:pt x="5069699" y="3553460"/>
                  <a:pt x="5080494" y="3550285"/>
                  <a:pt x="5109069" y="3542030"/>
                </a:cubicBezTo>
                <a:cubicBezTo>
                  <a:pt x="5137644" y="3533775"/>
                  <a:pt x="5157329" y="3533775"/>
                  <a:pt x="5180189" y="3514090"/>
                </a:cubicBezTo>
                <a:cubicBezTo>
                  <a:pt x="5203049" y="3494405"/>
                  <a:pt x="5204954" y="3471545"/>
                  <a:pt x="5222099" y="3442970"/>
                </a:cubicBezTo>
                <a:cubicBezTo>
                  <a:pt x="5239244" y="3414395"/>
                  <a:pt x="5253214" y="3400425"/>
                  <a:pt x="5264644" y="3372485"/>
                </a:cubicBezTo>
                <a:cubicBezTo>
                  <a:pt x="5276074" y="3344545"/>
                  <a:pt x="5276074" y="3329940"/>
                  <a:pt x="5278614" y="3302000"/>
                </a:cubicBezTo>
                <a:cubicBezTo>
                  <a:pt x="5281154" y="3274060"/>
                  <a:pt x="5281154" y="3259455"/>
                  <a:pt x="5278614" y="3231515"/>
                </a:cubicBezTo>
                <a:cubicBezTo>
                  <a:pt x="5276074" y="3203575"/>
                  <a:pt x="5281789" y="3172460"/>
                  <a:pt x="5264644" y="3161030"/>
                </a:cubicBezTo>
                <a:cubicBezTo>
                  <a:pt x="5247499" y="3149600"/>
                  <a:pt x="5211304" y="3157855"/>
                  <a:pt x="5194159" y="3175000"/>
                </a:cubicBezTo>
                <a:cubicBezTo>
                  <a:pt x="5177014" y="3192145"/>
                  <a:pt x="5188444" y="3217545"/>
                  <a:pt x="5180189" y="3245485"/>
                </a:cubicBezTo>
                <a:cubicBezTo>
                  <a:pt x="5171934" y="3273425"/>
                  <a:pt x="5159869" y="3287395"/>
                  <a:pt x="5151614" y="3315970"/>
                </a:cubicBezTo>
                <a:cubicBezTo>
                  <a:pt x="5143359" y="3344545"/>
                  <a:pt x="5140184" y="3358515"/>
                  <a:pt x="5137644" y="3387090"/>
                </a:cubicBezTo>
                <a:cubicBezTo>
                  <a:pt x="5135104" y="3415665"/>
                  <a:pt x="5126214" y="3429635"/>
                  <a:pt x="5137644" y="3457575"/>
                </a:cubicBezTo>
                <a:cubicBezTo>
                  <a:pt x="5149074" y="3485515"/>
                  <a:pt x="5166219" y="3505835"/>
                  <a:pt x="5194159" y="3528060"/>
                </a:cubicBezTo>
                <a:cubicBezTo>
                  <a:pt x="5222099" y="3550285"/>
                  <a:pt x="5247499" y="3556000"/>
                  <a:pt x="5278614" y="3569970"/>
                </a:cubicBezTo>
                <a:cubicBezTo>
                  <a:pt x="5309729" y="3583940"/>
                  <a:pt x="5321159" y="3592830"/>
                  <a:pt x="5349099" y="3598545"/>
                </a:cubicBezTo>
                <a:cubicBezTo>
                  <a:pt x="5377039" y="3604260"/>
                  <a:pt x="5385929" y="3601085"/>
                  <a:pt x="5419584" y="3598545"/>
                </a:cubicBezTo>
                <a:cubicBezTo>
                  <a:pt x="5453239" y="3596005"/>
                  <a:pt x="5484989" y="3590290"/>
                  <a:pt x="5518644" y="3584575"/>
                </a:cubicBezTo>
                <a:cubicBezTo>
                  <a:pt x="5552299" y="3578860"/>
                  <a:pt x="5558014" y="3578225"/>
                  <a:pt x="5589129" y="3569970"/>
                </a:cubicBezTo>
                <a:cubicBezTo>
                  <a:pt x="5620244" y="3561715"/>
                  <a:pt x="5642469" y="3556000"/>
                  <a:pt x="5673584" y="3542030"/>
                </a:cubicBezTo>
                <a:cubicBezTo>
                  <a:pt x="5704699" y="3528060"/>
                  <a:pt x="5715494" y="3519170"/>
                  <a:pt x="5744069" y="3499485"/>
                </a:cubicBezTo>
                <a:cubicBezTo>
                  <a:pt x="5772644" y="3479800"/>
                  <a:pt x="5786614" y="3462655"/>
                  <a:pt x="5815189" y="3442970"/>
                </a:cubicBezTo>
                <a:cubicBezTo>
                  <a:pt x="5843764" y="3423285"/>
                  <a:pt x="5854559" y="3423285"/>
                  <a:pt x="5885674" y="3401060"/>
                </a:cubicBezTo>
                <a:cubicBezTo>
                  <a:pt x="5916789" y="3378835"/>
                  <a:pt x="5942189" y="3361690"/>
                  <a:pt x="5970129" y="3330575"/>
                </a:cubicBezTo>
                <a:cubicBezTo>
                  <a:pt x="5998069" y="3299460"/>
                  <a:pt x="6006959" y="3276600"/>
                  <a:pt x="6026644" y="3245485"/>
                </a:cubicBezTo>
                <a:cubicBezTo>
                  <a:pt x="6046329" y="3214370"/>
                  <a:pt x="6055219" y="3202940"/>
                  <a:pt x="6069189" y="3175000"/>
                </a:cubicBezTo>
                <a:cubicBezTo>
                  <a:pt x="6083159" y="3147060"/>
                  <a:pt x="6088874" y="3132455"/>
                  <a:pt x="6097129" y="3104515"/>
                </a:cubicBezTo>
                <a:cubicBezTo>
                  <a:pt x="6105384" y="3076575"/>
                  <a:pt x="6122529" y="3056890"/>
                  <a:pt x="6111099" y="3034030"/>
                </a:cubicBezTo>
                <a:cubicBezTo>
                  <a:pt x="6099669" y="3011170"/>
                  <a:pt x="6068554" y="2994025"/>
                  <a:pt x="6040614" y="2991485"/>
                </a:cubicBezTo>
                <a:cubicBezTo>
                  <a:pt x="6012674" y="2988945"/>
                  <a:pt x="5989814" y="3000375"/>
                  <a:pt x="5970129" y="3020060"/>
                </a:cubicBezTo>
                <a:cubicBezTo>
                  <a:pt x="5950444" y="3039745"/>
                  <a:pt x="5947904" y="3062605"/>
                  <a:pt x="5942189" y="3090545"/>
                </a:cubicBezTo>
                <a:cubicBezTo>
                  <a:pt x="5936474" y="3118485"/>
                  <a:pt x="5942189" y="3133090"/>
                  <a:pt x="5942189" y="3161030"/>
                </a:cubicBezTo>
                <a:cubicBezTo>
                  <a:pt x="5942189" y="3188970"/>
                  <a:pt x="5928219" y="3206115"/>
                  <a:pt x="5942189" y="3231515"/>
                </a:cubicBezTo>
                <a:cubicBezTo>
                  <a:pt x="5956159" y="3256915"/>
                  <a:pt x="5984734" y="3270885"/>
                  <a:pt x="6012674" y="3288030"/>
                </a:cubicBezTo>
                <a:cubicBezTo>
                  <a:pt x="6040614" y="3305175"/>
                  <a:pt x="6052044" y="3310255"/>
                  <a:pt x="6083159" y="3315970"/>
                </a:cubicBezTo>
                <a:cubicBezTo>
                  <a:pt x="6114274" y="3321685"/>
                  <a:pt x="6136499" y="3315970"/>
                  <a:pt x="6167614" y="3315970"/>
                </a:cubicBezTo>
                <a:cubicBezTo>
                  <a:pt x="6198729" y="3315970"/>
                  <a:pt x="6204444" y="3315970"/>
                  <a:pt x="6238099" y="3315970"/>
                </a:cubicBezTo>
                <a:cubicBezTo>
                  <a:pt x="6271754" y="3315970"/>
                  <a:pt x="6303504" y="3324225"/>
                  <a:pt x="6337159" y="3315970"/>
                </a:cubicBezTo>
                <a:cubicBezTo>
                  <a:pt x="6370814" y="3307715"/>
                  <a:pt x="6382244" y="3296285"/>
                  <a:pt x="6407644" y="3274060"/>
                </a:cubicBezTo>
                <a:cubicBezTo>
                  <a:pt x="6433044" y="3251835"/>
                  <a:pt x="6450189" y="3231515"/>
                  <a:pt x="6464159" y="3203575"/>
                </a:cubicBezTo>
                <a:cubicBezTo>
                  <a:pt x="6478129" y="3175635"/>
                  <a:pt x="6469874" y="3161665"/>
                  <a:pt x="6478129" y="3133090"/>
                </a:cubicBezTo>
                <a:cubicBezTo>
                  <a:pt x="6486384" y="3104515"/>
                  <a:pt x="6492099" y="3090545"/>
                  <a:pt x="6506069" y="3061970"/>
                </a:cubicBezTo>
                <a:cubicBezTo>
                  <a:pt x="6520039" y="3033395"/>
                  <a:pt x="6537184" y="3019425"/>
                  <a:pt x="6548614" y="2991485"/>
                </a:cubicBezTo>
                <a:cubicBezTo>
                  <a:pt x="6560044" y="2963545"/>
                  <a:pt x="6554329" y="2948940"/>
                  <a:pt x="6562584" y="2921000"/>
                </a:cubicBezTo>
                <a:cubicBezTo>
                  <a:pt x="6570839" y="2893060"/>
                  <a:pt x="6582904" y="2878455"/>
                  <a:pt x="6591159" y="2850515"/>
                </a:cubicBezTo>
                <a:cubicBezTo>
                  <a:pt x="6599414" y="2822575"/>
                  <a:pt x="6616559" y="2805430"/>
                  <a:pt x="6605129" y="2780030"/>
                </a:cubicBezTo>
                <a:cubicBezTo>
                  <a:pt x="6593699" y="2754630"/>
                  <a:pt x="6560044" y="2717800"/>
                  <a:pt x="6534644" y="2723515"/>
                </a:cubicBezTo>
                <a:cubicBezTo>
                  <a:pt x="6509244" y="2729230"/>
                  <a:pt x="6486384" y="2776855"/>
                  <a:pt x="6478129" y="2807970"/>
                </a:cubicBezTo>
                <a:cubicBezTo>
                  <a:pt x="6469874" y="2839085"/>
                  <a:pt x="6474954" y="2853690"/>
                  <a:pt x="6492099" y="2879090"/>
                </a:cubicBezTo>
                <a:cubicBezTo>
                  <a:pt x="6509244" y="2904490"/>
                  <a:pt x="6534644" y="2934970"/>
                  <a:pt x="6562584" y="2934970"/>
                </a:cubicBezTo>
                <a:cubicBezTo>
                  <a:pt x="6590524" y="2934970"/>
                  <a:pt x="6615924" y="2904490"/>
                  <a:pt x="6633069" y="2879090"/>
                </a:cubicBezTo>
                <a:cubicBezTo>
                  <a:pt x="6650214" y="2853690"/>
                  <a:pt x="6644499" y="2836545"/>
                  <a:pt x="6647674" y="2807970"/>
                </a:cubicBezTo>
                <a:cubicBezTo>
                  <a:pt x="6650849" y="2779395"/>
                  <a:pt x="6647674" y="2765425"/>
                  <a:pt x="6647674" y="2737485"/>
                </a:cubicBezTo>
                <a:cubicBezTo>
                  <a:pt x="6647674" y="2709545"/>
                  <a:pt x="6633704" y="2689225"/>
                  <a:pt x="6647674" y="2667000"/>
                </a:cubicBezTo>
                <a:cubicBezTo>
                  <a:pt x="6661644" y="2644775"/>
                  <a:pt x="6704189" y="2632075"/>
                  <a:pt x="6718159" y="262509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 noProof="1"/>
          </a:p>
        </p:txBody>
      </p:sp>
      <p:pic>
        <p:nvPicPr>
          <p:cNvPr id="36877" name="图片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4475" y="4894263"/>
            <a:ext cx="5016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971550" y="2997200"/>
            <a:ext cx="628650" cy="602615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36879" name="图片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213" y="4000500"/>
            <a:ext cx="7572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7278" y="5337810"/>
            <a:ext cx="768350" cy="760093"/>
          </a:xfrm>
          <a:prstGeom prst="ellipse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screen"/>
          <a:srcRect t="-75"/>
          <a:stretch>
            <a:fillRect/>
          </a:stretch>
        </p:blipFill>
        <p:spPr>
          <a:xfrm rot="900000">
            <a:off x="7517128" y="5535295"/>
            <a:ext cx="549822" cy="845819"/>
          </a:xfrm>
          <a:prstGeom prst="ellipse">
            <a:avLst/>
          </a:prstGeom>
        </p:spPr>
      </p:pic>
      <p:sp>
        <p:nvSpPr>
          <p:cNvPr id="36882" name="文本框 31"/>
          <p:cNvSpPr txBox="1">
            <a:spLocks noChangeArrowheads="1"/>
          </p:cNvSpPr>
          <p:nvPr/>
        </p:nvSpPr>
        <p:spPr bwMode="auto">
          <a:xfrm>
            <a:off x="7991475" y="5876925"/>
            <a:ext cx="1152525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>
                <a:latin typeface="Arial" charset="0"/>
              </a:rPr>
              <a:t>杨春莲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8" descr="图片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61925" y="0"/>
            <a:ext cx="717232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altLang="zh-CN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itchFamily="2" charset="-122"/>
              </a:rPr>
              <a:t>Module 5 Unit 2  </a:t>
            </a:r>
            <a:endParaRPr lang="en-US" altLang="zh-CN" sz="3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algn="ctr">
              <a:buFont typeface="Arial" charset="0"/>
              <a:buNone/>
              <a:defRPr/>
            </a:pPr>
            <a:r>
              <a:rPr lang="en-US" altLang="zh-CN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itchFamily="2" charset="-122"/>
              </a:rPr>
              <a:t>He's drawing books and birds.</a:t>
            </a:r>
            <a:endParaRPr lang="en-US" altLang="zh-CN" sz="3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/>
          <a:srcRect l="-1659"/>
          <a:stretch>
            <a:fillRect/>
          </a:stretch>
        </p:blipFill>
        <p:spPr>
          <a:xfrm>
            <a:off x="4360545" y="2827019"/>
            <a:ext cx="1249680" cy="1129031"/>
          </a:xfrm>
          <a:prstGeom prst="ellipse">
            <a:avLst/>
          </a:prstGeom>
        </p:spPr>
      </p:pic>
      <p:grpSp>
        <p:nvGrpSpPr>
          <p:cNvPr id="38916" name="组合 16"/>
          <p:cNvGrpSpPr>
            <a:grpSpLocks/>
          </p:cNvGrpSpPr>
          <p:nvPr/>
        </p:nvGrpSpPr>
        <p:grpSpPr bwMode="auto">
          <a:xfrm>
            <a:off x="633413" y="2128838"/>
            <a:ext cx="5567362" cy="3181350"/>
            <a:chOff x="1530" y="3019"/>
            <a:chExt cx="8768" cy="5011"/>
          </a:xfrm>
        </p:grpSpPr>
        <p:sp>
          <p:nvSpPr>
            <p:cNvPr id="38942" name="文本框 8"/>
            <p:cNvSpPr txBox="1">
              <a:spLocks noChangeArrowheads="1"/>
            </p:cNvSpPr>
            <p:nvPr/>
          </p:nvSpPr>
          <p:spPr bwMode="auto">
            <a:xfrm>
              <a:off x="1568" y="3039"/>
              <a:ext cx="8625" cy="49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 b="0">
                  <a:latin typeface="Arial Narrow" pitchFamily="34" charset="0"/>
                </a:rPr>
                <a:t> </a:t>
              </a:r>
              <a:r>
                <a:rPr lang="en-US" altLang="zh-CN" sz="2800" b="0">
                  <a:latin typeface="Arial Narrow" pitchFamily="34" charset="0"/>
                </a:rPr>
                <a:t> </a:t>
              </a:r>
            </a:p>
            <a:p>
              <a:r>
                <a:rPr lang="en-US" altLang="zh-CN" sz="2800" b="0">
                  <a:latin typeface="Arial Narrow" pitchFamily="34" charset="0"/>
                </a:rPr>
                <a:t>  Dear Dad,</a:t>
              </a:r>
            </a:p>
            <a:p>
              <a:r>
                <a:rPr lang="en-US" altLang="zh-CN" sz="2800" b="0">
                  <a:latin typeface="Arial Narrow" pitchFamily="34" charset="0"/>
                </a:rPr>
                <a:t>  You're so special.</a:t>
              </a:r>
            </a:p>
            <a:p>
              <a:r>
                <a:rPr lang="en-US" altLang="zh-CN" sz="2800" b="0">
                  <a:latin typeface="Arial Narrow" pitchFamily="34" charset="0"/>
                </a:rPr>
                <a:t>  Thank you for everything.</a:t>
              </a:r>
            </a:p>
            <a:p>
              <a:r>
                <a:rPr lang="en-US" altLang="zh-CN" sz="2800" b="0">
                  <a:latin typeface="Arial Narrow" pitchFamily="34" charset="0"/>
                </a:rPr>
                <a:t>  Love,</a:t>
              </a:r>
            </a:p>
            <a:p>
              <a:r>
                <a:rPr lang="en-US" altLang="zh-CN" sz="2800" b="0">
                  <a:latin typeface="Arial Narrow" pitchFamily="34" charset="0"/>
                </a:rPr>
                <a:t>  Daming.</a:t>
              </a:r>
            </a:p>
            <a:p>
              <a:endParaRPr lang="en-US" altLang="zh-CN" sz="2800" b="0">
                <a:latin typeface="Arial Narrow" pitchFamily="3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530" y="3019"/>
              <a:ext cx="4473" cy="2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003" y="3019"/>
              <a:ext cx="4258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1568" y="3039"/>
              <a:ext cx="75" cy="496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568" y="8010"/>
              <a:ext cx="4473" cy="2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 flipV="1">
              <a:off x="10233" y="3067"/>
              <a:ext cx="28" cy="494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040" y="8007"/>
              <a:ext cx="4258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7" name="组合 26"/>
          <p:cNvGrpSpPr>
            <a:grpSpLocks/>
          </p:cNvGrpSpPr>
          <p:nvPr/>
        </p:nvGrpSpPr>
        <p:grpSpPr bwMode="auto">
          <a:xfrm>
            <a:off x="633413" y="2128838"/>
            <a:ext cx="5567362" cy="3181350"/>
            <a:chOff x="1552" y="3041"/>
            <a:chExt cx="8769" cy="5011"/>
          </a:xfrm>
        </p:grpSpPr>
        <p:grpSp>
          <p:nvGrpSpPr>
            <p:cNvPr id="38933" name="组合 17"/>
            <p:cNvGrpSpPr>
              <a:grpSpLocks/>
            </p:cNvGrpSpPr>
            <p:nvPr/>
          </p:nvGrpSpPr>
          <p:grpSpPr bwMode="auto">
            <a:xfrm>
              <a:off x="1552" y="3041"/>
              <a:ext cx="8769" cy="5011"/>
              <a:chOff x="1530" y="3019"/>
              <a:chExt cx="8769" cy="5011"/>
            </a:xfrm>
          </p:grpSpPr>
          <p:sp>
            <p:nvSpPr>
              <p:cNvPr id="38935" name="文本框 18"/>
              <p:cNvSpPr txBox="1">
                <a:spLocks noChangeArrowheads="1"/>
              </p:cNvSpPr>
              <p:nvPr/>
            </p:nvSpPr>
            <p:spPr bwMode="auto">
              <a:xfrm>
                <a:off x="1568" y="3039"/>
                <a:ext cx="8625" cy="4991"/>
              </a:xfrm>
              <a:prstGeom prst="rect">
                <a:avLst/>
              </a:prstGeom>
              <a:noFill/>
              <a:ln w="3175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b="0">
                    <a:latin typeface="Arial Narrow" pitchFamily="34" charset="0"/>
                  </a:rPr>
                  <a:t> </a:t>
                </a:r>
                <a:r>
                  <a:rPr lang="en-US" altLang="zh-CN" sz="2800" b="0">
                    <a:latin typeface="Arial Narrow" pitchFamily="34" charset="0"/>
                  </a:rPr>
                  <a:t> </a:t>
                </a:r>
              </a:p>
              <a:p>
                <a:r>
                  <a:rPr lang="en-US" altLang="zh-CN" sz="2800" b="0">
                    <a:latin typeface="Arial Narrow" pitchFamily="34" charset="0"/>
                  </a:rPr>
                  <a:t>  Dear Dad,</a:t>
                </a:r>
              </a:p>
              <a:p>
                <a:r>
                  <a:rPr lang="en-US" altLang="zh-CN" sz="2800" b="0">
                    <a:latin typeface="Arial Narrow" pitchFamily="34" charset="0"/>
                  </a:rPr>
                  <a:t>  You're so special.</a:t>
                </a:r>
              </a:p>
              <a:p>
                <a:r>
                  <a:rPr lang="en-US" altLang="zh-CN" sz="2800" b="0">
                    <a:latin typeface="Arial Narrow" pitchFamily="34" charset="0"/>
                  </a:rPr>
                  <a:t>  Thank you for everything.</a:t>
                </a:r>
              </a:p>
              <a:p>
                <a:r>
                  <a:rPr lang="en-US" altLang="zh-CN" sz="2800" b="0">
                    <a:latin typeface="Arial Narrow" pitchFamily="34" charset="0"/>
                  </a:rPr>
                  <a:t>  Love,</a:t>
                </a:r>
              </a:p>
              <a:p>
                <a:r>
                  <a:rPr lang="en-US" altLang="zh-CN" sz="2800" b="0">
                    <a:latin typeface="Arial Narrow" pitchFamily="34" charset="0"/>
                  </a:rPr>
                  <a:t>  Daming.</a:t>
                </a:r>
              </a:p>
              <a:p>
                <a:endParaRPr lang="en-US" altLang="zh-CN" sz="2800" b="0">
                  <a:latin typeface="Arial Narrow" pitchFamily="34" charset="0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1530" y="3019"/>
                <a:ext cx="4471" cy="20"/>
              </a:xfrm>
              <a:prstGeom prst="line">
                <a:avLst/>
              </a:prstGeom>
              <a:ln w="19050">
                <a:solidFill>
                  <a:srgbClr val="0058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001" y="3019"/>
                <a:ext cx="4261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1568" y="3039"/>
                <a:ext cx="43" cy="4976"/>
              </a:xfrm>
              <a:prstGeom prst="line">
                <a:avLst/>
              </a:prstGeom>
              <a:ln w="19050">
                <a:solidFill>
                  <a:srgbClr val="0058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1568" y="8010"/>
                <a:ext cx="4473" cy="20"/>
              </a:xfrm>
              <a:prstGeom prst="line">
                <a:avLst/>
              </a:prstGeom>
              <a:ln w="19050">
                <a:solidFill>
                  <a:srgbClr val="0058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10234" y="3067"/>
                <a:ext cx="28" cy="4941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6041" y="8007"/>
                <a:ext cx="4258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 rot="1200000">
              <a:off x="4890" y="6286"/>
              <a:ext cx="2533" cy="146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8918" name="组合 30"/>
          <p:cNvGrpSpPr>
            <a:grpSpLocks/>
          </p:cNvGrpSpPr>
          <p:nvPr/>
        </p:nvGrpSpPr>
        <p:grpSpPr bwMode="auto">
          <a:xfrm>
            <a:off x="6694488" y="2573338"/>
            <a:ext cx="2235200" cy="525462"/>
            <a:chOff x="10560" y="3624"/>
            <a:chExt cx="3520" cy="828"/>
          </a:xfrm>
        </p:grpSpPr>
        <p:sp>
          <p:nvSpPr>
            <p:cNvPr id="38932" name="文本框 2"/>
            <p:cNvSpPr txBox="1">
              <a:spLocks noChangeArrowheads="1"/>
            </p:cNvSpPr>
            <p:nvPr/>
          </p:nvSpPr>
          <p:spPr bwMode="auto">
            <a:xfrm>
              <a:off x="10704" y="3624"/>
              <a:ext cx="3298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Arial" charset="0"/>
                </a:rPr>
                <a:t>Father's Day</a:t>
              </a:r>
            </a:p>
          </p:txBody>
        </p:sp>
      </p:grpSp>
      <p:sp>
        <p:nvSpPr>
          <p:cNvPr id="38919" name="文本框 4"/>
          <p:cNvSpPr txBox="1">
            <a:spLocks noChangeArrowheads="1"/>
          </p:cNvSpPr>
          <p:nvPr/>
        </p:nvSpPr>
        <p:spPr bwMode="auto">
          <a:xfrm>
            <a:off x="7100888" y="3368675"/>
            <a:ext cx="1320800" cy="4603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 special</a:t>
            </a:r>
          </a:p>
        </p:txBody>
      </p:sp>
      <p:sp>
        <p:nvSpPr>
          <p:cNvPr id="38920" name="文本框 31"/>
          <p:cNvSpPr txBox="1">
            <a:spLocks noChangeArrowheads="1"/>
          </p:cNvSpPr>
          <p:nvPr/>
        </p:nvSpPr>
        <p:spPr bwMode="auto">
          <a:xfrm>
            <a:off x="7113588" y="4125913"/>
            <a:ext cx="1438275" cy="4603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message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306944" y="1651635"/>
            <a:ext cx="602616" cy="571500"/>
          </a:xfrm>
          <a:prstGeom prst="ellipse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7334250" y="1076325"/>
            <a:ext cx="575310" cy="575310"/>
          </a:xfrm>
          <a:prstGeom prst="ellipse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7334250" y="561340"/>
            <a:ext cx="607695" cy="514985"/>
          </a:xfrm>
          <a:prstGeom prst="ellipse">
            <a:avLst/>
          </a:prstGeom>
        </p:spPr>
      </p:pic>
      <p:sp>
        <p:nvSpPr>
          <p:cNvPr id="38924" name="文本框 37"/>
          <p:cNvSpPr txBox="1">
            <a:spLocks noChangeArrowheads="1"/>
          </p:cNvSpPr>
          <p:nvPr/>
        </p:nvSpPr>
        <p:spPr bwMode="auto">
          <a:xfrm>
            <a:off x="7896225" y="652463"/>
            <a:ext cx="6445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latin typeface="Arial" charset="0"/>
              </a:rPr>
              <a:t>= 3'</a:t>
            </a:r>
          </a:p>
          <a:p>
            <a:endParaRPr lang="en-US" altLang="zh-CN" sz="1800">
              <a:latin typeface="Arial" charset="0"/>
            </a:endParaRPr>
          </a:p>
          <a:p>
            <a:r>
              <a:rPr lang="en-US" altLang="zh-CN" sz="1800">
                <a:latin typeface="Arial" charset="0"/>
              </a:rPr>
              <a:t>= 2'</a:t>
            </a:r>
          </a:p>
          <a:p>
            <a:endParaRPr lang="en-US" altLang="zh-CN" sz="1800">
              <a:latin typeface="Arial" charset="0"/>
            </a:endParaRPr>
          </a:p>
          <a:p>
            <a:r>
              <a:rPr lang="en-US" altLang="zh-CN" sz="1800">
                <a:latin typeface="Arial" charset="0"/>
              </a:rPr>
              <a:t>= 1'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4176394" y="5046980"/>
            <a:ext cx="607696" cy="514985"/>
          </a:xfrm>
          <a:prstGeom prst="ellipse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2640965" y="1871980"/>
            <a:ext cx="607695" cy="514985"/>
          </a:xfrm>
          <a:prstGeom prst="ellipse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5880735" y="4125594"/>
            <a:ext cx="575310" cy="575310"/>
          </a:xfrm>
          <a:prstGeom prst="ellipse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927735" y="1871980"/>
            <a:ext cx="575310" cy="575310"/>
          </a:xfrm>
          <a:prstGeom prst="ellipse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007610" y="4990465"/>
            <a:ext cx="602615" cy="571500"/>
          </a:xfrm>
          <a:prstGeom prst="ellipse">
            <a:avLst/>
          </a:prstGeom>
        </p:spPr>
      </p:pic>
      <p:sp>
        <p:nvSpPr>
          <p:cNvPr id="38930" name="文本框 44"/>
          <p:cNvSpPr txBox="1">
            <a:spLocks noChangeArrowheads="1"/>
          </p:cNvSpPr>
          <p:nvPr/>
        </p:nvSpPr>
        <p:spPr bwMode="auto">
          <a:xfrm>
            <a:off x="0" y="6391275"/>
            <a:ext cx="341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0">
                <a:latin typeface="Arial" charset="0"/>
              </a:rPr>
              <a:t>备注：</a:t>
            </a:r>
            <a:r>
              <a:rPr lang="en-US" altLang="zh-CN" sz="1800" b="0">
                <a:latin typeface="Arial" charset="0"/>
              </a:rPr>
              <a:t>M5U2</a:t>
            </a:r>
            <a:r>
              <a:rPr lang="zh-CN" altLang="zh-CN" sz="1800" b="0">
                <a:latin typeface="Arial" charset="0"/>
              </a:rPr>
              <a:t>板书动态变化－</a:t>
            </a:r>
            <a:r>
              <a:rPr lang="en-US" altLang="zh-CN" sz="1800" b="0">
                <a:latin typeface="Arial" charset="0"/>
              </a:rPr>
              <a:t>1</a:t>
            </a:r>
          </a:p>
        </p:txBody>
      </p:sp>
      <p:sp>
        <p:nvSpPr>
          <p:cNvPr id="38931" name="文本框 45"/>
          <p:cNvSpPr txBox="1">
            <a:spLocks noChangeArrowheads="1"/>
          </p:cNvSpPr>
          <p:nvPr/>
        </p:nvSpPr>
        <p:spPr bwMode="auto">
          <a:xfrm>
            <a:off x="7883525" y="5734050"/>
            <a:ext cx="1260475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>
                <a:latin typeface="Arial" charset="0"/>
              </a:rPr>
              <a:t>杨春莲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2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61925" y="0"/>
            <a:ext cx="717232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altLang="zh-CN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itchFamily="2" charset="-122"/>
              </a:rPr>
              <a:t>Module 5 Unit 2  </a:t>
            </a:r>
            <a:endParaRPr lang="en-US" altLang="zh-CN" sz="3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algn="ctr">
              <a:buFont typeface="Arial" charset="0"/>
              <a:buNone/>
              <a:defRPr/>
            </a:pPr>
            <a:r>
              <a:rPr lang="en-US" altLang="zh-CN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itchFamily="2" charset="-122"/>
              </a:rPr>
              <a:t>He's drawing books and birds.</a:t>
            </a:r>
            <a:endParaRPr lang="en-US" altLang="zh-CN" sz="3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963" name="文本框 4"/>
          <p:cNvSpPr txBox="1">
            <a:spLocks noChangeArrowheads="1"/>
          </p:cNvSpPr>
          <p:nvPr/>
        </p:nvSpPr>
        <p:spPr bwMode="auto">
          <a:xfrm>
            <a:off x="7100888" y="3368675"/>
            <a:ext cx="1320800" cy="4603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 special</a:t>
            </a:r>
          </a:p>
        </p:txBody>
      </p:sp>
      <p:sp>
        <p:nvSpPr>
          <p:cNvPr id="40964" name="文本框 31"/>
          <p:cNvSpPr txBox="1">
            <a:spLocks noChangeArrowheads="1"/>
          </p:cNvSpPr>
          <p:nvPr/>
        </p:nvSpPr>
        <p:spPr bwMode="auto">
          <a:xfrm>
            <a:off x="7113588" y="4125913"/>
            <a:ext cx="1438275" cy="4603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message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306944" y="1651635"/>
            <a:ext cx="602616" cy="571500"/>
          </a:xfrm>
          <a:prstGeom prst="ellipse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334250" y="1076325"/>
            <a:ext cx="575310" cy="575310"/>
          </a:xfrm>
          <a:prstGeom prst="ellipse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334250" y="561340"/>
            <a:ext cx="607695" cy="514985"/>
          </a:xfrm>
          <a:prstGeom prst="ellipse">
            <a:avLst/>
          </a:prstGeom>
        </p:spPr>
      </p:pic>
      <p:sp>
        <p:nvSpPr>
          <p:cNvPr id="40968" name="文本框 37"/>
          <p:cNvSpPr txBox="1">
            <a:spLocks noChangeArrowheads="1"/>
          </p:cNvSpPr>
          <p:nvPr/>
        </p:nvSpPr>
        <p:spPr bwMode="auto">
          <a:xfrm>
            <a:off x="7896225" y="652463"/>
            <a:ext cx="6445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latin typeface="Arial" charset="0"/>
              </a:rPr>
              <a:t>= 3'</a:t>
            </a:r>
          </a:p>
          <a:p>
            <a:endParaRPr lang="en-US" altLang="zh-CN" sz="1800">
              <a:latin typeface="Arial" charset="0"/>
            </a:endParaRPr>
          </a:p>
          <a:p>
            <a:r>
              <a:rPr lang="en-US" altLang="zh-CN" sz="1800">
                <a:latin typeface="Arial" charset="0"/>
              </a:rPr>
              <a:t>= 2'</a:t>
            </a:r>
          </a:p>
          <a:p>
            <a:endParaRPr lang="en-US" altLang="zh-CN" sz="1800">
              <a:latin typeface="Arial" charset="0"/>
            </a:endParaRPr>
          </a:p>
          <a:p>
            <a:r>
              <a:rPr lang="en-US" altLang="zh-CN" sz="1800">
                <a:latin typeface="Arial" charset="0"/>
              </a:rPr>
              <a:t>= 1'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033269" y="5046980"/>
            <a:ext cx="607696" cy="514985"/>
          </a:xfrm>
          <a:prstGeom prst="ellipse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640965" y="1871980"/>
            <a:ext cx="607695" cy="514985"/>
          </a:xfrm>
          <a:prstGeom prst="ellipse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52425" y="4125594"/>
            <a:ext cx="575310" cy="575310"/>
          </a:xfrm>
          <a:prstGeom prst="ellipse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27735" y="1871980"/>
            <a:ext cx="575310" cy="575310"/>
          </a:xfrm>
          <a:prstGeom prst="ellipse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27125" y="4990465"/>
            <a:ext cx="602615" cy="571500"/>
          </a:xfrm>
          <a:prstGeom prst="ellipse">
            <a:avLst/>
          </a:prstGeom>
        </p:spPr>
      </p:pic>
      <p:sp>
        <p:nvSpPr>
          <p:cNvPr id="40974" name="文本框 44"/>
          <p:cNvSpPr txBox="1">
            <a:spLocks noChangeArrowheads="1"/>
          </p:cNvSpPr>
          <p:nvPr/>
        </p:nvSpPr>
        <p:spPr bwMode="auto">
          <a:xfrm>
            <a:off x="0" y="6362700"/>
            <a:ext cx="341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0">
                <a:latin typeface="Arial" charset="0"/>
              </a:rPr>
              <a:t>备注：</a:t>
            </a:r>
            <a:r>
              <a:rPr lang="en-US" altLang="zh-CN" sz="1800" b="0">
                <a:latin typeface="Arial" charset="0"/>
              </a:rPr>
              <a:t>M5U2</a:t>
            </a:r>
            <a:r>
              <a:rPr lang="zh-CN" altLang="zh-CN" sz="1800" b="0">
                <a:latin typeface="Arial" charset="0"/>
              </a:rPr>
              <a:t>板书动态变化－</a:t>
            </a:r>
            <a:r>
              <a:rPr lang="en-US" altLang="zh-CN" sz="1800" b="0">
                <a:latin typeface="Arial" charset="0"/>
              </a:rPr>
              <a:t>2</a:t>
            </a:r>
          </a:p>
        </p:txBody>
      </p:sp>
      <p:sp>
        <p:nvSpPr>
          <p:cNvPr id="37" name="矩形 36"/>
          <p:cNvSpPr/>
          <p:nvPr/>
        </p:nvSpPr>
        <p:spPr>
          <a:xfrm>
            <a:off x="644525" y="2128838"/>
            <a:ext cx="2816225" cy="3190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 noProof="1"/>
          </a:p>
        </p:txBody>
      </p:sp>
      <p:grpSp>
        <p:nvGrpSpPr>
          <p:cNvPr id="40976" name="组合 30"/>
          <p:cNvGrpSpPr>
            <a:grpSpLocks/>
          </p:cNvGrpSpPr>
          <p:nvPr/>
        </p:nvGrpSpPr>
        <p:grpSpPr bwMode="auto">
          <a:xfrm rot="5400000">
            <a:off x="900907" y="3253581"/>
            <a:ext cx="2235200" cy="525463"/>
            <a:chOff x="10560" y="3624"/>
            <a:chExt cx="3520" cy="828"/>
          </a:xfrm>
        </p:grpSpPr>
        <p:sp>
          <p:nvSpPr>
            <p:cNvPr id="40980" name="文本框 2"/>
            <p:cNvSpPr txBox="1">
              <a:spLocks noChangeArrowheads="1"/>
            </p:cNvSpPr>
            <p:nvPr/>
          </p:nvSpPr>
          <p:spPr bwMode="auto">
            <a:xfrm>
              <a:off x="10704" y="3624"/>
              <a:ext cx="3298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Arial" charset="0"/>
                </a:rPr>
                <a:t>Father's Day</a:t>
              </a:r>
            </a:p>
          </p:txBody>
        </p:sp>
      </p:grpSp>
      <p:sp>
        <p:nvSpPr>
          <p:cNvPr id="44" name="直角三角形 43"/>
          <p:cNvSpPr/>
          <p:nvPr/>
        </p:nvSpPr>
        <p:spPr>
          <a:xfrm rot="2400000" flipH="1" flipV="1">
            <a:off x="1458913" y="2209800"/>
            <a:ext cx="430212" cy="608013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noProof="1">
              <a:sym typeface="+mn-ea"/>
            </a:endParaRPr>
          </a:p>
        </p:txBody>
      </p:sp>
      <p:sp>
        <p:nvSpPr>
          <p:cNvPr id="46" name="直角三角形 45"/>
          <p:cNvSpPr/>
          <p:nvPr/>
        </p:nvSpPr>
        <p:spPr>
          <a:xfrm rot="19260000" flipV="1">
            <a:off x="2171700" y="2209800"/>
            <a:ext cx="485775" cy="52070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noProof="1">
              <a:sym typeface="+mn-ea"/>
            </a:endParaRPr>
          </a:p>
        </p:txBody>
      </p:sp>
      <p:sp>
        <p:nvSpPr>
          <p:cNvPr id="40979" name="文本框 46"/>
          <p:cNvSpPr txBox="1">
            <a:spLocks noChangeArrowheads="1"/>
          </p:cNvSpPr>
          <p:nvPr/>
        </p:nvSpPr>
        <p:spPr bwMode="auto">
          <a:xfrm>
            <a:off x="7883525" y="5734050"/>
            <a:ext cx="1260475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>
                <a:latin typeface="Arial" charset="0"/>
              </a:rPr>
              <a:t>杨春莲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85" descr="图片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81990" y="0"/>
            <a:ext cx="717232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altLang="zh-CN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itchFamily="2" charset="-122"/>
              </a:rPr>
              <a:t>Module 6 Unit 1  </a:t>
            </a:r>
            <a:endParaRPr lang="en-US" altLang="zh-CN" sz="3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algn="ctr">
              <a:buFont typeface="Arial" charset="0"/>
              <a:buNone/>
              <a:defRPr/>
            </a:pPr>
            <a:r>
              <a:rPr lang="en-US" altLang="zh-CN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itchFamily="2" charset="-122"/>
              </a:rPr>
              <a:t>I'll draw the pictures.</a:t>
            </a:r>
            <a:endParaRPr lang="en-US" altLang="zh-CN" sz="3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3011" name="文本框 31"/>
          <p:cNvSpPr txBox="1">
            <a:spLocks noChangeArrowheads="1"/>
          </p:cNvSpPr>
          <p:nvPr/>
        </p:nvSpPr>
        <p:spPr bwMode="auto">
          <a:xfrm>
            <a:off x="7883525" y="5876925"/>
            <a:ext cx="1260475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>
                <a:latin typeface="Arial" charset="0"/>
              </a:rPr>
              <a:t>杨春莲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87960" y="2339975"/>
            <a:ext cx="920750" cy="812800"/>
          </a:xfrm>
          <a:prstGeom prst="ellipse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187960" y="1207135"/>
            <a:ext cx="810260" cy="810894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7010" y="4723129"/>
            <a:ext cx="791210" cy="681990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87960" y="3595369"/>
            <a:ext cx="767080" cy="767081"/>
          </a:xfrm>
          <a:prstGeom prst="ellipse">
            <a:avLst/>
          </a:prstGeom>
        </p:spPr>
      </p:pic>
      <p:grpSp>
        <p:nvGrpSpPr>
          <p:cNvPr id="43016" name="组合 11"/>
          <p:cNvGrpSpPr>
            <a:grpSpLocks/>
          </p:cNvGrpSpPr>
          <p:nvPr/>
        </p:nvGrpSpPr>
        <p:grpSpPr bwMode="auto">
          <a:xfrm>
            <a:off x="1917700" y="1414463"/>
            <a:ext cx="2868613" cy="419100"/>
            <a:chOff x="4442" y="3382"/>
            <a:chExt cx="6496" cy="660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4442" y="33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4442" y="35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4442" y="3759"/>
              <a:ext cx="6496" cy="1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4442" y="4027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7" name="组合 10"/>
          <p:cNvGrpSpPr>
            <a:grpSpLocks/>
          </p:cNvGrpSpPr>
          <p:nvPr/>
        </p:nvGrpSpPr>
        <p:grpSpPr bwMode="auto">
          <a:xfrm>
            <a:off x="1917700" y="2581275"/>
            <a:ext cx="2868613" cy="419100"/>
            <a:chOff x="4442" y="3382"/>
            <a:chExt cx="6496" cy="660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4442" y="33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4442" y="35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4442" y="3760"/>
              <a:ext cx="6496" cy="12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4442" y="4027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8" name="组合 16"/>
          <p:cNvGrpSpPr>
            <a:grpSpLocks/>
          </p:cNvGrpSpPr>
          <p:nvPr/>
        </p:nvGrpSpPr>
        <p:grpSpPr bwMode="auto">
          <a:xfrm>
            <a:off x="1917700" y="3771900"/>
            <a:ext cx="2868613" cy="419100"/>
            <a:chOff x="4442" y="3382"/>
            <a:chExt cx="6496" cy="660"/>
          </a:xfrm>
        </p:grpSpPr>
        <p:cxnSp>
          <p:nvCxnSpPr>
            <p:cNvPr id="18" name="直接连接符 17"/>
            <p:cNvCxnSpPr/>
            <p:nvPr/>
          </p:nvCxnSpPr>
          <p:spPr>
            <a:xfrm flipV="1">
              <a:off x="4442" y="33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4442" y="35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4442" y="3760"/>
              <a:ext cx="6496" cy="12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4442" y="4027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9" name="组合 21"/>
          <p:cNvGrpSpPr>
            <a:grpSpLocks/>
          </p:cNvGrpSpPr>
          <p:nvPr/>
        </p:nvGrpSpPr>
        <p:grpSpPr bwMode="auto">
          <a:xfrm>
            <a:off x="1917700" y="4819650"/>
            <a:ext cx="2868613" cy="419100"/>
            <a:chOff x="4442" y="3382"/>
            <a:chExt cx="6496" cy="660"/>
          </a:xfrm>
        </p:grpSpPr>
        <p:cxnSp>
          <p:nvCxnSpPr>
            <p:cNvPr id="23" name="直接连接符 22"/>
            <p:cNvCxnSpPr/>
            <p:nvPr/>
          </p:nvCxnSpPr>
          <p:spPr>
            <a:xfrm flipV="1">
              <a:off x="4442" y="33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4442" y="35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4442" y="3760"/>
              <a:ext cx="6496" cy="12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4442" y="4027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20" name="组合 26"/>
          <p:cNvGrpSpPr>
            <a:grpSpLocks/>
          </p:cNvGrpSpPr>
          <p:nvPr/>
        </p:nvGrpSpPr>
        <p:grpSpPr bwMode="auto">
          <a:xfrm>
            <a:off x="1044575" y="3184525"/>
            <a:ext cx="903288" cy="419100"/>
            <a:chOff x="4442" y="3382"/>
            <a:chExt cx="6496" cy="660"/>
          </a:xfrm>
        </p:grpSpPr>
        <p:cxnSp>
          <p:nvCxnSpPr>
            <p:cNvPr id="28" name="直接连接符 27"/>
            <p:cNvCxnSpPr/>
            <p:nvPr/>
          </p:nvCxnSpPr>
          <p:spPr>
            <a:xfrm flipV="1">
              <a:off x="4442" y="33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4442" y="35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4442" y="3760"/>
              <a:ext cx="6496" cy="12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4442" y="4027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21" name="文本框 33"/>
          <p:cNvSpPr txBox="1">
            <a:spLocks noChangeArrowheads="1"/>
          </p:cNvSpPr>
          <p:nvPr/>
        </p:nvSpPr>
        <p:spPr bwMode="auto">
          <a:xfrm>
            <a:off x="1108075" y="3025775"/>
            <a:ext cx="6318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0">
                <a:latin typeface="Arial Narrow" pitchFamily="34" charset="0"/>
              </a:rPr>
              <a:t>I'll</a:t>
            </a:r>
          </a:p>
        </p:txBody>
      </p:sp>
      <p:sp>
        <p:nvSpPr>
          <p:cNvPr id="43022" name="文本框 34"/>
          <p:cNvSpPr txBox="1">
            <a:spLocks noChangeArrowheads="1"/>
          </p:cNvSpPr>
          <p:nvPr/>
        </p:nvSpPr>
        <p:spPr bwMode="auto">
          <a:xfrm>
            <a:off x="1947863" y="1320800"/>
            <a:ext cx="3819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0">
                <a:latin typeface="Arial Narrow" pitchFamily="34" charset="0"/>
              </a:rPr>
              <a:t>draw the pictures.</a:t>
            </a:r>
          </a:p>
        </p:txBody>
      </p:sp>
      <p:sp>
        <p:nvSpPr>
          <p:cNvPr id="43023" name="文本框 35"/>
          <p:cNvSpPr txBox="1">
            <a:spLocks noChangeArrowheads="1"/>
          </p:cNvSpPr>
          <p:nvPr/>
        </p:nvSpPr>
        <p:spPr bwMode="auto">
          <a:xfrm>
            <a:off x="2070100" y="2533650"/>
            <a:ext cx="2716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0">
                <a:latin typeface="Arial Narrow" pitchFamily="34" charset="0"/>
              </a:rPr>
              <a:t>write the reports.</a:t>
            </a:r>
          </a:p>
        </p:txBody>
      </p:sp>
      <p:sp>
        <p:nvSpPr>
          <p:cNvPr id="43024" name="文本框 36"/>
          <p:cNvSpPr txBox="1">
            <a:spLocks noChangeArrowheads="1"/>
          </p:cNvSpPr>
          <p:nvPr/>
        </p:nvSpPr>
        <p:spPr bwMode="auto">
          <a:xfrm>
            <a:off x="2070100" y="3722688"/>
            <a:ext cx="2716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0">
                <a:latin typeface="Arial Narrow" pitchFamily="34" charset="0"/>
              </a:rPr>
              <a:t>cut the paper.</a:t>
            </a:r>
          </a:p>
        </p:txBody>
      </p:sp>
      <p:sp>
        <p:nvSpPr>
          <p:cNvPr id="43025" name="文本框 37"/>
          <p:cNvSpPr txBox="1">
            <a:spLocks noChangeArrowheads="1"/>
          </p:cNvSpPr>
          <p:nvPr/>
        </p:nvSpPr>
        <p:spPr bwMode="auto">
          <a:xfrm>
            <a:off x="2070100" y="4772025"/>
            <a:ext cx="3695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0">
                <a:latin typeface="Arial Narrow" pitchFamily="34" charset="0"/>
              </a:rPr>
              <a:t>stick the pictures.</a:t>
            </a:r>
          </a:p>
        </p:txBody>
      </p:sp>
      <p:grpSp>
        <p:nvGrpSpPr>
          <p:cNvPr id="43026" name="组合 101"/>
          <p:cNvGrpSpPr>
            <a:grpSpLocks/>
          </p:cNvGrpSpPr>
          <p:nvPr/>
        </p:nvGrpSpPr>
        <p:grpSpPr bwMode="auto">
          <a:xfrm>
            <a:off x="6000750" y="1006475"/>
            <a:ext cx="2927350" cy="4398963"/>
            <a:chOff x="9450" y="1584"/>
            <a:chExt cx="4611" cy="6929"/>
          </a:xfrm>
        </p:grpSpPr>
        <p:sp>
          <p:nvSpPr>
            <p:cNvPr id="56" name="爆炸形 1 55"/>
            <p:cNvSpPr/>
            <p:nvPr/>
          </p:nvSpPr>
          <p:spPr>
            <a:xfrm>
              <a:off x="13153" y="2029"/>
              <a:ext cx="908" cy="1020"/>
            </a:xfrm>
            <a:prstGeom prst="irregularSeal1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10025" y="2839"/>
              <a:ext cx="1258" cy="50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11893" y="2752"/>
              <a:ext cx="1593" cy="521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1070" y="2334"/>
              <a:ext cx="438" cy="544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同心圆 59"/>
            <p:cNvSpPr/>
            <p:nvPr/>
          </p:nvSpPr>
          <p:spPr>
            <a:xfrm>
              <a:off x="11070" y="7605"/>
              <a:ext cx="1140" cy="908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>
                <a:solidFill>
                  <a:schemeClr val="tx1"/>
                </a:solidFill>
              </a:endParaRPr>
            </a:p>
          </p:txBody>
        </p:sp>
        <p:sp>
          <p:nvSpPr>
            <p:cNvPr id="55" name="爆炸形 1 54"/>
            <p:cNvSpPr/>
            <p:nvPr/>
          </p:nvSpPr>
          <p:spPr>
            <a:xfrm>
              <a:off x="11893" y="1584"/>
              <a:ext cx="953" cy="1020"/>
            </a:xfrm>
            <a:prstGeom prst="irregularSeal1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54" name="爆炸形 1 53"/>
            <p:cNvSpPr/>
            <p:nvPr/>
          </p:nvSpPr>
          <p:spPr>
            <a:xfrm>
              <a:off x="10603" y="1584"/>
              <a:ext cx="905" cy="1133"/>
            </a:xfrm>
            <a:prstGeom prst="irregularSeal1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50" name="爆炸形 1 49"/>
            <p:cNvSpPr/>
            <p:nvPr/>
          </p:nvSpPr>
          <p:spPr>
            <a:xfrm>
              <a:off x="9573" y="2029"/>
              <a:ext cx="908" cy="10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43036" name="文本框 48"/>
            <p:cNvSpPr txBox="1">
              <a:spLocks noChangeArrowheads="1"/>
            </p:cNvSpPr>
            <p:nvPr/>
          </p:nvSpPr>
          <p:spPr bwMode="auto">
            <a:xfrm>
              <a:off x="9450" y="2225"/>
              <a:ext cx="1152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latin typeface="Arial Narrow" pitchFamily="34" charset="0"/>
                </a:rPr>
                <a:t>What</a:t>
              </a:r>
            </a:p>
          </p:txBody>
        </p:sp>
        <p:sp>
          <p:nvSpPr>
            <p:cNvPr id="43037" name="文本框 50"/>
            <p:cNvSpPr txBox="1">
              <a:spLocks noChangeArrowheads="1"/>
            </p:cNvSpPr>
            <p:nvPr/>
          </p:nvSpPr>
          <p:spPr bwMode="auto">
            <a:xfrm rot="-420000">
              <a:off x="10587" y="1771"/>
              <a:ext cx="1173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latin typeface="Arial Narrow" pitchFamily="34" charset="0"/>
                </a:rPr>
                <a:t>will</a:t>
              </a:r>
            </a:p>
          </p:txBody>
        </p:sp>
        <p:sp>
          <p:nvSpPr>
            <p:cNvPr id="43038" name="文本框 51"/>
            <p:cNvSpPr txBox="1">
              <a:spLocks noChangeArrowheads="1"/>
            </p:cNvSpPr>
            <p:nvPr/>
          </p:nvSpPr>
          <p:spPr bwMode="auto">
            <a:xfrm rot="480000">
              <a:off x="11931" y="1781"/>
              <a:ext cx="1173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latin typeface="Arial Narrow" pitchFamily="34" charset="0"/>
                </a:rPr>
                <a:t>you</a:t>
              </a:r>
            </a:p>
          </p:txBody>
        </p:sp>
        <p:sp>
          <p:nvSpPr>
            <p:cNvPr id="43039" name="文本框 56"/>
            <p:cNvSpPr txBox="1">
              <a:spLocks noChangeArrowheads="1"/>
            </p:cNvSpPr>
            <p:nvPr/>
          </p:nvSpPr>
          <p:spPr bwMode="auto">
            <a:xfrm>
              <a:off x="10770" y="7668"/>
              <a:ext cx="1951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latin typeface="Arial Narrow" pitchFamily="34" charset="0"/>
                </a:rPr>
                <a:t> </a:t>
              </a:r>
              <a:r>
                <a:rPr lang="en-US" altLang="zh-CN" sz="2800">
                  <a:latin typeface="Arial Narrow" pitchFamily="34" charset="0"/>
                </a:rPr>
                <a:t>Great!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 flipH="1">
              <a:off x="11735" y="2452"/>
              <a:ext cx="568" cy="521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41" name="文本框 64"/>
            <p:cNvSpPr txBox="1">
              <a:spLocks noChangeArrowheads="1"/>
            </p:cNvSpPr>
            <p:nvPr/>
          </p:nvSpPr>
          <p:spPr bwMode="auto">
            <a:xfrm>
              <a:off x="9863" y="2888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42" name="文本框 65"/>
            <p:cNvSpPr txBox="1">
              <a:spLocks noChangeArrowheads="1"/>
            </p:cNvSpPr>
            <p:nvPr/>
          </p:nvSpPr>
          <p:spPr bwMode="auto">
            <a:xfrm>
              <a:off x="12720" y="4035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43" name="文本框 66"/>
            <p:cNvSpPr txBox="1">
              <a:spLocks noChangeArrowheads="1"/>
            </p:cNvSpPr>
            <p:nvPr/>
          </p:nvSpPr>
          <p:spPr bwMode="auto">
            <a:xfrm>
              <a:off x="10026" y="3410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44" name="文本框 67"/>
            <p:cNvSpPr txBox="1">
              <a:spLocks noChangeArrowheads="1"/>
            </p:cNvSpPr>
            <p:nvPr/>
          </p:nvSpPr>
          <p:spPr bwMode="auto">
            <a:xfrm>
              <a:off x="10920" y="2598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45" name="文本框 68"/>
            <p:cNvSpPr txBox="1">
              <a:spLocks noChangeArrowheads="1"/>
            </p:cNvSpPr>
            <p:nvPr/>
          </p:nvSpPr>
          <p:spPr bwMode="auto">
            <a:xfrm>
              <a:off x="11981" y="2619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46" name="文本框 69"/>
            <p:cNvSpPr txBox="1">
              <a:spLocks noChangeArrowheads="1"/>
            </p:cNvSpPr>
            <p:nvPr/>
          </p:nvSpPr>
          <p:spPr bwMode="auto">
            <a:xfrm>
              <a:off x="13038" y="2888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47" name="文本框 70"/>
            <p:cNvSpPr txBox="1">
              <a:spLocks noChangeArrowheads="1"/>
            </p:cNvSpPr>
            <p:nvPr/>
          </p:nvSpPr>
          <p:spPr bwMode="auto">
            <a:xfrm>
              <a:off x="12845" y="3410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48" name="文本框 71"/>
            <p:cNvSpPr txBox="1">
              <a:spLocks noChangeArrowheads="1"/>
            </p:cNvSpPr>
            <p:nvPr/>
          </p:nvSpPr>
          <p:spPr bwMode="auto">
            <a:xfrm>
              <a:off x="11893" y="3199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49" name="文本框 72"/>
            <p:cNvSpPr txBox="1">
              <a:spLocks noChangeArrowheads="1"/>
            </p:cNvSpPr>
            <p:nvPr/>
          </p:nvSpPr>
          <p:spPr bwMode="auto">
            <a:xfrm>
              <a:off x="10920" y="3230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50" name="文本框 73"/>
            <p:cNvSpPr txBox="1">
              <a:spLocks noChangeArrowheads="1"/>
            </p:cNvSpPr>
            <p:nvPr/>
          </p:nvSpPr>
          <p:spPr bwMode="auto">
            <a:xfrm>
              <a:off x="10181" y="3983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51" name="文本框 74"/>
            <p:cNvSpPr txBox="1">
              <a:spLocks noChangeArrowheads="1"/>
            </p:cNvSpPr>
            <p:nvPr/>
          </p:nvSpPr>
          <p:spPr bwMode="auto">
            <a:xfrm>
              <a:off x="10920" y="3700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52" name="文本框 75"/>
            <p:cNvSpPr txBox="1">
              <a:spLocks noChangeArrowheads="1"/>
            </p:cNvSpPr>
            <p:nvPr/>
          </p:nvSpPr>
          <p:spPr bwMode="auto">
            <a:xfrm>
              <a:off x="11893" y="3685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53" name="文本框 76"/>
            <p:cNvSpPr txBox="1">
              <a:spLocks noChangeArrowheads="1"/>
            </p:cNvSpPr>
            <p:nvPr/>
          </p:nvSpPr>
          <p:spPr bwMode="auto">
            <a:xfrm>
              <a:off x="10279" y="4563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54" name="文本框 77"/>
            <p:cNvSpPr txBox="1">
              <a:spLocks noChangeArrowheads="1"/>
            </p:cNvSpPr>
            <p:nvPr/>
          </p:nvSpPr>
          <p:spPr bwMode="auto">
            <a:xfrm>
              <a:off x="10997" y="4329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55" name="文本框 78"/>
            <p:cNvSpPr txBox="1">
              <a:spLocks noChangeArrowheads="1"/>
            </p:cNvSpPr>
            <p:nvPr/>
          </p:nvSpPr>
          <p:spPr bwMode="auto">
            <a:xfrm>
              <a:off x="11736" y="4385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56" name="文本框 79"/>
            <p:cNvSpPr txBox="1">
              <a:spLocks noChangeArrowheads="1"/>
            </p:cNvSpPr>
            <p:nvPr/>
          </p:nvSpPr>
          <p:spPr bwMode="auto">
            <a:xfrm>
              <a:off x="12632" y="4563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57" name="文本框 80"/>
            <p:cNvSpPr txBox="1">
              <a:spLocks noChangeArrowheads="1"/>
            </p:cNvSpPr>
            <p:nvPr/>
          </p:nvSpPr>
          <p:spPr bwMode="auto">
            <a:xfrm>
              <a:off x="10479" y="5283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58" name="文本框 81"/>
            <p:cNvSpPr txBox="1">
              <a:spLocks noChangeArrowheads="1"/>
            </p:cNvSpPr>
            <p:nvPr/>
          </p:nvSpPr>
          <p:spPr bwMode="auto">
            <a:xfrm>
              <a:off x="11018" y="4909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59" name="文本框 82"/>
            <p:cNvSpPr txBox="1">
              <a:spLocks noChangeArrowheads="1"/>
            </p:cNvSpPr>
            <p:nvPr/>
          </p:nvSpPr>
          <p:spPr bwMode="auto">
            <a:xfrm>
              <a:off x="11736" y="4909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60" name="文本框 83"/>
            <p:cNvSpPr txBox="1">
              <a:spLocks noChangeArrowheads="1"/>
            </p:cNvSpPr>
            <p:nvPr/>
          </p:nvSpPr>
          <p:spPr bwMode="auto">
            <a:xfrm>
              <a:off x="12415" y="5283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61" name="文本框 84"/>
            <p:cNvSpPr txBox="1">
              <a:spLocks noChangeArrowheads="1"/>
            </p:cNvSpPr>
            <p:nvPr/>
          </p:nvSpPr>
          <p:spPr bwMode="auto">
            <a:xfrm>
              <a:off x="10602" y="5863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62" name="文本框 85"/>
            <p:cNvSpPr txBox="1">
              <a:spLocks noChangeArrowheads="1"/>
            </p:cNvSpPr>
            <p:nvPr/>
          </p:nvSpPr>
          <p:spPr bwMode="auto">
            <a:xfrm>
              <a:off x="11070" y="5559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63" name="文本框 86"/>
            <p:cNvSpPr txBox="1">
              <a:spLocks noChangeArrowheads="1"/>
            </p:cNvSpPr>
            <p:nvPr/>
          </p:nvSpPr>
          <p:spPr bwMode="auto">
            <a:xfrm>
              <a:off x="11736" y="5559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64" name="文本框 87"/>
            <p:cNvSpPr txBox="1">
              <a:spLocks noChangeArrowheads="1"/>
            </p:cNvSpPr>
            <p:nvPr/>
          </p:nvSpPr>
          <p:spPr bwMode="auto">
            <a:xfrm>
              <a:off x="12148" y="5863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65" name="文本框 88"/>
            <p:cNvSpPr txBox="1">
              <a:spLocks noChangeArrowheads="1"/>
            </p:cNvSpPr>
            <p:nvPr/>
          </p:nvSpPr>
          <p:spPr bwMode="auto">
            <a:xfrm>
              <a:off x="10770" y="6585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66" name="文本框 89"/>
            <p:cNvSpPr txBox="1">
              <a:spLocks noChangeArrowheads="1"/>
            </p:cNvSpPr>
            <p:nvPr/>
          </p:nvSpPr>
          <p:spPr bwMode="auto">
            <a:xfrm>
              <a:off x="11154" y="6202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67" name="文本框 90"/>
            <p:cNvSpPr txBox="1">
              <a:spLocks noChangeArrowheads="1"/>
            </p:cNvSpPr>
            <p:nvPr/>
          </p:nvSpPr>
          <p:spPr bwMode="auto">
            <a:xfrm>
              <a:off x="11564" y="6202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43068" name="文本框 91"/>
            <p:cNvSpPr txBox="1">
              <a:spLocks noChangeArrowheads="1"/>
            </p:cNvSpPr>
            <p:nvPr/>
          </p:nvSpPr>
          <p:spPr bwMode="auto">
            <a:xfrm>
              <a:off x="11893" y="6599"/>
              <a:ext cx="73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Arial" charset="0"/>
                </a:rPr>
                <a:t>--</a:t>
              </a:r>
            </a:p>
          </p:txBody>
        </p:sp>
        <p:sp>
          <p:nvSpPr>
            <p:cNvPr id="97" name="椭圆 96"/>
            <p:cNvSpPr/>
            <p:nvPr/>
          </p:nvSpPr>
          <p:spPr>
            <a:xfrm>
              <a:off x="10998" y="7313"/>
              <a:ext cx="230" cy="2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98" name="椭圆 97"/>
            <p:cNvSpPr/>
            <p:nvPr/>
          </p:nvSpPr>
          <p:spPr>
            <a:xfrm>
              <a:off x="11323" y="7083"/>
              <a:ext cx="230" cy="293"/>
            </a:xfrm>
            <a:prstGeom prst="ellips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99" name="椭圆 98"/>
            <p:cNvSpPr/>
            <p:nvPr/>
          </p:nvSpPr>
          <p:spPr>
            <a:xfrm>
              <a:off x="11663" y="7083"/>
              <a:ext cx="230" cy="293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00" name="椭圆 99"/>
            <p:cNvSpPr/>
            <p:nvPr/>
          </p:nvSpPr>
          <p:spPr>
            <a:xfrm>
              <a:off x="11981" y="7375"/>
              <a:ext cx="230" cy="293"/>
            </a:xfrm>
            <a:prstGeom prst="ellips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</p:grpSp>
      <p:sp>
        <p:nvSpPr>
          <p:cNvPr id="43027" name="文本框 52"/>
          <p:cNvSpPr txBox="1">
            <a:spLocks noChangeArrowheads="1"/>
          </p:cNvSpPr>
          <p:nvPr/>
        </p:nvSpPr>
        <p:spPr bwMode="auto">
          <a:xfrm>
            <a:off x="8343900" y="1412875"/>
            <a:ext cx="6985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Arial Narrow" pitchFamily="34" charset="0"/>
              </a:rPr>
              <a:t>do?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7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06825" y="568325"/>
            <a:ext cx="1216660" cy="1130935"/>
          </a:xfrm>
          <a:prstGeom prst="ellipse">
            <a:avLst/>
          </a:prstGeom>
        </p:spPr>
      </p:pic>
      <p:sp>
        <p:nvSpPr>
          <p:cNvPr id="45059" name="文本框 31"/>
          <p:cNvSpPr txBox="1">
            <a:spLocks noChangeArrowheads="1"/>
          </p:cNvSpPr>
          <p:nvPr/>
        </p:nvSpPr>
        <p:spPr bwMode="auto">
          <a:xfrm>
            <a:off x="7883525" y="5805488"/>
            <a:ext cx="1260475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>
                <a:latin typeface="Arial" charset="0"/>
              </a:rPr>
              <a:t>杨春莲</a:t>
            </a:r>
          </a:p>
        </p:txBody>
      </p:sp>
      <p:sp>
        <p:nvSpPr>
          <p:cNvPr id="4" name="矩形 3"/>
          <p:cNvSpPr/>
          <p:nvPr/>
        </p:nvSpPr>
        <p:spPr>
          <a:xfrm>
            <a:off x="174625" y="98425"/>
            <a:ext cx="8969375" cy="5835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altLang="zh-CN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itchFamily="2" charset="-122"/>
              </a:rPr>
              <a:t>Module 6 Unit 2  Let's have fun this Saturday.</a:t>
            </a:r>
            <a:endParaRPr lang="en-US" altLang="zh-CN" sz="3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1836" y="2124075"/>
            <a:ext cx="2177416" cy="5835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altLang="zh-CN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</a:rPr>
              <a:t>A Fun Day</a:t>
            </a:r>
            <a:endParaRPr lang="en-US" altLang="zh-CN" sz="3200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弧形 6"/>
          <p:cNvSpPr/>
          <p:nvPr/>
        </p:nvSpPr>
        <p:spPr>
          <a:xfrm rot="3660000">
            <a:off x="2373313" y="2073275"/>
            <a:ext cx="981075" cy="2066925"/>
          </a:xfrm>
          <a:prstGeom prst="arc">
            <a:avLst>
              <a:gd name="adj1" fmla="val 16200000"/>
              <a:gd name="adj2" fmla="val 109128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 noProof="1"/>
          </a:p>
        </p:txBody>
      </p:sp>
      <p:grpSp>
        <p:nvGrpSpPr>
          <p:cNvPr id="45063" name="组合 22"/>
          <p:cNvGrpSpPr>
            <a:grpSpLocks/>
          </p:cNvGrpSpPr>
          <p:nvPr/>
        </p:nvGrpSpPr>
        <p:grpSpPr bwMode="auto">
          <a:xfrm>
            <a:off x="1193800" y="2554288"/>
            <a:ext cx="2392363" cy="2279650"/>
            <a:chOff x="1879" y="4023"/>
            <a:chExt cx="3769" cy="3589"/>
          </a:xfrm>
        </p:grpSpPr>
        <p:sp>
          <p:nvSpPr>
            <p:cNvPr id="8" name="椭圆 7"/>
            <p:cNvSpPr/>
            <p:nvPr/>
          </p:nvSpPr>
          <p:spPr>
            <a:xfrm>
              <a:off x="2424" y="5220"/>
              <a:ext cx="2529" cy="2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9" name="矩形 8"/>
            <p:cNvSpPr/>
            <p:nvPr/>
          </p:nvSpPr>
          <p:spPr>
            <a:xfrm>
              <a:off x="3630" y="5220"/>
              <a:ext cx="120" cy="12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1" name="矩形 10"/>
            <p:cNvSpPr/>
            <p:nvPr/>
          </p:nvSpPr>
          <p:spPr>
            <a:xfrm>
              <a:off x="2424" y="6357"/>
              <a:ext cx="120" cy="11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2" name="矩形 11"/>
            <p:cNvSpPr/>
            <p:nvPr/>
          </p:nvSpPr>
          <p:spPr>
            <a:xfrm>
              <a:off x="4835" y="6357"/>
              <a:ext cx="118" cy="11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3" name="矩形 12"/>
            <p:cNvSpPr/>
            <p:nvPr/>
          </p:nvSpPr>
          <p:spPr>
            <a:xfrm>
              <a:off x="3512" y="7495"/>
              <a:ext cx="118" cy="11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4" name="文本框 13"/>
            <p:cNvSpPr txBox="1"/>
            <p:nvPr/>
          </p:nvSpPr>
          <p:spPr>
            <a:xfrm rot="18660000">
              <a:off x="4418" y="4529"/>
              <a:ext cx="1737" cy="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altLang="zh-CN" sz="2400" noProof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latin typeface="Arial" panose="020B0604020202020204" pitchFamily="34" charset="0"/>
                  <a:ea typeface="宋体" pitchFamily="2" charset="-122"/>
                </a:rPr>
                <a:t>When</a:t>
              </a:r>
              <a:endParaRPr lang="en-US" altLang="zh-CN" sz="240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45099" name="文本框 14"/>
            <p:cNvSpPr txBox="1">
              <a:spLocks noChangeArrowheads="1"/>
            </p:cNvSpPr>
            <p:nvPr/>
          </p:nvSpPr>
          <p:spPr bwMode="auto">
            <a:xfrm>
              <a:off x="2710" y="5955"/>
              <a:ext cx="2123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0">
                  <a:latin typeface="Arial" charset="0"/>
                </a:rPr>
                <a:t>     this </a:t>
              </a:r>
            </a:p>
            <a:p>
              <a:r>
                <a:rPr lang="en-US" altLang="zh-CN" sz="2000" b="0">
                  <a:latin typeface="Arial" charset="0"/>
                </a:rPr>
                <a:t>Saturday</a:t>
              </a:r>
            </a:p>
          </p:txBody>
        </p:sp>
        <p:sp>
          <p:nvSpPr>
            <p:cNvPr id="16" name="左箭头 15"/>
            <p:cNvSpPr/>
            <p:nvPr/>
          </p:nvSpPr>
          <p:spPr>
            <a:xfrm rot="1620000">
              <a:off x="2577" y="5850"/>
              <a:ext cx="340" cy="227"/>
            </a:xfrm>
            <a:prstGeom prst="lef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45101" name="文本框 16"/>
            <p:cNvSpPr txBox="1">
              <a:spLocks noChangeArrowheads="1"/>
            </p:cNvSpPr>
            <p:nvPr/>
          </p:nvSpPr>
          <p:spPr bwMode="auto">
            <a:xfrm rot="-4200000">
              <a:off x="1557" y="5730"/>
              <a:ext cx="1272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0">
                  <a:latin typeface="Arial" charset="0"/>
                </a:rPr>
                <a:t>at 10 </a:t>
              </a:r>
            </a:p>
          </p:txBody>
        </p:sp>
        <p:sp>
          <p:nvSpPr>
            <p:cNvPr id="45102" name="文本框 17"/>
            <p:cNvSpPr txBox="1">
              <a:spLocks noChangeArrowheads="1"/>
            </p:cNvSpPr>
            <p:nvPr/>
          </p:nvSpPr>
          <p:spPr bwMode="auto">
            <a:xfrm rot="-2220000">
              <a:off x="2208" y="4726"/>
              <a:ext cx="170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0">
                  <a:latin typeface="Arial" charset="0"/>
                </a:rPr>
                <a:t>o'clock </a:t>
              </a:r>
            </a:p>
          </p:txBody>
        </p:sp>
      </p:grpSp>
      <p:sp>
        <p:nvSpPr>
          <p:cNvPr id="19" name="弧形 18"/>
          <p:cNvSpPr/>
          <p:nvPr/>
        </p:nvSpPr>
        <p:spPr>
          <a:xfrm rot="10020000">
            <a:off x="4813300" y="1398588"/>
            <a:ext cx="2054225" cy="2636837"/>
          </a:xfrm>
          <a:prstGeom prst="arc">
            <a:avLst>
              <a:gd name="adj1" fmla="val 16200000"/>
              <a:gd name="adj2" fmla="val 109128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 noProof="1"/>
          </a:p>
        </p:txBody>
      </p:sp>
      <p:grpSp>
        <p:nvGrpSpPr>
          <p:cNvPr id="45065" name="组合 35"/>
          <p:cNvGrpSpPr>
            <a:grpSpLocks/>
          </p:cNvGrpSpPr>
          <p:nvPr/>
        </p:nvGrpSpPr>
        <p:grpSpPr bwMode="auto">
          <a:xfrm>
            <a:off x="3563938" y="2609850"/>
            <a:ext cx="4779962" cy="3502025"/>
            <a:chOff x="5613" y="4110"/>
            <a:chExt cx="7527" cy="5515"/>
          </a:xfrm>
        </p:grpSpPr>
        <p:sp>
          <p:nvSpPr>
            <p:cNvPr id="21" name="弧形 20"/>
            <p:cNvSpPr/>
            <p:nvPr/>
          </p:nvSpPr>
          <p:spPr>
            <a:xfrm rot="12240000">
              <a:off x="10913" y="8153"/>
              <a:ext cx="397" cy="877"/>
            </a:xfrm>
            <a:prstGeom prst="arc">
              <a:avLst>
                <a:gd name="adj1" fmla="val 16200000"/>
                <a:gd name="adj2" fmla="val 109128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2" name="弧形 21"/>
            <p:cNvSpPr/>
            <p:nvPr/>
          </p:nvSpPr>
          <p:spPr>
            <a:xfrm rot="3660000">
              <a:off x="6508" y="5178"/>
              <a:ext cx="1315" cy="2505"/>
            </a:xfrm>
            <a:prstGeom prst="arc">
              <a:avLst>
                <a:gd name="adj1" fmla="val 16200000"/>
                <a:gd name="adj2" fmla="val 109128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4" name="椭圆 23"/>
            <p:cNvSpPr/>
            <p:nvPr/>
          </p:nvSpPr>
          <p:spPr>
            <a:xfrm>
              <a:off x="8788" y="5955"/>
              <a:ext cx="4352" cy="2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5" name="椭圆 24"/>
            <p:cNvSpPr/>
            <p:nvPr/>
          </p:nvSpPr>
          <p:spPr>
            <a:xfrm>
              <a:off x="5613" y="6665"/>
              <a:ext cx="1695" cy="11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45084" name="文本框 25"/>
            <p:cNvSpPr txBox="1">
              <a:spLocks noChangeArrowheads="1"/>
            </p:cNvSpPr>
            <p:nvPr/>
          </p:nvSpPr>
          <p:spPr bwMode="auto">
            <a:xfrm>
              <a:off x="5613" y="6403"/>
              <a:ext cx="2123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0">
                  <a:latin typeface="Arial" charset="0"/>
                </a:rPr>
                <a:t>     </a:t>
              </a:r>
              <a:r>
                <a:rPr lang="en-US" altLang="zh-CN" sz="2400" b="0">
                  <a:solidFill>
                    <a:srgbClr val="C00000"/>
                  </a:solidFill>
                  <a:latin typeface="Arial" charset="0"/>
                </a:rPr>
                <a:t>school</a:t>
              </a:r>
            </a:p>
          </p:txBody>
        </p:sp>
        <p:sp>
          <p:nvSpPr>
            <p:cNvPr id="45085" name="文本框 26"/>
            <p:cNvSpPr txBox="1">
              <a:spLocks noChangeArrowheads="1"/>
            </p:cNvSpPr>
            <p:nvPr/>
          </p:nvSpPr>
          <p:spPr bwMode="auto">
            <a:xfrm>
              <a:off x="9824" y="5955"/>
              <a:ext cx="2123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0">
                  <a:latin typeface="Arial" charset="0"/>
                </a:rPr>
                <a:t>     </a:t>
              </a:r>
              <a:r>
                <a:rPr lang="en-US" altLang="zh-CN" sz="2400" b="0">
                  <a:solidFill>
                    <a:srgbClr val="C00000"/>
                  </a:solidFill>
                  <a:latin typeface="Arial" charset="0"/>
                </a:rPr>
                <a:t>park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 rot="3540000">
              <a:off x="7137" y="4741"/>
              <a:ext cx="1987" cy="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altLang="zh-CN" sz="2400" noProof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latin typeface="Arial" panose="020B0604020202020204" pitchFamily="34" charset="0"/>
                  <a:ea typeface="宋体" pitchFamily="2" charset="-122"/>
                </a:rPr>
                <a:t>Where</a:t>
              </a:r>
              <a:endParaRPr lang="en-US" altLang="zh-CN" sz="240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318" y="8901"/>
              <a:ext cx="1587" cy="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altLang="zh-CN" sz="2400" noProof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latin typeface="Arial" panose="020B0604020202020204" pitchFamily="34" charset="0"/>
                  <a:ea typeface="宋体" pitchFamily="2" charset="-122"/>
                </a:rPr>
                <a:t>What</a:t>
              </a:r>
              <a:endParaRPr lang="en-US" altLang="zh-CN" sz="240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45088" name="文本框 29"/>
            <p:cNvSpPr txBox="1">
              <a:spLocks noChangeArrowheads="1"/>
            </p:cNvSpPr>
            <p:nvPr/>
          </p:nvSpPr>
          <p:spPr bwMode="auto">
            <a:xfrm>
              <a:off x="11732" y="6476"/>
              <a:ext cx="1408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0" u="sng">
                  <a:latin typeface="Arial" charset="0"/>
                </a:rPr>
                <a:t> east </a:t>
              </a:r>
            </a:p>
          </p:txBody>
        </p:sp>
        <p:sp>
          <p:nvSpPr>
            <p:cNvPr id="45089" name="文本框 30"/>
            <p:cNvSpPr txBox="1">
              <a:spLocks noChangeArrowheads="1"/>
            </p:cNvSpPr>
            <p:nvPr/>
          </p:nvSpPr>
          <p:spPr bwMode="auto">
            <a:xfrm>
              <a:off x="8953" y="6476"/>
              <a:ext cx="1408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0" u="sng">
                  <a:latin typeface="Arial" charset="0"/>
                </a:rPr>
                <a:t> west </a:t>
              </a:r>
            </a:p>
          </p:txBody>
        </p:sp>
        <p:sp>
          <p:nvSpPr>
            <p:cNvPr id="45090" name="文本框 32"/>
            <p:cNvSpPr txBox="1">
              <a:spLocks noChangeArrowheads="1"/>
            </p:cNvSpPr>
            <p:nvPr/>
          </p:nvSpPr>
          <p:spPr bwMode="auto">
            <a:xfrm>
              <a:off x="6830" y="7482"/>
              <a:ext cx="2123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0">
                  <a:latin typeface="Arial" charset="0"/>
                </a:rPr>
                <a:t>    next to</a:t>
              </a:r>
              <a:endParaRPr lang="en-US" altLang="zh-CN" sz="2000" b="0">
                <a:solidFill>
                  <a:srgbClr val="C00000"/>
                </a:solidFill>
                <a:latin typeface="Arial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1834" y="7068"/>
              <a:ext cx="869" cy="890"/>
            </a:xfrm>
            <a:prstGeom prst="ellipse">
              <a:avLst/>
            </a:prstGeom>
          </p:spPr>
        </p:pic>
        <p:pic>
          <p:nvPicPr>
            <p:cNvPr id="45092" name="图片 3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02" y="7065"/>
              <a:ext cx="911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6" name="组合 40"/>
          <p:cNvGrpSpPr>
            <a:grpSpLocks/>
          </p:cNvGrpSpPr>
          <p:nvPr/>
        </p:nvGrpSpPr>
        <p:grpSpPr bwMode="auto">
          <a:xfrm>
            <a:off x="4005263" y="809625"/>
            <a:ext cx="820737" cy="647700"/>
            <a:chOff x="6307" y="1275"/>
            <a:chExt cx="1292" cy="1020"/>
          </a:xfrm>
        </p:grpSpPr>
        <p:sp>
          <p:nvSpPr>
            <p:cNvPr id="40" name="椭圆 39"/>
            <p:cNvSpPr/>
            <p:nvPr/>
          </p:nvSpPr>
          <p:spPr>
            <a:xfrm>
              <a:off x="6387" y="1275"/>
              <a:ext cx="1132" cy="10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45079" name="文本框 38"/>
            <p:cNvSpPr txBox="1">
              <a:spLocks noChangeArrowheads="1"/>
            </p:cNvSpPr>
            <p:nvPr/>
          </p:nvSpPr>
          <p:spPr bwMode="auto">
            <a:xfrm>
              <a:off x="6307" y="1471"/>
              <a:ext cx="1292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0">
                  <a:latin typeface="Arial" charset="0"/>
                </a:rPr>
                <a:t>meet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88925" y="809625"/>
            <a:ext cx="1101725" cy="739140"/>
          </a:xfrm>
          <a:prstGeom prst="ellipse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821304" y="934085"/>
            <a:ext cx="694690" cy="466090"/>
          </a:xfrm>
          <a:prstGeom prst="ellipse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671944" y="1201419"/>
            <a:ext cx="1101725" cy="739141"/>
          </a:xfrm>
          <a:prstGeom prst="ellipse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883525" y="2438400"/>
            <a:ext cx="1101725" cy="739140"/>
          </a:xfrm>
          <a:prstGeom prst="ellipse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0" y="2538730"/>
            <a:ext cx="690245" cy="557530"/>
          </a:xfrm>
          <a:prstGeom prst="ellipse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388985" y="2972435"/>
            <a:ext cx="755015" cy="808990"/>
          </a:xfrm>
          <a:prstGeom prst="ellipse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543550" y="681990"/>
            <a:ext cx="694690" cy="466089"/>
          </a:xfrm>
          <a:prstGeom prst="ellipse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19760" y="2046604"/>
            <a:ext cx="1101725" cy="739140"/>
          </a:xfrm>
          <a:prstGeom prst="ellipse">
            <a:avLst/>
          </a:prstGeom>
        </p:spPr>
      </p:pic>
      <p:pic>
        <p:nvPicPr>
          <p:cNvPr id="45075" name="图片 5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303963"/>
            <a:ext cx="3683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图片 5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3450" y="6303963"/>
            <a:ext cx="3698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7" name="文本框 57"/>
          <p:cNvSpPr txBox="1">
            <a:spLocks noChangeArrowheads="1"/>
          </p:cNvSpPr>
          <p:nvPr/>
        </p:nvSpPr>
        <p:spPr bwMode="auto">
          <a:xfrm>
            <a:off x="1125538" y="6438900"/>
            <a:ext cx="4559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0">
                <a:latin typeface="Arial" charset="0"/>
              </a:rPr>
              <a:t>备注：云朵、风筝、小草均为评价机制内容</a:t>
            </a:r>
            <a:endParaRPr lang="en-US" altLang="zh-CN" sz="1800" b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8353425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6083" name="Group 8"/>
          <p:cNvGrpSpPr>
            <a:grpSpLocks/>
          </p:cNvGrpSpPr>
          <p:nvPr/>
        </p:nvGrpSpPr>
        <p:grpSpPr bwMode="auto">
          <a:xfrm>
            <a:off x="7740650" y="5516563"/>
            <a:ext cx="1295400" cy="720725"/>
            <a:chOff x="4740" y="3203"/>
            <a:chExt cx="816" cy="454"/>
          </a:xfrm>
        </p:grpSpPr>
        <p:sp>
          <p:nvSpPr>
            <p:cNvPr id="46084" name="AutoShape 5"/>
            <p:cNvSpPr>
              <a:spLocks noChangeArrowheads="1"/>
            </p:cNvSpPr>
            <p:nvPr/>
          </p:nvSpPr>
          <p:spPr bwMode="auto">
            <a:xfrm>
              <a:off x="4740" y="3203"/>
              <a:ext cx="680" cy="454"/>
            </a:xfrm>
            <a:prstGeom prst="star8">
              <a:avLst>
                <a:gd name="adj" fmla="val 38250"/>
              </a:avLst>
            </a:prstGeom>
            <a:solidFill>
              <a:srgbClr val="FF66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6085" name="Text Box 6"/>
            <p:cNvSpPr txBox="1">
              <a:spLocks noChangeArrowheads="1"/>
            </p:cNvSpPr>
            <p:nvPr/>
          </p:nvSpPr>
          <p:spPr bwMode="auto">
            <a:xfrm>
              <a:off x="4785" y="3294"/>
              <a:ext cx="77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2000"/>
                <a:t>傅海华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424863" cy="568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7107" name="Group 9"/>
          <p:cNvGrpSpPr>
            <a:grpSpLocks/>
          </p:cNvGrpSpPr>
          <p:nvPr/>
        </p:nvGrpSpPr>
        <p:grpSpPr bwMode="auto">
          <a:xfrm>
            <a:off x="7740650" y="5516563"/>
            <a:ext cx="1295400" cy="720725"/>
            <a:chOff x="4740" y="3203"/>
            <a:chExt cx="816" cy="454"/>
          </a:xfrm>
        </p:grpSpPr>
        <p:sp>
          <p:nvSpPr>
            <p:cNvPr id="47108" name="AutoShape 10"/>
            <p:cNvSpPr>
              <a:spLocks noChangeArrowheads="1"/>
            </p:cNvSpPr>
            <p:nvPr/>
          </p:nvSpPr>
          <p:spPr bwMode="auto">
            <a:xfrm>
              <a:off x="4740" y="3203"/>
              <a:ext cx="680" cy="454"/>
            </a:xfrm>
            <a:prstGeom prst="star8">
              <a:avLst>
                <a:gd name="adj" fmla="val 38250"/>
              </a:avLst>
            </a:prstGeom>
            <a:solidFill>
              <a:srgbClr val="FF66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7109" name="Text Box 11"/>
            <p:cNvSpPr txBox="1">
              <a:spLocks noChangeArrowheads="1"/>
            </p:cNvSpPr>
            <p:nvPr/>
          </p:nvSpPr>
          <p:spPr bwMode="auto">
            <a:xfrm>
              <a:off x="4785" y="3294"/>
              <a:ext cx="77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2000"/>
                <a:t>傅海华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8208962" cy="567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8131" name="Group 8"/>
          <p:cNvGrpSpPr>
            <a:grpSpLocks/>
          </p:cNvGrpSpPr>
          <p:nvPr/>
        </p:nvGrpSpPr>
        <p:grpSpPr bwMode="auto">
          <a:xfrm>
            <a:off x="7848600" y="5516563"/>
            <a:ext cx="1295400" cy="720725"/>
            <a:chOff x="4740" y="3203"/>
            <a:chExt cx="816" cy="454"/>
          </a:xfrm>
        </p:grpSpPr>
        <p:sp>
          <p:nvSpPr>
            <p:cNvPr id="48132" name="AutoShape 9"/>
            <p:cNvSpPr>
              <a:spLocks noChangeArrowheads="1"/>
            </p:cNvSpPr>
            <p:nvPr/>
          </p:nvSpPr>
          <p:spPr bwMode="auto">
            <a:xfrm>
              <a:off x="4740" y="3203"/>
              <a:ext cx="680" cy="454"/>
            </a:xfrm>
            <a:prstGeom prst="star8">
              <a:avLst>
                <a:gd name="adj" fmla="val 38250"/>
              </a:avLst>
            </a:prstGeom>
            <a:solidFill>
              <a:srgbClr val="FF66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8133" name="Text Box 10"/>
            <p:cNvSpPr txBox="1">
              <a:spLocks noChangeArrowheads="1"/>
            </p:cNvSpPr>
            <p:nvPr/>
          </p:nvSpPr>
          <p:spPr bwMode="auto">
            <a:xfrm>
              <a:off x="4785" y="3294"/>
              <a:ext cx="77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2000"/>
                <a:t>傅海华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8913"/>
            <a:ext cx="7848600" cy="582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9155" name="Group 4"/>
          <p:cNvGrpSpPr>
            <a:grpSpLocks/>
          </p:cNvGrpSpPr>
          <p:nvPr/>
        </p:nvGrpSpPr>
        <p:grpSpPr bwMode="auto">
          <a:xfrm>
            <a:off x="7667625" y="5445125"/>
            <a:ext cx="1295400" cy="720725"/>
            <a:chOff x="4740" y="3203"/>
            <a:chExt cx="816" cy="454"/>
          </a:xfrm>
        </p:grpSpPr>
        <p:sp>
          <p:nvSpPr>
            <p:cNvPr id="49156" name="AutoShape 5"/>
            <p:cNvSpPr>
              <a:spLocks noChangeArrowheads="1"/>
            </p:cNvSpPr>
            <p:nvPr/>
          </p:nvSpPr>
          <p:spPr bwMode="auto">
            <a:xfrm>
              <a:off x="4740" y="3203"/>
              <a:ext cx="680" cy="454"/>
            </a:xfrm>
            <a:prstGeom prst="star8">
              <a:avLst>
                <a:gd name="adj" fmla="val 38250"/>
              </a:avLst>
            </a:prstGeom>
            <a:solidFill>
              <a:srgbClr val="FF66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9157" name="Text Box 6"/>
            <p:cNvSpPr txBox="1">
              <a:spLocks noChangeArrowheads="1"/>
            </p:cNvSpPr>
            <p:nvPr/>
          </p:nvSpPr>
          <p:spPr bwMode="auto">
            <a:xfrm>
              <a:off x="4785" y="3294"/>
              <a:ext cx="77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2000"/>
                <a:t>傅海华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2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78" name="组合 11"/>
          <p:cNvGrpSpPr>
            <a:grpSpLocks/>
          </p:cNvGrpSpPr>
          <p:nvPr/>
        </p:nvGrpSpPr>
        <p:grpSpPr bwMode="auto">
          <a:xfrm>
            <a:off x="3589338" y="2387600"/>
            <a:ext cx="2455862" cy="396875"/>
            <a:chOff x="4442" y="3382"/>
            <a:chExt cx="6496" cy="660"/>
          </a:xfrm>
        </p:grpSpPr>
        <p:cxnSp>
          <p:nvCxnSpPr>
            <p:cNvPr id="87" name="直接连接符 86"/>
            <p:cNvCxnSpPr/>
            <p:nvPr/>
          </p:nvCxnSpPr>
          <p:spPr>
            <a:xfrm flipV="1">
              <a:off x="4442" y="3382"/>
              <a:ext cx="6496" cy="16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4442" y="3583"/>
              <a:ext cx="6496" cy="1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4442" y="3760"/>
              <a:ext cx="6496" cy="1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4442" y="4026"/>
              <a:ext cx="6496" cy="16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79" name="组合 11"/>
          <p:cNvGrpSpPr>
            <a:grpSpLocks/>
          </p:cNvGrpSpPr>
          <p:nvPr/>
        </p:nvGrpSpPr>
        <p:grpSpPr bwMode="auto">
          <a:xfrm>
            <a:off x="1708150" y="3621088"/>
            <a:ext cx="1100138" cy="315912"/>
            <a:chOff x="4442" y="3382"/>
            <a:chExt cx="6496" cy="660"/>
          </a:xfrm>
        </p:grpSpPr>
        <p:cxnSp>
          <p:nvCxnSpPr>
            <p:cNvPr id="77" name="直接连接符 76"/>
            <p:cNvCxnSpPr/>
            <p:nvPr/>
          </p:nvCxnSpPr>
          <p:spPr>
            <a:xfrm flipV="1">
              <a:off x="4442" y="3382"/>
              <a:ext cx="6496" cy="17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4442" y="3581"/>
              <a:ext cx="6496" cy="17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4442" y="3760"/>
              <a:ext cx="6496" cy="1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4442" y="4025"/>
              <a:ext cx="6496" cy="17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2" descr="21155923M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4738" y="1535113"/>
            <a:ext cx="8747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0181" name="组合 7"/>
          <p:cNvGrpSpPr>
            <a:grpSpLocks/>
          </p:cNvGrpSpPr>
          <p:nvPr/>
        </p:nvGrpSpPr>
        <p:grpSpPr bwMode="auto">
          <a:xfrm>
            <a:off x="3240088" y="274638"/>
            <a:ext cx="2220912" cy="395287"/>
            <a:chOff x="5102" y="319"/>
            <a:chExt cx="4196" cy="623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102" y="719"/>
              <a:ext cx="419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5102" y="519"/>
              <a:ext cx="419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182" name="文本框 8"/>
          <p:cNvSpPr txBox="1">
            <a:spLocks noChangeArrowheads="1"/>
          </p:cNvSpPr>
          <p:nvPr/>
        </p:nvSpPr>
        <p:spPr bwMode="auto">
          <a:xfrm>
            <a:off x="3240088" y="209550"/>
            <a:ext cx="3532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Module 9 Unit 1</a:t>
            </a:r>
          </a:p>
        </p:txBody>
      </p:sp>
      <p:sp>
        <p:nvSpPr>
          <p:cNvPr id="50183" name="文本框 27"/>
          <p:cNvSpPr txBox="1">
            <a:spLocks noChangeArrowheads="1"/>
          </p:cNvSpPr>
          <p:nvPr/>
        </p:nvSpPr>
        <p:spPr bwMode="auto">
          <a:xfrm>
            <a:off x="3589338" y="3106738"/>
            <a:ext cx="52863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>
                <a:latin typeface="Times New Roman" pitchFamily="18" charset="0"/>
              </a:rPr>
              <a:t>I love Australian animals.</a:t>
            </a:r>
            <a:endParaRPr lang="en-US" altLang="zh-CN" sz="20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0184" name="文本框 45"/>
          <p:cNvSpPr txBox="1">
            <a:spLocks noChangeArrowheads="1"/>
          </p:cNvSpPr>
          <p:nvPr/>
        </p:nvSpPr>
        <p:spPr bwMode="auto">
          <a:xfrm>
            <a:off x="3435350" y="2268538"/>
            <a:ext cx="3775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 </a:t>
            </a:r>
            <a:r>
              <a:rPr lang="en-US" altLang="zh-CN" sz="2000" b="0">
                <a:latin typeface="Times New Roman" pitchFamily="18" charset="0"/>
              </a:rPr>
              <a:t>kangaroos and  koalas?</a:t>
            </a:r>
          </a:p>
        </p:txBody>
      </p:sp>
      <p:pic>
        <p:nvPicPr>
          <p:cNvPr id="50185" name="Picture 4" descr="1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4738" y="1535113"/>
            <a:ext cx="198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6" name="组合 11"/>
          <p:cNvGrpSpPr>
            <a:grpSpLocks/>
          </p:cNvGrpSpPr>
          <p:nvPr/>
        </p:nvGrpSpPr>
        <p:grpSpPr bwMode="auto">
          <a:xfrm>
            <a:off x="1287463" y="2020888"/>
            <a:ext cx="1800225" cy="419100"/>
            <a:chOff x="4442" y="3382"/>
            <a:chExt cx="6496" cy="660"/>
          </a:xfrm>
        </p:grpSpPr>
        <p:cxnSp>
          <p:nvCxnSpPr>
            <p:cNvPr id="66" name="直接连接符 65"/>
            <p:cNvCxnSpPr/>
            <p:nvPr/>
          </p:nvCxnSpPr>
          <p:spPr>
            <a:xfrm flipV="1">
              <a:off x="4442" y="33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4442" y="35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4442" y="3759"/>
              <a:ext cx="6496" cy="1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4442" y="4027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Picture 1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lum bright="6000"/>
          </a:blip>
          <a:srcRect/>
          <a:stretch>
            <a:fillRect/>
          </a:stretch>
        </p:blipFill>
        <p:spPr bwMode="auto">
          <a:xfrm>
            <a:off x="6113780" y="2237739"/>
            <a:ext cx="658495" cy="76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0188" name="组合 74"/>
          <p:cNvGrpSpPr>
            <a:grpSpLocks/>
          </p:cNvGrpSpPr>
          <p:nvPr/>
        </p:nvGrpSpPr>
        <p:grpSpPr bwMode="auto">
          <a:xfrm>
            <a:off x="6994525" y="2363788"/>
            <a:ext cx="596900" cy="636587"/>
            <a:chOff x="5000628" y="3357562"/>
            <a:chExt cx="2643206" cy="1500198"/>
          </a:xfrm>
        </p:grpSpPr>
        <p:pic>
          <p:nvPicPr>
            <p:cNvPr id="73" name="Picture 9" descr="20061211151724229"/>
            <p:cNvPicPr>
              <a:picLocks noChangeAspect="1" noChangeArrowheads="1"/>
            </p:cNvPicPr>
            <p:nvPr/>
          </p:nvPicPr>
          <p:blipFill>
            <a:blip r:embed="rId8" cstate="screen">
              <a:lum bright="12000" contrast="18000"/>
            </a:blip>
            <a:srcRect/>
            <a:stretch>
              <a:fillRect/>
            </a:stretch>
          </p:blipFill>
          <p:spPr bwMode="auto">
            <a:xfrm>
              <a:off x="6215074" y="3357562"/>
              <a:ext cx="1428760" cy="150019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4" name="Picture 9" descr="20061211151724229"/>
            <p:cNvPicPr>
              <a:picLocks noChangeAspect="1" noChangeArrowheads="1"/>
            </p:cNvPicPr>
            <p:nvPr/>
          </p:nvPicPr>
          <p:blipFill>
            <a:blip r:embed="rId9" cstate="screen">
              <a:lum bright="12000" contrast="18000"/>
            </a:blip>
            <a:srcRect/>
            <a:stretch>
              <a:fillRect/>
            </a:stretch>
          </p:blipFill>
          <p:spPr bwMode="auto">
            <a:xfrm>
              <a:off x="5000628" y="3357562"/>
              <a:ext cx="1500198" cy="150019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0189" name="组合 11"/>
          <p:cNvGrpSpPr>
            <a:grpSpLocks/>
          </p:cNvGrpSpPr>
          <p:nvPr/>
        </p:nvGrpSpPr>
        <p:grpSpPr bwMode="auto">
          <a:xfrm>
            <a:off x="3695700" y="3963988"/>
            <a:ext cx="2417763" cy="419100"/>
            <a:chOff x="4442" y="3382"/>
            <a:chExt cx="6496" cy="660"/>
          </a:xfrm>
        </p:grpSpPr>
        <p:cxnSp>
          <p:nvCxnSpPr>
            <p:cNvPr id="92" name="直接连接符 91"/>
            <p:cNvCxnSpPr/>
            <p:nvPr/>
          </p:nvCxnSpPr>
          <p:spPr>
            <a:xfrm flipV="1">
              <a:off x="4442" y="33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4442" y="35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4442" y="3759"/>
              <a:ext cx="6496" cy="1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4442" y="4027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90" name="文本框 27"/>
          <p:cNvSpPr txBox="1">
            <a:spLocks noChangeArrowheads="1"/>
          </p:cNvSpPr>
          <p:nvPr/>
        </p:nvSpPr>
        <p:spPr bwMode="auto">
          <a:xfrm>
            <a:off x="2973388" y="3913188"/>
            <a:ext cx="5286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       </a:t>
            </a:r>
            <a:r>
              <a:rPr lang="en-US" altLang="zh-CN" sz="2000" b="0">
                <a:latin typeface="Times New Roman" pitchFamily="18" charset="0"/>
              </a:rPr>
              <a:t>they are very  very  cute.</a:t>
            </a:r>
            <a:endParaRPr lang="en-US" altLang="zh-CN" sz="20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0191" name="文本框 4"/>
          <p:cNvSpPr txBox="1">
            <a:spLocks noChangeArrowheads="1"/>
          </p:cNvSpPr>
          <p:nvPr/>
        </p:nvSpPr>
        <p:spPr bwMode="auto">
          <a:xfrm>
            <a:off x="6394450" y="4495800"/>
            <a:ext cx="1714500" cy="4619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language</a:t>
            </a:r>
          </a:p>
        </p:txBody>
      </p:sp>
      <p:sp>
        <p:nvSpPr>
          <p:cNvPr id="50192" name="文本框 51"/>
          <p:cNvSpPr txBox="1">
            <a:spLocks noChangeArrowheads="1"/>
          </p:cNvSpPr>
          <p:nvPr/>
        </p:nvSpPr>
        <p:spPr bwMode="auto">
          <a:xfrm>
            <a:off x="917575" y="1903413"/>
            <a:ext cx="2441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    </a:t>
            </a:r>
            <a:r>
              <a:rPr lang="en-US" altLang="zh-CN" sz="2000" b="0">
                <a:solidFill>
                  <a:srgbClr val="FF0000"/>
                </a:solidFill>
                <a:latin typeface="Times New Roman" pitchFamily="18" charset="0"/>
              </a:rPr>
              <a:t>Why</a:t>
            </a:r>
            <a:r>
              <a:rPr lang="en-US" altLang="zh-CN" sz="2000" b="0">
                <a:latin typeface="Times New Roman" pitchFamily="18" charset="0"/>
              </a:rPr>
              <a:t> do you like 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3240088" y="1692275"/>
            <a:ext cx="122237" cy="1104900"/>
          </a:xfrm>
          <a:prstGeom prst="leftBrace">
            <a:avLst>
              <a:gd name="adj1" fmla="val 200147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 noProof="1"/>
          </a:p>
        </p:txBody>
      </p:sp>
      <p:sp>
        <p:nvSpPr>
          <p:cNvPr id="50194" name="文本框 51"/>
          <p:cNvSpPr txBox="1">
            <a:spLocks noChangeArrowheads="1"/>
          </p:cNvSpPr>
          <p:nvPr/>
        </p:nvSpPr>
        <p:spPr bwMode="auto">
          <a:xfrm>
            <a:off x="3240088" y="1570038"/>
            <a:ext cx="1858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   </a:t>
            </a:r>
            <a:r>
              <a:rPr lang="en-US" altLang="zh-CN" sz="2000" b="0">
                <a:latin typeface="Times New Roman" pitchFamily="18" charset="0"/>
              </a:rPr>
              <a:t>Australia?</a:t>
            </a:r>
          </a:p>
        </p:txBody>
      </p:sp>
      <p:grpSp>
        <p:nvGrpSpPr>
          <p:cNvPr id="50195" name="组合 11"/>
          <p:cNvGrpSpPr>
            <a:grpSpLocks/>
          </p:cNvGrpSpPr>
          <p:nvPr/>
        </p:nvGrpSpPr>
        <p:grpSpPr bwMode="auto">
          <a:xfrm>
            <a:off x="3589338" y="1692275"/>
            <a:ext cx="1160462" cy="328613"/>
            <a:chOff x="4442" y="3382"/>
            <a:chExt cx="6496" cy="660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4442" y="3382"/>
              <a:ext cx="6496" cy="16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4442" y="3583"/>
              <a:ext cx="6496" cy="1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4442" y="3761"/>
              <a:ext cx="6496" cy="1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442" y="4026"/>
              <a:ext cx="6496" cy="16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96" name="组合 11"/>
          <p:cNvGrpSpPr>
            <a:grpSpLocks/>
          </p:cNvGrpSpPr>
          <p:nvPr/>
        </p:nvGrpSpPr>
        <p:grpSpPr bwMode="auto">
          <a:xfrm>
            <a:off x="3695700" y="3190875"/>
            <a:ext cx="2698750" cy="369888"/>
            <a:chOff x="4442" y="3382"/>
            <a:chExt cx="6496" cy="660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4442" y="3382"/>
              <a:ext cx="6496" cy="14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4442" y="3583"/>
              <a:ext cx="6496" cy="14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4442" y="3759"/>
              <a:ext cx="6496" cy="14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4442" y="4028"/>
              <a:ext cx="6496" cy="14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左大括号 17"/>
          <p:cNvSpPr/>
          <p:nvPr/>
        </p:nvSpPr>
        <p:spPr>
          <a:xfrm>
            <a:off x="3311525" y="3106738"/>
            <a:ext cx="122238" cy="1104900"/>
          </a:xfrm>
          <a:prstGeom prst="leftBrace">
            <a:avLst>
              <a:gd name="adj1" fmla="val 200147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 noProof="1"/>
          </a:p>
        </p:txBody>
      </p:sp>
      <p:sp>
        <p:nvSpPr>
          <p:cNvPr id="50198" name="文本框 18"/>
          <p:cNvSpPr txBox="1">
            <a:spLocks noChangeArrowheads="1"/>
          </p:cNvSpPr>
          <p:nvPr/>
        </p:nvSpPr>
        <p:spPr bwMode="auto">
          <a:xfrm>
            <a:off x="1736725" y="3568700"/>
            <a:ext cx="1071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0">
                <a:solidFill>
                  <a:srgbClr val="FF0000"/>
                </a:solidFill>
                <a:latin typeface="Arial" charset="0"/>
              </a:rPr>
              <a:t>Because </a:t>
            </a:r>
          </a:p>
        </p:txBody>
      </p:sp>
      <p:grpSp>
        <p:nvGrpSpPr>
          <p:cNvPr id="50199" name="Group 54"/>
          <p:cNvGrpSpPr>
            <a:grpSpLocks/>
          </p:cNvGrpSpPr>
          <p:nvPr/>
        </p:nvGrpSpPr>
        <p:grpSpPr bwMode="auto">
          <a:xfrm>
            <a:off x="7092950" y="5229225"/>
            <a:ext cx="1538288" cy="576263"/>
            <a:chOff x="4468" y="3294"/>
            <a:chExt cx="969" cy="363"/>
          </a:xfrm>
        </p:grpSpPr>
        <p:sp>
          <p:nvSpPr>
            <p:cNvPr id="50200" name="AutoShape 53"/>
            <p:cNvSpPr>
              <a:spLocks noChangeArrowheads="1"/>
            </p:cNvSpPr>
            <p:nvPr/>
          </p:nvSpPr>
          <p:spPr bwMode="auto">
            <a:xfrm>
              <a:off x="4468" y="3294"/>
              <a:ext cx="907" cy="363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66FFFF"/>
            </a:soli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01" name="文本框 11"/>
            <p:cNvSpPr txBox="1">
              <a:spLocks noChangeArrowheads="1"/>
            </p:cNvSpPr>
            <p:nvPr/>
          </p:nvSpPr>
          <p:spPr bwMode="auto">
            <a:xfrm>
              <a:off x="4649" y="3316"/>
              <a:ext cx="7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2000">
                  <a:latin typeface="Arial" charset="0"/>
                </a:rPr>
                <a:t>宋燕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9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14400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4" name="组合 7"/>
          <p:cNvGrpSpPr>
            <a:grpSpLocks/>
          </p:cNvGrpSpPr>
          <p:nvPr/>
        </p:nvGrpSpPr>
        <p:grpSpPr bwMode="auto">
          <a:xfrm>
            <a:off x="3240088" y="274638"/>
            <a:ext cx="2220912" cy="395287"/>
            <a:chOff x="5102" y="319"/>
            <a:chExt cx="4196" cy="623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102" y="7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5102" y="5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675" name="文本框 8"/>
          <p:cNvSpPr txBox="1">
            <a:spLocks noChangeArrowheads="1"/>
          </p:cNvSpPr>
          <p:nvPr/>
        </p:nvSpPr>
        <p:spPr bwMode="auto">
          <a:xfrm>
            <a:off x="3101975" y="209550"/>
            <a:ext cx="3532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Module 1 Unit 1</a:t>
            </a:r>
          </a:p>
        </p:txBody>
      </p:sp>
      <p:pic>
        <p:nvPicPr>
          <p:cNvPr id="28676" name="图片 9" descr="G$YG{_HNWX[E7PNK6JUTK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6188" y="1501775"/>
            <a:ext cx="103663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文本框 10"/>
          <p:cNvSpPr txBox="1">
            <a:spLocks noChangeArrowheads="1"/>
          </p:cNvSpPr>
          <p:nvPr/>
        </p:nvSpPr>
        <p:spPr bwMode="auto">
          <a:xfrm>
            <a:off x="234950" y="1654175"/>
            <a:ext cx="2463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solidFill>
                  <a:srgbClr val="FF0000"/>
                </a:solidFill>
                <a:latin typeface="Arial" charset="0"/>
              </a:rPr>
              <a:t>W</a:t>
            </a:r>
            <a:r>
              <a:rPr lang="en-US" altLang="zh-CN" sz="2400" b="0">
                <a:latin typeface="Arial" charset="0"/>
              </a:rPr>
              <a:t>elcome to the</a:t>
            </a:r>
            <a:r>
              <a:rPr lang="en-US" altLang="zh-CN" sz="2400" b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grpSp>
        <p:nvGrpSpPr>
          <p:cNvPr id="28678" name="组合 12"/>
          <p:cNvGrpSpPr>
            <a:grpSpLocks/>
          </p:cNvGrpSpPr>
          <p:nvPr/>
        </p:nvGrpSpPr>
        <p:grpSpPr bwMode="auto">
          <a:xfrm>
            <a:off x="234950" y="1719263"/>
            <a:ext cx="2222500" cy="395287"/>
            <a:chOff x="5102" y="319"/>
            <a:chExt cx="4196" cy="623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5102" y="7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270" y="517"/>
              <a:ext cx="4028" cy="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8679" name="图片 143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4150" y="2000250"/>
            <a:ext cx="80645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图片 1423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4150" y="3087688"/>
            <a:ext cx="80486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图片 1433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4150" y="4127500"/>
            <a:ext cx="8048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图片 14028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7450" y="3087688"/>
            <a:ext cx="10731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3" name="组合 17"/>
          <p:cNvGrpSpPr>
            <a:grpSpLocks/>
          </p:cNvGrpSpPr>
          <p:nvPr/>
        </p:nvGrpSpPr>
        <p:grpSpPr bwMode="auto">
          <a:xfrm>
            <a:off x="2216150" y="4349750"/>
            <a:ext cx="1314450" cy="396875"/>
            <a:chOff x="5102" y="319"/>
            <a:chExt cx="4196" cy="623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5102" y="720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5102" y="518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684" name="组合 22"/>
          <p:cNvGrpSpPr>
            <a:grpSpLocks/>
          </p:cNvGrpSpPr>
          <p:nvPr/>
        </p:nvGrpSpPr>
        <p:grpSpPr bwMode="auto">
          <a:xfrm>
            <a:off x="2266950" y="971550"/>
            <a:ext cx="4679950" cy="395288"/>
            <a:chOff x="5102" y="319"/>
            <a:chExt cx="4196" cy="623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5102" y="7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102" y="5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685" name="文本框 27"/>
          <p:cNvSpPr txBox="1">
            <a:spLocks noChangeArrowheads="1"/>
          </p:cNvSpPr>
          <p:nvPr/>
        </p:nvSpPr>
        <p:spPr bwMode="auto">
          <a:xfrm>
            <a:off x="2268538" y="4346575"/>
            <a:ext cx="163671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>
                <a:latin typeface="Times New Roman" pitchFamily="18" charset="0"/>
              </a:rPr>
              <a:t>machine</a:t>
            </a:r>
            <a:r>
              <a:rPr lang="en-US" altLang="zh-CN" sz="2000" b="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32" name="左大括号 31"/>
          <p:cNvSpPr/>
          <p:nvPr/>
        </p:nvSpPr>
        <p:spPr>
          <a:xfrm>
            <a:off x="3778250" y="2574925"/>
            <a:ext cx="74613" cy="223202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 noProof="1"/>
          </a:p>
        </p:txBody>
      </p:sp>
      <p:grpSp>
        <p:nvGrpSpPr>
          <p:cNvPr id="28687" name="组合 33"/>
          <p:cNvGrpSpPr>
            <a:grpSpLocks/>
          </p:cNvGrpSpPr>
          <p:nvPr/>
        </p:nvGrpSpPr>
        <p:grpSpPr bwMode="auto">
          <a:xfrm>
            <a:off x="3871913" y="5368925"/>
            <a:ext cx="1306512" cy="395288"/>
            <a:chOff x="5102" y="319"/>
            <a:chExt cx="4196" cy="623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5102" y="7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5102" y="5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688" name="组合 38"/>
          <p:cNvGrpSpPr>
            <a:grpSpLocks/>
          </p:cNvGrpSpPr>
          <p:nvPr/>
        </p:nvGrpSpPr>
        <p:grpSpPr bwMode="auto">
          <a:xfrm>
            <a:off x="6188075" y="2373313"/>
            <a:ext cx="1250950" cy="395287"/>
            <a:chOff x="5102" y="319"/>
            <a:chExt cx="4196" cy="623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5102" y="7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102" y="5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/>
        </p:nvSpPr>
        <p:spPr>
          <a:xfrm>
            <a:off x="4799013" y="2373313"/>
            <a:ext cx="10620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800" b="0" noProof="1">
                <a:latin typeface="Arial" charset="0"/>
              </a:rPr>
              <a:t>wash</a:t>
            </a:r>
            <a:r>
              <a:rPr lang="en-US" altLang="zh-CN" sz="1800" b="0" noProof="1">
                <a:solidFill>
                  <a:srgbClr val="984807"/>
                </a:solidFill>
                <a:latin typeface="Arial" charset="0"/>
              </a:rPr>
              <a:t>es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859338" y="3213100"/>
            <a:ext cx="919162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800" b="0" noProof="1">
                <a:latin typeface="Arial" charset="0"/>
              </a:rPr>
              <a:t>cut</a:t>
            </a:r>
            <a:r>
              <a:rPr lang="en-US" altLang="zh-CN" sz="1800" b="0" noProof="1">
                <a:solidFill>
                  <a:srgbClr val="984807"/>
                </a:solidFill>
                <a:latin typeface="Arial" charset="0"/>
              </a:rPr>
              <a:t>s</a:t>
            </a:r>
          </a:p>
        </p:txBody>
      </p:sp>
      <p:sp>
        <p:nvSpPr>
          <p:cNvPr id="2090" name="文本框 45"/>
          <p:cNvSpPr txBox="1"/>
          <p:nvPr/>
        </p:nvSpPr>
        <p:spPr>
          <a:xfrm>
            <a:off x="4859338" y="4292600"/>
            <a:ext cx="272573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800" b="0" noProof="1">
                <a:latin typeface="Arial" charset="0"/>
              </a:rPr>
              <a:t>put</a:t>
            </a:r>
            <a:r>
              <a:rPr lang="en-US" altLang="zh-CN" sz="1800" b="0" noProof="1">
                <a:solidFill>
                  <a:srgbClr val="984807"/>
                </a:solidFill>
                <a:latin typeface="Arial" charset="0"/>
              </a:rPr>
              <a:t>s</a:t>
            </a:r>
            <a:r>
              <a:rPr lang="en-US" altLang="zh-CN" sz="1800" b="0" noProof="1">
                <a:latin typeface="Arial" charset="0"/>
              </a:rPr>
              <a:t> cirsps in the bag</a:t>
            </a:r>
          </a:p>
        </p:txBody>
      </p:sp>
      <p:sp>
        <p:nvSpPr>
          <p:cNvPr id="47" name="左大括号 46"/>
          <p:cNvSpPr/>
          <p:nvPr/>
        </p:nvSpPr>
        <p:spPr>
          <a:xfrm rot="10800000">
            <a:off x="5861050" y="2000250"/>
            <a:ext cx="241300" cy="136207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 noProof="1"/>
          </a:p>
        </p:txBody>
      </p:sp>
      <p:sp>
        <p:nvSpPr>
          <p:cNvPr id="28693" name="文本框 48"/>
          <p:cNvSpPr txBox="1">
            <a:spLocks noChangeArrowheads="1"/>
          </p:cNvSpPr>
          <p:nvPr/>
        </p:nvSpPr>
        <p:spPr bwMode="auto">
          <a:xfrm>
            <a:off x="6188075" y="2281238"/>
            <a:ext cx="2578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potato</a:t>
            </a:r>
            <a:r>
              <a:rPr lang="en-US" altLang="zh-CN" sz="2400" b="0">
                <a:solidFill>
                  <a:srgbClr val="FF0000"/>
                </a:solidFill>
                <a:latin typeface="Times New Roman" pitchFamily="18" charset="0"/>
              </a:rPr>
              <a:t>es</a:t>
            </a:r>
            <a:r>
              <a:rPr lang="en-US" altLang="zh-CN" sz="2400" b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28694" name="文本框 49"/>
          <p:cNvSpPr txBox="1">
            <a:spLocks noChangeArrowheads="1"/>
          </p:cNvSpPr>
          <p:nvPr/>
        </p:nvSpPr>
        <p:spPr bwMode="auto">
          <a:xfrm>
            <a:off x="3778250" y="5368925"/>
            <a:ext cx="14001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>
                <a:latin typeface="Arial" charset="0"/>
              </a:rPr>
              <a:t>dangerous</a:t>
            </a:r>
          </a:p>
        </p:txBody>
      </p:sp>
      <p:sp>
        <p:nvSpPr>
          <p:cNvPr id="51" name="下箭头 50"/>
          <p:cNvSpPr/>
          <p:nvPr/>
        </p:nvSpPr>
        <p:spPr>
          <a:xfrm>
            <a:off x="4287838" y="5080000"/>
            <a:ext cx="215900" cy="28892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 noProof="1"/>
          </a:p>
        </p:txBody>
      </p:sp>
      <p:sp>
        <p:nvSpPr>
          <p:cNvPr id="28696" name="文本框 52"/>
          <p:cNvSpPr txBox="1">
            <a:spLocks noChangeArrowheads="1"/>
          </p:cNvSpPr>
          <p:nvPr/>
        </p:nvSpPr>
        <p:spPr bwMode="auto">
          <a:xfrm>
            <a:off x="1984375" y="5767388"/>
            <a:ext cx="5768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Wait! You can each have a bag of crisps.</a:t>
            </a:r>
            <a:endParaRPr lang="en-US" altLang="zh-CN" sz="2400" b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8697" name="组合 55"/>
          <p:cNvGrpSpPr>
            <a:grpSpLocks/>
          </p:cNvGrpSpPr>
          <p:nvPr/>
        </p:nvGrpSpPr>
        <p:grpSpPr bwMode="auto">
          <a:xfrm>
            <a:off x="1905000" y="5832475"/>
            <a:ext cx="5534025" cy="395288"/>
            <a:chOff x="5102" y="319"/>
            <a:chExt cx="4196" cy="623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5102" y="7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5102" y="5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下箭头 60"/>
          <p:cNvSpPr/>
          <p:nvPr/>
        </p:nvSpPr>
        <p:spPr>
          <a:xfrm>
            <a:off x="2886075" y="2627313"/>
            <a:ext cx="215900" cy="28733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 noProof="1"/>
          </a:p>
        </p:txBody>
      </p:sp>
      <p:pic>
        <p:nvPicPr>
          <p:cNvPr id="11275" name="图片 1127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70750" y="5513388"/>
            <a:ext cx="8540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图片 61" descr="7ZWWJV8{0ZA]%U$KY88%X5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59675" y="2246313"/>
            <a:ext cx="100647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1" name="文本框 51"/>
          <p:cNvSpPr txBox="1">
            <a:spLocks noChangeArrowheads="1"/>
          </p:cNvSpPr>
          <p:nvPr/>
        </p:nvSpPr>
        <p:spPr bwMode="auto">
          <a:xfrm>
            <a:off x="2268538" y="906463"/>
            <a:ext cx="4678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Don't touch the machines, please!</a:t>
            </a:r>
          </a:p>
        </p:txBody>
      </p:sp>
      <p:sp>
        <p:nvSpPr>
          <p:cNvPr id="28702" name="AutoShape 60"/>
          <p:cNvSpPr>
            <a:spLocks noChangeArrowheads="1"/>
          </p:cNvSpPr>
          <p:nvPr/>
        </p:nvSpPr>
        <p:spPr bwMode="auto">
          <a:xfrm>
            <a:off x="7451725" y="4797425"/>
            <a:ext cx="1152525" cy="719138"/>
          </a:xfrm>
          <a:custGeom>
            <a:avLst/>
            <a:gdLst>
              <a:gd name="T0" fmla="*/ 579464 w 21600"/>
              <a:gd name="T1" fmla="*/ 72813 h 21600"/>
              <a:gd name="T2" fmla="*/ 156231 w 21600"/>
              <a:gd name="T3" fmla="*/ 359569 h 21600"/>
              <a:gd name="T4" fmla="*/ 579464 w 21600"/>
              <a:gd name="T5" fmla="*/ 719138 h 21600"/>
              <a:gd name="T6" fmla="*/ 996294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8703" name="文本框 51"/>
          <p:cNvSpPr txBox="1">
            <a:spLocks noChangeArrowheads="1"/>
          </p:cNvSpPr>
          <p:nvPr/>
        </p:nvSpPr>
        <p:spPr bwMode="auto">
          <a:xfrm>
            <a:off x="7596188" y="4868863"/>
            <a:ext cx="885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0">
                <a:latin typeface="Arial" charset="0"/>
              </a:rPr>
              <a:t>王钟慧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5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直接连接符 58"/>
          <p:cNvCxnSpPr/>
          <p:nvPr/>
        </p:nvCxnSpPr>
        <p:spPr>
          <a:xfrm rot="16200000" flipH="1">
            <a:off x="1821656" y="2964657"/>
            <a:ext cx="50006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53" idx="5"/>
          </p:cNvCxnSpPr>
          <p:nvPr/>
        </p:nvCxnSpPr>
        <p:spPr>
          <a:xfrm rot="16200000" flipH="1">
            <a:off x="2511425" y="4440238"/>
            <a:ext cx="461963" cy="515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04" name="组合 80"/>
          <p:cNvGrpSpPr>
            <a:grpSpLocks/>
          </p:cNvGrpSpPr>
          <p:nvPr/>
        </p:nvGrpSpPr>
        <p:grpSpPr bwMode="auto">
          <a:xfrm>
            <a:off x="2500313" y="4714875"/>
            <a:ext cx="1571625" cy="857250"/>
            <a:chOff x="1928794" y="5000636"/>
            <a:chExt cx="1571636" cy="857256"/>
          </a:xfrm>
        </p:grpSpPr>
        <p:sp>
          <p:nvSpPr>
            <p:cNvPr id="52" name="椭圆 51"/>
            <p:cNvSpPr/>
            <p:nvPr/>
          </p:nvSpPr>
          <p:spPr bwMode="auto">
            <a:xfrm>
              <a:off x="1928794" y="5000636"/>
              <a:ext cx="1571636" cy="8572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b="0" noProof="1"/>
            </a:p>
          </p:txBody>
        </p:sp>
        <p:sp>
          <p:nvSpPr>
            <p:cNvPr id="51256" name="文本框 33"/>
            <p:cNvSpPr txBox="1">
              <a:spLocks noChangeArrowheads="1"/>
            </p:cNvSpPr>
            <p:nvPr/>
          </p:nvSpPr>
          <p:spPr bwMode="auto">
            <a:xfrm>
              <a:off x="2000232" y="5214950"/>
              <a:ext cx="1428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Arial Narrow" pitchFamily="34" charset="0"/>
                </a:rPr>
                <a:t>has got </a:t>
              </a:r>
              <a:r>
                <a:rPr lang="en-US" altLang="zh-CN" sz="2400" b="0">
                  <a:latin typeface="Arial Narrow" pitchFamily="34" charset="0"/>
                </a:rPr>
                <a:t> </a:t>
              </a:r>
            </a:p>
          </p:txBody>
        </p:sp>
      </p:grpSp>
      <p:cxnSp>
        <p:nvCxnSpPr>
          <p:cNvPr id="67" name="直接连接符 66"/>
          <p:cNvCxnSpPr>
            <a:stCxn id="53" idx="5"/>
          </p:cNvCxnSpPr>
          <p:nvPr/>
        </p:nvCxnSpPr>
        <p:spPr>
          <a:xfrm rot="16200000" flipH="1">
            <a:off x="2786063" y="1857375"/>
            <a:ext cx="857250" cy="8572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24" idx="4"/>
          </p:cNvCxnSpPr>
          <p:nvPr/>
        </p:nvCxnSpPr>
        <p:spPr>
          <a:xfrm rot="16200000" flipH="1">
            <a:off x="2107407" y="2178844"/>
            <a:ext cx="5000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24" idx="4"/>
          </p:cNvCxnSpPr>
          <p:nvPr/>
        </p:nvCxnSpPr>
        <p:spPr>
          <a:xfrm>
            <a:off x="5786438" y="4143375"/>
            <a:ext cx="357187" cy="214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24" idx="4"/>
          </p:cNvCxnSpPr>
          <p:nvPr/>
        </p:nvCxnSpPr>
        <p:spPr>
          <a:xfrm>
            <a:off x="7000875" y="4714875"/>
            <a:ext cx="714375" cy="500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24" idx="4"/>
          </p:cNvCxnSpPr>
          <p:nvPr/>
        </p:nvCxnSpPr>
        <p:spPr>
          <a:xfrm rot="5400000" flipH="1" flipV="1">
            <a:off x="5393532" y="2107406"/>
            <a:ext cx="857250" cy="6429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24" idx="4"/>
          </p:cNvCxnSpPr>
          <p:nvPr/>
        </p:nvCxnSpPr>
        <p:spPr>
          <a:xfrm rot="5400000" flipH="1" flipV="1">
            <a:off x="7000876" y="3786187"/>
            <a:ext cx="500062" cy="5000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 bwMode="auto">
          <a:xfrm>
            <a:off x="1714500" y="1143000"/>
            <a:ext cx="1285875" cy="785813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b="0" noProof="1"/>
          </a:p>
        </p:txBody>
      </p:sp>
      <p:grpSp>
        <p:nvGrpSpPr>
          <p:cNvPr id="51212" name="组合 11"/>
          <p:cNvGrpSpPr>
            <a:grpSpLocks/>
          </p:cNvGrpSpPr>
          <p:nvPr/>
        </p:nvGrpSpPr>
        <p:grpSpPr bwMode="auto">
          <a:xfrm>
            <a:off x="642938" y="285750"/>
            <a:ext cx="6643687" cy="419100"/>
            <a:chOff x="4442" y="3382"/>
            <a:chExt cx="6496" cy="660"/>
          </a:xfrm>
        </p:grpSpPr>
        <p:cxnSp>
          <p:nvCxnSpPr>
            <p:cNvPr id="15" name="直接连接符 14"/>
            <p:cNvCxnSpPr>
              <a:stCxn id="24" idx="4"/>
            </p:cNvCxnSpPr>
            <p:nvPr/>
          </p:nvCxnSpPr>
          <p:spPr>
            <a:xfrm flipV="1">
              <a:off x="4442" y="33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24" idx="4"/>
            </p:cNvCxnSpPr>
            <p:nvPr/>
          </p:nvCxnSpPr>
          <p:spPr>
            <a:xfrm flipV="1">
              <a:off x="4442" y="3582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24" idx="4"/>
            </p:cNvCxnSpPr>
            <p:nvPr/>
          </p:nvCxnSpPr>
          <p:spPr>
            <a:xfrm flipV="1">
              <a:off x="4442" y="3760"/>
              <a:ext cx="6496" cy="12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24" idx="4"/>
            </p:cNvCxnSpPr>
            <p:nvPr/>
          </p:nvCxnSpPr>
          <p:spPr>
            <a:xfrm flipV="1">
              <a:off x="4442" y="4027"/>
              <a:ext cx="6496" cy="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13" name="文本框 33"/>
          <p:cNvSpPr txBox="1">
            <a:spLocks noChangeArrowheads="1"/>
          </p:cNvSpPr>
          <p:nvPr/>
        </p:nvSpPr>
        <p:spPr bwMode="auto">
          <a:xfrm>
            <a:off x="1928813" y="1285875"/>
            <a:ext cx="92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i="1">
                <a:latin typeface="Arial Narrow" pitchFamily="34" charset="0"/>
              </a:rPr>
              <a:t>Why</a:t>
            </a:r>
            <a:r>
              <a:rPr lang="en-US" altLang="zh-CN" sz="2400" b="0">
                <a:latin typeface="Arial Narrow" pitchFamily="34" charset="0"/>
              </a:rPr>
              <a:t> </a:t>
            </a:r>
          </a:p>
        </p:txBody>
      </p:sp>
      <p:sp>
        <p:nvSpPr>
          <p:cNvPr id="51214" name="文本框 33"/>
          <p:cNvSpPr txBox="1">
            <a:spLocks noChangeArrowheads="1"/>
          </p:cNvSpPr>
          <p:nvPr/>
        </p:nvSpPr>
        <p:spPr bwMode="auto">
          <a:xfrm>
            <a:off x="3429000" y="214313"/>
            <a:ext cx="3786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 Narrow" pitchFamily="34" charset="0"/>
              </a:rPr>
              <a:t>Kangaroos live in Australia.</a:t>
            </a:r>
          </a:p>
        </p:txBody>
      </p:sp>
      <p:sp>
        <p:nvSpPr>
          <p:cNvPr id="51215" name="文本框 8"/>
          <p:cNvSpPr txBox="1">
            <a:spLocks noChangeArrowheads="1"/>
          </p:cNvSpPr>
          <p:nvPr/>
        </p:nvSpPr>
        <p:spPr bwMode="auto">
          <a:xfrm>
            <a:off x="571500" y="214313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Module 9 Unit 2</a:t>
            </a:r>
          </a:p>
        </p:txBody>
      </p:sp>
      <p:pic>
        <p:nvPicPr>
          <p:cNvPr id="22" name="Picture 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lum bright="6000"/>
          </a:blip>
          <a:srcRect/>
          <a:stretch>
            <a:fillRect/>
          </a:stretch>
        </p:blipFill>
        <p:spPr bwMode="auto">
          <a:xfrm>
            <a:off x="2786048" y="2500305"/>
            <a:ext cx="3357587" cy="2357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7" name="Picture 4" descr="1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2357438"/>
            <a:ext cx="78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椭圆 26"/>
          <p:cNvSpPr/>
          <p:nvPr/>
        </p:nvSpPr>
        <p:spPr bwMode="auto">
          <a:xfrm>
            <a:off x="6000750" y="4214813"/>
            <a:ext cx="1285875" cy="85725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b="0" noProof="1"/>
          </a:p>
        </p:txBody>
      </p:sp>
      <p:sp>
        <p:nvSpPr>
          <p:cNvPr id="28" name="椭圆 27"/>
          <p:cNvSpPr/>
          <p:nvPr/>
        </p:nvSpPr>
        <p:spPr bwMode="auto">
          <a:xfrm>
            <a:off x="5929313" y="1428750"/>
            <a:ext cx="1285875" cy="85725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b="0" noProof="1"/>
          </a:p>
        </p:txBody>
      </p:sp>
      <p:sp>
        <p:nvSpPr>
          <p:cNvPr id="51220" name="文本框 33"/>
          <p:cNvSpPr txBox="1">
            <a:spLocks noChangeArrowheads="1"/>
          </p:cNvSpPr>
          <p:nvPr/>
        </p:nvSpPr>
        <p:spPr bwMode="auto">
          <a:xfrm>
            <a:off x="6072188" y="4429125"/>
            <a:ext cx="1071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i="1">
                <a:latin typeface="Arial Narrow" pitchFamily="34" charset="0"/>
              </a:rPr>
              <a:t>What</a:t>
            </a:r>
            <a:r>
              <a:rPr lang="en-US" altLang="zh-CN" sz="2400" b="0">
                <a:latin typeface="Arial Narrow" pitchFamily="34" charset="0"/>
              </a:rPr>
              <a:t> </a:t>
            </a:r>
          </a:p>
        </p:txBody>
      </p:sp>
      <p:grpSp>
        <p:nvGrpSpPr>
          <p:cNvPr id="51221" name="组合 33"/>
          <p:cNvGrpSpPr>
            <a:grpSpLocks/>
          </p:cNvGrpSpPr>
          <p:nvPr/>
        </p:nvGrpSpPr>
        <p:grpSpPr bwMode="auto">
          <a:xfrm>
            <a:off x="7429500" y="5000625"/>
            <a:ext cx="1285875" cy="714375"/>
            <a:chOff x="642910" y="3571876"/>
            <a:chExt cx="1071570" cy="714380"/>
          </a:xfrm>
        </p:grpSpPr>
        <p:sp>
          <p:nvSpPr>
            <p:cNvPr id="25" name="椭圆 24"/>
            <p:cNvSpPr/>
            <p:nvPr/>
          </p:nvSpPr>
          <p:spPr bwMode="auto">
            <a:xfrm>
              <a:off x="642910" y="3571876"/>
              <a:ext cx="928694" cy="7143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b="0" noProof="1"/>
            </a:p>
          </p:txBody>
        </p:sp>
        <p:sp>
          <p:nvSpPr>
            <p:cNvPr id="51250" name="文本框 33"/>
            <p:cNvSpPr txBox="1">
              <a:spLocks noChangeArrowheads="1"/>
            </p:cNvSpPr>
            <p:nvPr/>
          </p:nvSpPr>
          <p:spPr bwMode="auto">
            <a:xfrm>
              <a:off x="785786" y="3714752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Arial Narrow" pitchFamily="34" charset="0"/>
                </a:rPr>
                <a:t>eat</a:t>
              </a:r>
              <a:r>
                <a:rPr lang="en-US" altLang="zh-CN" sz="2400" b="0">
                  <a:latin typeface="Arial Narrow" pitchFamily="34" charset="0"/>
                </a:rPr>
                <a:t> </a:t>
              </a:r>
            </a:p>
          </p:txBody>
        </p:sp>
      </p:grpSp>
      <p:grpSp>
        <p:nvGrpSpPr>
          <p:cNvPr id="51222" name="组合 32"/>
          <p:cNvGrpSpPr>
            <a:grpSpLocks/>
          </p:cNvGrpSpPr>
          <p:nvPr/>
        </p:nvGrpSpPr>
        <p:grpSpPr bwMode="auto">
          <a:xfrm>
            <a:off x="7429500" y="3357563"/>
            <a:ext cx="1214438" cy="785812"/>
            <a:chOff x="6294916" y="4779828"/>
            <a:chExt cx="1571636" cy="857256"/>
          </a:xfrm>
        </p:grpSpPr>
        <p:sp>
          <p:nvSpPr>
            <p:cNvPr id="26" name="椭圆 25"/>
            <p:cNvSpPr/>
            <p:nvPr/>
          </p:nvSpPr>
          <p:spPr bwMode="auto">
            <a:xfrm>
              <a:off x="6294916" y="4779828"/>
              <a:ext cx="1571636" cy="8572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b="0" noProof="1"/>
            </a:p>
          </p:txBody>
        </p:sp>
        <p:sp>
          <p:nvSpPr>
            <p:cNvPr id="51248" name="文本框 33"/>
            <p:cNvSpPr txBox="1">
              <a:spLocks noChangeArrowheads="1"/>
            </p:cNvSpPr>
            <p:nvPr/>
          </p:nvSpPr>
          <p:spPr bwMode="auto">
            <a:xfrm>
              <a:off x="6479816" y="5013623"/>
              <a:ext cx="12858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Arial Narrow" pitchFamily="34" charset="0"/>
                </a:rPr>
                <a:t>drink </a:t>
              </a:r>
              <a:endParaRPr lang="en-US" altLang="zh-CN" sz="2400" b="0">
                <a:latin typeface="Arial Narrow" pitchFamily="34" charset="0"/>
              </a:endParaRPr>
            </a:p>
          </p:txBody>
        </p:sp>
      </p:grpSp>
      <p:sp>
        <p:nvSpPr>
          <p:cNvPr id="51223" name="文本框 33"/>
          <p:cNvSpPr txBox="1">
            <a:spLocks noChangeArrowheads="1"/>
          </p:cNvSpPr>
          <p:nvPr/>
        </p:nvSpPr>
        <p:spPr bwMode="auto">
          <a:xfrm rot="10800000" flipV="1">
            <a:off x="6000750" y="1643063"/>
            <a:ext cx="1343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i="1">
                <a:latin typeface="Arial Narrow" pitchFamily="34" charset="0"/>
              </a:rPr>
              <a:t>Where</a:t>
            </a:r>
            <a:r>
              <a:rPr lang="en-US" altLang="zh-CN" sz="2400" b="0">
                <a:latin typeface="Arial Narrow" pitchFamily="34" charset="0"/>
              </a:rPr>
              <a:t> </a:t>
            </a:r>
          </a:p>
        </p:txBody>
      </p:sp>
      <p:sp>
        <p:nvSpPr>
          <p:cNvPr id="50" name="椭圆 49"/>
          <p:cNvSpPr/>
          <p:nvPr/>
        </p:nvSpPr>
        <p:spPr bwMode="auto">
          <a:xfrm>
            <a:off x="7643813" y="1214438"/>
            <a:ext cx="1357312" cy="6429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b="0" noProof="1"/>
          </a:p>
        </p:txBody>
      </p:sp>
      <p:grpSp>
        <p:nvGrpSpPr>
          <p:cNvPr id="51225" name="组合 71"/>
          <p:cNvGrpSpPr>
            <a:grpSpLocks/>
          </p:cNvGrpSpPr>
          <p:nvPr/>
        </p:nvGrpSpPr>
        <p:grpSpPr bwMode="auto">
          <a:xfrm>
            <a:off x="1143000" y="3071813"/>
            <a:ext cx="1571625" cy="857250"/>
            <a:chOff x="285720" y="3857628"/>
            <a:chExt cx="1571636" cy="857256"/>
          </a:xfrm>
        </p:grpSpPr>
        <p:sp>
          <p:nvSpPr>
            <p:cNvPr id="51" name="椭圆 50"/>
            <p:cNvSpPr/>
            <p:nvPr/>
          </p:nvSpPr>
          <p:spPr bwMode="auto">
            <a:xfrm>
              <a:off x="285720" y="3857628"/>
              <a:ext cx="1571636" cy="8572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b="0" noProof="1"/>
            </a:p>
          </p:txBody>
        </p:sp>
        <p:sp>
          <p:nvSpPr>
            <p:cNvPr id="51246" name="文本框 33"/>
            <p:cNvSpPr txBox="1">
              <a:spLocks noChangeArrowheads="1"/>
            </p:cNvSpPr>
            <p:nvPr/>
          </p:nvSpPr>
          <p:spPr bwMode="auto">
            <a:xfrm>
              <a:off x="500034" y="4071942"/>
              <a:ext cx="12858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Arial Narrow" pitchFamily="34" charset="0"/>
                </a:rPr>
                <a:t>helpful</a:t>
              </a:r>
              <a:r>
                <a:rPr lang="en-US" altLang="zh-CN" sz="2400" b="0">
                  <a:latin typeface="Arial Narrow" pitchFamily="34" charset="0"/>
                </a:rPr>
                <a:t> </a:t>
              </a:r>
            </a:p>
          </p:txBody>
        </p:sp>
      </p:grpSp>
      <p:grpSp>
        <p:nvGrpSpPr>
          <p:cNvPr id="51226" name="组合 70"/>
          <p:cNvGrpSpPr>
            <a:grpSpLocks/>
          </p:cNvGrpSpPr>
          <p:nvPr/>
        </p:nvGrpSpPr>
        <p:grpSpPr bwMode="auto">
          <a:xfrm>
            <a:off x="1143000" y="3857625"/>
            <a:ext cx="1571625" cy="714375"/>
            <a:chOff x="1928794" y="5000636"/>
            <a:chExt cx="1571636" cy="857256"/>
          </a:xfrm>
        </p:grpSpPr>
        <p:sp>
          <p:nvSpPr>
            <p:cNvPr id="53" name="椭圆 52"/>
            <p:cNvSpPr/>
            <p:nvPr/>
          </p:nvSpPr>
          <p:spPr bwMode="auto">
            <a:xfrm>
              <a:off x="1928794" y="5000636"/>
              <a:ext cx="1571636" cy="8572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b="0" noProof="1"/>
            </a:p>
          </p:txBody>
        </p:sp>
        <p:sp>
          <p:nvSpPr>
            <p:cNvPr id="51244" name="文本框 33"/>
            <p:cNvSpPr txBox="1">
              <a:spLocks noChangeArrowheads="1"/>
            </p:cNvSpPr>
            <p:nvPr/>
          </p:nvSpPr>
          <p:spPr bwMode="auto">
            <a:xfrm>
              <a:off x="2285984" y="5143512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Arial Narrow" pitchFamily="34" charset="0"/>
                </a:rPr>
                <a:t>nice </a:t>
              </a:r>
              <a:endParaRPr lang="en-US" altLang="zh-CN" sz="2400" b="0">
                <a:latin typeface="Arial Narrow" pitchFamily="34" charset="0"/>
              </a:endParaRPr>
            </a:p>
          </p:txBody>
        </p:sp>
      </p:grpSp>
      <p:grpSp>
        <p:nvGrpSpPr>
          <p:cNvPr id="51227" name="组合 11"/>
          <p:cNvGrpSpPr>
            <a:grpSpLocks/>
          </p:cNvGrpSpPr>
          <p:nvPr/>
        </p:nvGrpSpPr>
        <p:grpSpPr bwMode="auto">
          <a:xfrm>
            <a:off x="571500" y="5913438"/>
            <a:ext cx="1000125" cy="301625"/>
            <a:chOff x="4442" y="3382"/>
            <a:chExt cx="6496" cy="534"/>
          </a:xfrm>
        </p:grpSpPr>
        <p:cxnSp>
          <p:nvCxnSpPr>
            <p:cNvPr id="10" name="直接连接符 9"/>
            <p:cNvCxnSpPr>
              <a:stCxn id="24" idx="4"/>
            </p:cNvCxnSpPr>
            <p:nvPr/>
          </p:nvCxnSpPr>
          <p:spPr>
            <a:xfrm flipV="1">
              <a:off x="4442" y="3382"/>
              <a:ext cx="6496" cy="14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24" idx="4"/>
            </p:cNvCxnSpPr>
            <p:nvPr/>
          </p:nvCxnSpPr>
          <p:spPr>
            <a:xfrm flipV="1">
              <a:off x="4442" y="3582"/>
              <a:ext cx="6496" cy="14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24" idx="4"/>
            </p:cNvCxnSpPr>
            <p:nvPr/>
          </p:nvCxnSpPr>
          <p:spPr>
            <a:xfrm flipV="1">
              <a:off x="4442" y="3759"/>
              <a:ext cx="6496" cy="14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24" idx="4"/>
            </p:cNvCxnSpPr>
            <p:nvPr/>
          </p:nvCxnSpPr>
          <p:spPr>
            <a:xfrm>
              <a:off x="4906" y="3916"/>
              <a:ext cx="6032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28" name="文本框 33"/>
          <p:cNvSpPr txBox="1">
            <a:spLocks noChangeArrowheads="1"/>
          </p:cNvSpPr>
          <p:nvPr/>
        </p:nvSpPr>
        <p:spPr bwMode="auto">
          <a:xfrm>
            <a:off x="571500" y="5786438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i="1">
                <a:latin typeface="Arial Narrow" pitchFamily="34" charset="0"/>
              </a:rPr>
              <a:t>back </a:t>
            </a:r>
            <a:endParaRPr lang="en-US" altLang="zh-CN" sz="2400" b="0">
              <a:latin typeface="Arial Narrow" pitchFamily="34" charset="0"/>
            </a:endParaRPr>
          </a:p>
        </p:txBody>
      </p:sp>
      <p:sp>
        <p:nvSpPr>
          <p:cNvPr id="51229" name="文本框 33"/>
          <p:cNvSpPr txBox="1">
            <a:spLocks noChangeArrowheads="1"/>
          </p:cNvSpPr>
          <p:nvPr/>
        </p:nvSpPr>
        <p:spPr bwMode="auto">
          <a:xfrm>
            <a:off x="7929563" y="1285875"/>
            <a:ext cx="92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i="1">
                <a:latin typeface="Arial Narrow" pitchFamily="34" charset="0"/>
              </a:rPr>
              <a:t>live </a:t>
            </a:r>
            <a:endParaRPr lang="en-US" altLang="zh-CN" sz="2400" b="0">
              <a:latin typeface="Arial Narrow" pitchFamily="34" charset="0"/>
            </a:endParaRPr>
          </a:p>
        </p:txBody>
      </p:sp>
      <p:cxnSp>
        <p:nvCxnSpPr>
          <p:cNvPr id="60" name="直接连接符 59"/>
          <p:cNvCxnSpPr>
            <a:stCxn id="28" idx="6"/>
            <a:endCxn id="50" idx="2"/>
          </p:cNvCxnSpPr>
          <p:nvPr/>
        </p:nvCxnSpPr>
        <p:spPr>
          <a:xfrm flipV="1">
            <a:off x="7215188" y="1535113"/>
            <a:ext cx="428625" cy="322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31" name="组合 81"/>
          <p:cNvGrpSpPr>
            <a:grpSpLocks/>
          </p:cNvGrpSpPr>
          <p:nvPr/>
        </p:nvGrpSpPr>
        <p:grpSpPr bwMode="auto">
          <a:xfrm>
            <a:off x="2643188" y="5429250"/>
            <a:ext cx="1643062" cy="857250"/>
            <a:chOff x="5786446" y="5500702"/>
            <a:chExt cx="1643074" cy="857256"/>
          </a:xfrm>
        </p:grpSpPr>
        <p:sp>
          <p:nvSpPr>
            <p:cNvPr id="80" name="椭圆 79"/>
            <p:cNvSpPr/>
            <p:nvPr/>
          </p:nvSpPr>
          <p:spPr bwMode="auto">
            <a:xfrm>
              <a:off x="5786446" y="5500702"/>
              <a:ext cx="1571636" cy="8572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b="0" noProof="1"/>
            </a:p>
          </p:txBody>
        </p:sp>
        <p:sp>
          <p:nvSpPr>
            <p:cNvPr id="51238" name="文本框 33"/>
            <p:cNvSpPr txBox="1">
              <a:spLocks noChangeArrowheads="1"/>
            </p:cNvSpPr>
            <p:nvPr/>
          </p:nvSpPr>
          <p:spPr bwMode="auto">
            <a:xfrm>
              <a:off x="5786446" y="5715016"/>
              <a:ext cx="16430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Arial Narrow" pitchFamily="34" charset="0"/>
                </a:rPr>
                <a:t>have got </a:t>
              </a:r>
              <a:endParaRPr lang="en-US" altLang="zh-CN" sz="2400" b="0">
                <a:latin typeface="Arial Narrow" pitchFamily="34" charset="0"/>
              </a:endParaRPr>
            </a:p>
          </p:txBody>
        </p:sp>
      </p:grpSp>
      <p:sp>
        <p:nvSpPr>
          <p:cNvPr id="54" name="椭圆 53"/>
          <p:cNvSpPr/>
          <p:nvPr/>
        </p:nvSpPr>
        <p:spPr bwMode="auto">
          <a:xfrm>
            <a:off x="1214438" y="2071688"/>
            <a:ext cx="1785937" cy="7858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b="0" noProof="1"/>
          </a:p>
        </p:txBody>
      </p:sp>
      <p:sp>
        <p:nvSpPr>
          <p:cNvPr id="51233" name="文本框 33"/>
          <p:cNvSpPr txBox="1">
            <a:spLocks noChangeArrowheads="1"/>
          </p:cNvSpPr>
          <p:nvPr/>
        </p:nvSpPr>
        <p:spPr bwMode="auto">
          <a:xfrm rot="10800000" flipV="1">
            <a:off x="1357313" y="2214563"/>
            <a:ext cx="1500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i="1">
                <a:latin typeface="Arial Narrow" pitchFamily="34" charset="0"/>
              </a:rPr>
              <a:t>Because</a:t>
            </a:r>
            <a:endParaRPr lang="en-US" altLang="zh-CN" sz="2400" b="0">
              <a:latin typeface="Arial Narrow" pitchFamily="34" charset="0"/>
            </a:endParaRPr>
          </a:p>
        </p:txBody>
      </p:sp>
      <p:grpSp>
        <p:nvGrpSpPr>
          <p:cNvPr id="51234" name="Group 56"/>
          <p:cNvGrpSpPr>
            <a:grpSpLocks/>
          </p:cNvGrpSpPr>
          <p:nvPr/>
        </p:nvGrpSpPr>
        <p:grpSpPr bwMode="auto">
          <a:xfrm>
            <a:off x="7235825" y="5734050"/>
            <a:ext cx="1538288" cy="576263"/>
            <a:chOff x="4468" y="3294"/>
            <a:chExt cx="969" cy="363"/>
          </a:xfrm>
        </p:grpSpPr>
        <p:sp>
          <p:nvSpPr>
            <p:cNvPr id="51235" name="AutoShape 57"/>
            <p:cNvSpPr>
              <a:spLocks noChangeArrowheads="1"/>
            </p:cNvSpPr>
            <p:nvPr/>
          </p:nvSpPr>
          <p:spPr bwMode="auto">
            <a:xfrm>
              <a:off x="4468" y="3294"/>
              <a:ext cx="907" cy="363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66FFFF"/>
            </a:soli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36" name="文本框 11"/>
            <p:cNvSpPr txBox="1">
              <a:spLocks noChangeArrowheads="1"/>
            </p:cNvSpPr>
            <p:nvPr/>
          </p:nvSpPr>
          <p:spPr bwMode="auto">
            <a:xfrm>
              <a:off x="4649" y="3316"/>
              <a:ext cx="7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2000">
                  <a:latin typeface="Arial" charset="0"/>
                </a:rPr>
                <a:t>宋燕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2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7920037" cy="548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2227" name="Group 6"/>
          <p:cNvGrpSpPr>
            <a:grpSpLocks/>
          </p:cNvGrpSpPr>
          <p:nvPr/>
        </p:nvGrpSpPr>
        <p:grpSpPr bwMode="auto">
          <a:xfrm>
            <a:off x="7235825" y="5589588"/>
            <a:ext cx="1547813" cy="647700"/>
            <a:chOff x="1610" y="3793"/>
            <a:chExt cx="975" cy="408"/>
          </a:xfrm>
        </p:grpSpPr>
        <p:sp>
          <p:nvSpPr>
            <p:cNvPr id="52228" name="AutoShape 4"/>
            <p:cNvSpPr>
              <a:spLocks noChangeArrowheads="1"/>
            </p:cNvSpPr>
            <p:nvPr/>
          </p:nvSpPr>
          <p:spPr bwMode="auto">
            <a:xfrm>
              <a:off x="1610" y="3793"/>
              <a:ext cx="907" cy="408"/>
            </a:xfrm>
            <a:prstGeom prst="star16">
              <a:avLst>
                <a:gd name="adj" fmla="val 37500"/>
              </a:avLst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1746" y="3838"/>
              <a:ext cx="83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2000"/>
                <a:t>骆文芳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325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5888"/>
            <a:ext cx="8137525" cy="5856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3251" name="Group 4"/>
          <p:cNvGrpSpPr>
            <a:grpSpLocks/>
          </p:cNvGrpSpPr>
          <p:nvPr/>
        </p:nvGrpSpPr>
        <p:grpSpPr bwMode="auto">
          <a:xfrm>
            <a:off x="7451725" y="5734050"/>
            <a:ext cx="1547813" cy="647700"/>
            <a:chOff x="1610" y="3793"/>
            <a:chExt cx="975" cy="408"/>
          </a:xfrm>
        </p:grpSpPr>
        <p:sp>
          <p:nvSpPr>
            <p:cNvPr id="53252" name="AutoShape 5"/>
            <p:cNvSpPr>
              <a:spLocks noChangeArrowheads="1"/>
            </p:cNvSpPr>
            <p:nvPr/>
          </p:nvSpPr>
          <p:spPr bwMode="auto">
            <a:xfrm>
              <a:off x="1610" y="3793"/>
              <a:ext cx="907" cy="408"/>
            </a:xfrm>
            <a:prstGeom prst="star16">
              <a:avLst>
                <a:gd name="adj" fmla="val 37500"/>
              </a:avLst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3253" name="Text Box 6"/>
            <p:cNvSpPr txBox="1">
              <a:spLocks noChangeArrowheads="1"/>
            </p:cNvSpPr>
            <p:nvPr/>
          </p:nvSpPr>
          <p:spPr bwMode="auto">
            <a:xfrm>
              <a:off x="1746" y="3838"/>
              <a:ext cx="83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2000"/>
                <a:t>骆文芳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0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文本框 8"/>
          <p:cNvSpPr txBox="1">
            <a:spLocks noChangeArrowheads="1"/>
          </p:cNvSpPr>
          <p:nvPr/>
        </p:nvSpPr>
        <p:spPr bwMode="auto">
          <a:xfrm>
            <a:off x="3240088" y="209550"/>
            <a:ext cx="3532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Module 1 Unit 2</a:t>
            </a:r>
          </a:p>
        </p:txBody>
      </p:sp>
      <p:sp>
        <p:nvSpPr>
          <p:cNvPr id="29699" name="文本框 51"/>
          <p:cNvSpPr txBox="1">
            <a:spLocks noChangeArrowheads="1"/>
          </p:cNvSpPr>
          <p:nvPr/>
        </p:nvSpPr>
        <p:spPr bwMode="auto">
          <a:xfrm>
            <a:off x="3148013" y="839788"/>
            <a:ext cx="2974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Don't feed the fish!</a:t>
            </a:r>
          </a:p>
        </p:txBody>
      </p:sp>
      <p:grpSp>
        <p:nvGrpSpPr>
          <p:cNvPr id="29700" name="组合 22"/>
          <p:cNvGrpSpPr>
            <a:grpSpLocks/>
          </p:cNvGrpSpPr>
          <p:nvPr/>
        </p:nvGrpSpPr>
        <p:grpSpPr bwMode="auto">
          <a:xfrm>
            <a:off x="2871788" y="942975"/>
            <a:ext cx="2867025" cy="254000"/>
            <a:chOff x="5102" y="319"/>
            <a:chExt cx="4196" cy="4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5102" y="7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102" y="5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701" name="文本框 51"/>
          <p:cNvSpPr txBox="1">
            <a:spLocks noChangeArrowheads="1"/>
          </p:cNvSpPr>
          <p:nvPr/>
        </p:nvSpPr>
        <p:spPr bwMode="auto">
          <a:xfrm>
            <a:off x="2571750" y="2266950"/>
            <a:ext cx="885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rgbClr val="FF0000"/>
                </a:solidFill>
                <a:latin typeface="Arial" charset="0"/>
              </a:rPr>
              <a:t>Don't</a:t>
            </a:r>
            <a:r>
              <a:rPr lang="en-US" altLang="zh-CN" sz="1800" b="0">
                <a:latin typeface="Arial" charset="0"/>
              </a:rPr>
              <a:t> </a:t>
            </a:r>
          </a:p>
        </p:txBody>
      </p:sp>
      <p:grpSp>
        <p:nvGrpSpPr>
          <p:cNvPr id="29702" name="组合 22"/>
          <p:cNvGrpSpPr>
            <a:grpSpLocks/>
          </p:cNvGrpSpPr>
          <p:nvPr/>
        </p:nvGrpSpPr>
        <p:grpSpPr bwMode="auto">
          <a:xfrm>
            <a:off x="4795838" y="2128838"/>
            <a:ext cx="700087" cy="365125"/>
            <a:chOff x="5102" y="319"/>
            <a:chExt cx="4196" cy="623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102" y="720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102" y="5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703" name="图片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13" y="2039938"/>
            <a:ext cx="1100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文本框 51"/>
          <p:cNvSpPr txBox="1">
            <a:spLocks noChangeArrowheads="1"/>
          </p:cNvSpPr>
          <p:nvPr/>
        </p:nvSpPr>
        <p:spPr bwMode="auto">
          <a:xfrm>
            <a:off x="1471613" y="2892425"/>
            <a:ext cx="1389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0">
                <a:latin typeface="Arial" charset="0"/>
              </a:rPr>
              <a:t>in the park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3240088" y="1898650"/>
            <a:ext cx="122237" cy="1104900"/>
          </a:xfrm>
          <a:prstGeom prst="leftBrace">
            <a:avLst>
              <a:gd name="adj1" fmla="val 200147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 noProof="1"/>
          </a:p>
        </p:txBody>
      </p:sp>
      <p:sp>
        <p:nvSpPr>
          <p:cNvPr id="29706" name="文本框 51"/>
          <p:cNvSpPr txBox="1">
            <a:spLocks noChangeArrowheads="1"/>
          </p:cNvSpPr>
          <p:nvPr/>
        </p:nvSpPr>
        <p:spPr bwMode="auto">
          <a:xfrm>
            <a:off x="3490913" y="2493963"/>
            <a:ext cx="18859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chemeClr val="accent2"/>
                </a:solidFill>
                <a:latin typeface="Arial" charset="0"/>
              </a:rPr>
              <a:t>f</a:t>
            </a:r>
            <a:r>
              <a:rPr lang="en-US" altLang="zh-CN" sz="2000" b="0">
                <a:solidFill>
                  <a:schemeClr val="accent2"/>
                </a:solidFill>
                <a:latin typeface="Times New Roman" pitchFamily="18" charset="0"/>
              </a:rPr>
              <a:t>eed </a:t>
            </a:r>
            <a:r>
              <a:rPr lang="en-US" altLang="zh-CN" sz="2000" b="0">
                <a:latin typeface="Times New Roman" pitchFamily="18" charset="0"/>
              </a:rPr>
              <a:t>the fish!</a:t>
            </a:r>
          </a:p>
        </p:txBody>
      </p:sp>
      <p:sp>
        <p:nvSpPr>
          <p:cNvPr id="29707" name="文本框 51"/>
          <p:cNvSpPr txBox="1">
            <a:spLocks noChangeArrowheads="1"/>
          </p:cNvSpPr>
          <p:nvPr/>
        </p:nvSpPr>
        <p:spPr bwMode="auto">
          <a:xfrm>
            <a:off x="3457575" y="1730375"/>
            <a:ext cx="317658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>
                <a:solidFill>
                  <a:schemeClr val="accent2"/>
                </a:solidFill>
                <a:latin typeface="Times New Roman" pitchFamily="18" charset="0"/>
              </a:rPr>
              <a:t>play</a:t>
            </a:r>
            <a:r>
              <a:rPr lang="en-US" altLang="zh-CN" sz="2000" b="0">
                <a:latin typeface="Times New Roman" pitchFamily="18" charset="0"/>
              </a:rPr>
              <a:t> the ball games here!</a:t>
            </a:r>
          </a:p>
        </p:txBody>
      </p:sp>
      <p:sp>
        <p:nvSpPr>
          <p:cNvPr id="29708" name="文本框 51"/>
          <p:cNvSpPr txBox="1">
            <a:spLocks noChangeArrowheads="1"/>
          </p:cNvSpPr>
          <p:nvPr/>
        </p:nvSpPr>
        <p:spPr bwMode="auto">
          <a:xfrm>
            <a:off x="3490913" y="2095500"/>
            <a:ext cx="24606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>
                <a:solidFill>
                  <a:schemeClr val="accent2"/>
                </a:solidFill>
                <a:latin typeface="Times New Roman" pitchFamily="18" charset="0"/>
              </a:rPr>
              <a:t>walk</a:t>
            </a:r>
            <a:r>
              <a:rPr lang="en-US" altLang="zh-CN" sz="2000" b="0">
                <a:latin typeface="Times New Roman" pitchFamily="18" charset="0"/>
              </a:rPr>
              <a:t> on the grass  !</a:t>
            </a:r>
          </a:p>
        </p:txBody>
      </p:sp>
      <p:sp>
        <p:nvSpPr>
          <p:cNvPr id="29709" name="文本框 51"/>
          <p:cNvSpPr txBox="1">
            <a:spLocks noChangeArrowheads="1"/>
          </p:cNvSpPr>
          <p:nvPr/>
        </p:nvSpPr>
        <p:spPr bwMode="auto">
          <a:xfrm>
            <a:off x="3457575" y="2860675"/>
            <a:ext cx="1885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>
                <a:latin typeface="Arial" charset="0"/>
              </a:rPr>
              <a:t>...</a:t>
            </a:r>
          </a:p>
        </p:txBody>
      </p:sp>
      <p:pic>
        <p:nvPicPr>
          <p:cNvPr id="29710" name="图片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1613" y="3422650"/>
            <a:ext cx="11001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文本框 51"/>
          <p:cNvSpPr txBox="1">
            <a:spLocks noChangeArrowheads="1"/>
          </p:cNvSpPr>
          <p:nvPr/>
        </p:nvSpPr>
        <p:spPr bwMode="auto">
          <a:xfrm>
            <a:off x="1327150" y="4354513"/>
            <a:ext cx="179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0">
                <a:latin typeface="Arial" charset="0"/>
              </a:rPr>
              <a:t>in the library</a:t>
            </a:r>
          </a:p>
        </p:txBody>
      </p:sp>
      <p:sp>
        <p:nvSpPr>
          <p:cNvPr id="29712" name="文本框 51"/>
          <p:cNvSpPr txBox="1">
            <a:spLocks noChangeArrowheads="1"/>
          </p:cNvSpPr>
          <p:nvPr/>
        </p:nvSpPr>
        <p:spPr bwMode="auto">
          <a:xfrm>
            <a:off x="2571750" y="3729038"/>
            <a:ext cx="885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rgbClr val="FF0000"/>
                </a:solidFill>
                <a:latin typeface="Arial" charset="0"/>
              </a:rPr>
              <a:t>Don't</a:t>
            </a:r>
            <a:r>
              <a:rPr lang="en-US" altLang="zh-CN" sz="1800" b="0">
                <a:latin typeface="Arial" charset="0"/>
              </a:rPr>
              <a:t> </a:t>
            </a:r>
          </a:p>
        </p:txBody>
      </p:sp>
      <p:sp>
        <p:nvSpPr>
          <p:cNvPr id="33" name="左大括号 32"/>
          <p:cNvSpPr/>
          <p:nvPr/>
        </p:nvSpPr>
        <p:spPr>
          <a:xfrm>
            <a:off x="3311525" y="3473450"/>
            <a:ext cx="146050" cy="88106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 noProof="1"/>
          </a:p>
        </p:txBody>
      </p:sp>
      <p:sp>
        <p:nvSpPr>
          <p:cNvPr id="29714" name="文本框 51"/>
          <p:cNvSpPr txBox="1">
            <a:spLocks noChangeArrowheads="1"/>
          </p:cNvSpPr>
          <p:nvPr/>
        </p:nvSpPr>
        <p:spPr bwMode="auto">
          <a:xfrm>
            <a:off x="3457575" y="3330575"/>
            <a:ext cx="18859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chemeClr val="accent2"/>
                </a:solidFill>
                <a:latin typeface="Times New Roman" pitchFamily="18" charset="0"/>
              </a:rPr>
              <a:t>talk</a:t>
            </a:r>
            <a:r>
              <a:rPr lang="en-US" altLang="zh-CN" sz="2000" b="0">
                <a:latin typeface="Times New Roman" pitchFamily="18" charset="0"/>
              </a:rPr>
              <a:t>!</a:t>
            </a:r>
          </a:p>
        </p:txBody>
      </p:sp>
      <p:sp>
        <p:nvSpPr>
          <p:cNvPr id="29715" name="文本框 51"/>
          <p:cNvSpPr txBox="1">
            <a:spLocks noChangeArrowheads="1"/>
          </p:cNvSpPr>
          <p:nvPr/>
        </p:nvSpPr>
        <p:spPr bwMode="auto">
          <a:xfrm>
            <a:off x="3457575" y="3698875"/>
            <a:ext cx="2527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chemeClr val="accent2"/>
                </a:solidFill>
                <a:latin typeface="Times New Roman" pitchFamily="18" charset="0"/>
              </a:rPr>
              <a:t>write</a:t>
            </a:r>
            <a:r>
              <a:rPr lang="en-US" altLang="zh-CN" sz="1800" b="0">
                <a:latin typeface="Times New Roman" pitchFamily="18" charset="0"/>
              </a:rPr>
              <a:t> on  </a:t>
            </a:r>
            <a:r>
              <a:rPr lang="en-US" altLang="zh-CN" sz="2000" b="0">
                <a:latin typeface="Times New Roman" pitchFamily="18" charset="0"/>
              </a:rPr>
              <a:t>the book!</a:t>
            </a:r>
          </a:p>
        </p:txBody>
      </p:sp>
      <p:sp>
        <p:nvSpPr>
          <p:cNvPr id="29716" name="文本框 51"/>
          <p:cNvSpPr txBox="1">
            <a:spLocks noChangeArrowheads="1"/>
          </p:cNvSpPr>
          <p:nvPr/>
        </p:nvSpPr>
        <p:spPr bwMode="auto">
          <a:xfrm>
            <a:off x="3457575" y="4127500"/>
            <a:ext cx="1885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>
                <a:latin typeface="Arial" charset="0"/>
              </a:rPr>
              <a:t>...</a:t>
            </a:r>
          </a:p>
        </p:txBody>
      </p:sp>
      <p:sp>
        <p:nvSpPr>
          <p:cNvPr id="29717" name="文本框 36"/>
          <p:cNvSpPr txBox="1">
            <a:spLocks noChangeArrowheads="1"/>
          </p:cNvSpPr>
          <p:nvPr/>
        </p:nvSpPr>
        <p:spPr bwMode="auto">
          <a:xfrm>
            <a:off x="1471613" y="5237163"/>
            <a:ext cx="6326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0">
                <a:latin typeface="Arial" charset="0"/>
              </a:rPr>
              <a:t>祈使句</a:t>
            </a:r>
            <a:r>
              <a:rPr lang="en-US" altLang="zh-CN" sz="1800" b="0">
                <a:latin typeface="Arial" charset="0"/>
              </a:rPr>
              <a:t>,</a:t>
            </a:r>
            <a:r>
              <a:rPr lang="zh-CN" altLang="en-US" sz="1800" b="0">
                <a:latin typeface="Arial" charset="0"/>
              </a:rPr>
              <a:t>表示要对方做或不做某事、带有祈使语气的句子。</a:t>
            </a:r>
          </a:p>
        </p:txBody>
      </p:sp>
      <p:sp>
        <p:nvSpPr>
          <p:cNvPr id="29718" name="AutoShape 31"/>
          <p:cNvSpPr>
            <a:spLocks noChangeArrowheads="1"/>
          </p:cNvSpPr>
          <p:nvPr/>
        </p:nvSpPr>
        <p:spPr bwMode="auto">
          <a:xfrm>
            <a:off x="7740650" y="5157788"/>
            <a:ext cx="1152525" cy="719137"/>
          </a:xfrm>
          <a:custGeom>
            <a:avLst/>
            <a:gdLst>
              <a:gd name="T0" fmla="*/ 579464 w 21600"/>
              <a:gd name="T1" fmla="*/ 72813 h 21600"/>
              <a:gd name="T2" fmla="*/ 156231 w 21600"/>
              <a:gd name="T3" fmla="*/ 359569 h 21600"/>
              <a:gd name="T4" fmla="*/ 579464 w 21600"/>
              <a:gd name="T5" fmla="*/ 719137 h 21600"/>
              <a:gd name="T6" fmla="*/ 996294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9719" name="文本框 51"/>
          <p:cNvSpPr txBox="1">
            <a:spLocks noChangeArrowheads="1"/>
          </p:cNvSpPr>
          <p:nvPr/>
        </p:nvSpPr>
        <p:spPr bwMode="auto">
          <a:xfrm>
            <a:off x="7812088" y="5229225"/>
            <a:ext cx="885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0">
                <a:latin typeface="Arial" charset="0"/>
              </a:rPr>
              <a:t>王钟慧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5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图片 29703" descr="紫色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5475" y="2063750"/>
            <a:ext cx="309245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图片 29698" descr="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7925" y="1882775"/>
            <a:ext cx="2151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4" name="组合 22"/>
          <p:cNvGrpSpPr>
            <a:grpSpLocks/>
          </p:cNvGrpSpPr>
          <p:nvPr/>
        </p:nvGrpSpPr>
        <p:grpSpPr bwMode="auto">
          <a:xfrm>
            <a:off x="3138488" y="327025"/>
            <a:ext cx="2520950" cy="396875"/>
            <a:chOff x="5102" y="319"/>
            <a:chExt cx="4196" cy="623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102" y="720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102" y="518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725" name="组合 22"/>
          <p:cNvGrpSpPr>
            <a:grpSpLocks/>
          </p:cNvGrpSpPr>
          <p:nvPr/>
        </p:nvGrpSpPr>
        <p:grpSpPr bwMode="auto">
          <a:xfrm>
            <a:off x="3781425" y="925513"/>
            <a:ext cx="1339850" cy="395287"/>
            <a:chOff x="5102" y="319"/>
            <a:chExt cx="4196" cy="623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102" y="7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102" y="5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26" name="文本框 8"/>
          <p:cNvSpPr txBox="1">
            <a:spLocks noChangeArrowheads="1"/>
          </p:cNvSpPr>
          <p:nvPr/>
        </p:nvSpPr>
        <p:spPr bwMode="auto">
          <a:xfrm>
            <a:off x="2401888" y="3948113"/>
            <a:ext cx="1203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Is it...?</a:t>
            </a:r>
          </a:p>
        </p:txBody>
      </p:sp>
      <p:sp>
        <p:nvSpPr>
          <p:cNvPr id="30727" name="文本框 8"/>
          <p:cNvSpPr txBox="1">
            <a:spLocks noChangeArrowheads="1"/>
          </p:cNvSpPr>
          <p:nvPr/>
        </p:nvSpPr>
        <p:spPr bwMode="auto">
          <a:xfrm>
            <a:off x="3746500" y="860425"/>
            <a:ext cx="165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It's cheap.</a:t>
            </a:r>
          </a:p>
        </p:txBody>
      </p:sp>
      <p:sp>
        <p:nvSpPr>
          <p:cNvPr id="30728" name="文本框 8"/>
          <p:cNvSpPr txBox="1">
            <a:spLocks noChangeArrowheads="1"/>
          </p:cNvSpPr>
          <p:nvPr/>
        </p:nvSpPr>
        <p:spPr bwMode="auto">
          <a:xfrm>
            <a:off x="711200" y="169545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0">
                <a:latin typeface="Arial" charset="0"/>
              </a:rPr>
              <a:t>Amy's computer</a:t>
            </a:r>
          </a:p>
        </p:txBody>
      </p:sp>
      <p:sp>
        <p:nvSpPr>
          <p:cNvPr id="30729" name="文本框 8"/>
          <p:cNvSpPr txBox="1">
            <a:spLocks noChangeArrowheads="1"/>
          </p:cNvSpPr>
          <p:nvPr/>
        </p:nvSpPr>
        <p:spPr bwMode="auto">
          <a:xfrm>
            <a:off x="4987925" y="1546225"/>
            <a:ext cx="234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0">
                <a:latin typeface="Arial" charset="0"/>
              </a:rPr>
              <a:t>Granma's computer</a:t>
            </a:r>
          </a:p>
        </p:txBody>
      </p:sp>
      <p:sp>
        <p:nvSpPr>
          <p:cNvPr id="30730" name="文本框 8"/>
          <p:cNvSpPr txBox="1">
            <a:spLocks noChangeArrowheads="1"/>
          </p:cNvSpPr>
          <p:nvPr/>
        </p:nvSpPr>
        <p:spPr bwMode="auto">
          <a:xfrm>
            <a:off x="7693025" y="1787525"/>
            <a:ext cx="10572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rgbClr val="FF0000"/>
                </a:solidFill>
                <a:latin typeface="Times New Roman" pitchFamily="18" charset="0"/>
              </a:rPr>
              <a:t>big</a:t>
            </a:r>
          </a:p>
          <a:p>
            <a:r>
              <a:rPr lang="en-US" altLang="zh-CN" sz="1800" b="0">
                <a:solidFill>
                  <a:srgbClr val="FF0000"/>
                </a:solidFill>
                <a:latin typeface="Times New Roman" pitchFamily="18" charset="0"/>
              </a:rPr>
              <a:t>helpful</a:t>
            </a:r>
          </a:p>
        </p:txBody>
      </p:sp>
      <p:sp>
        <p:nvSpPr>
          <p:cNvPr id="30731" name="文本框 8"/>
          <p:cNvSpPr txBox="1">
            <a:spLocks noChangeArrowheads="1"/>
          </p:cNvSpPr>
          <p:nvPr/>
        </p:nvSpPr>
        <p:spPr bwMode="auto">
          <a:xfrm>
            <a:off x="3463925" y="2822575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chemeClr val="accent2"/>
                </a:solidFill>
                <a:latin typeface="Times New Roman" pitchFamily="18" charset="0"/>
              </a:rPr>
              <a:t>expensive</a:t>
            </a:r>
          </a:p>
        </p:txBody>
      </p:sp>
      <p:sp>
        <p:nvSpPr>
          <p:cNvPr id="30732" name="文本框 8"/>
          <p:cNvSpPr txBox="1">
            <a:spLocks noChangeArrowheads="1"/>
          </p:cNvSpPr>
          <p:nvPr/>
        </p:nvSpPr>
        <p:spPr bwMode="auto">
          <a:xfrm>
            <a:off x="7693025" y="2822575"/>
            <a:ext cx="1057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chemeClr val="accent2"/>
                </a:solidFill>
                <a:latin typeface="Times New Roman" pitchFamily="18" charset="0"/>
              </a:rPr>
              <a:t>beautiful</a:t>
            </a:r>
          </a:p>
        </p:txBody>
      </p:sp>
      <p:sp>
        <p:nvSpPr>
          <p:cNvPr id="30733" name="文本框 8"/>
          <p:cNvSpPr txBox="1">
            <a:spLocks noChangeArrowheads="1"/>
          </p:cNvSpPr>
          <p:nvPr/>
        </p:nvSpPr>
        <p:spPr bwMode="auto">
          <a:xfrm>
            <a:off x="3463925" y="1784350"/>
            <a:ext cx="1049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0">
                <a:solidFill>
                  <a:srgbClr val="FF0000"/>
                </a:solidFill>
                <a:latin typeface="Times New Roman" pitchFamily="18" charset="0"/>
              </a:rPr>
              <a:t>cheap</a:t>
            </a:r>
          </a:p>
          <a:p>
            <a:r>
              <a:rPr lang="en-US" altLang="zh-CN" sz="1600" b="0">
                <a:solidFill>
                  <a:srgbClr val="FF0000"/>
                </a:solidFill>
                <a:latin typeface="Times New Roman" pitchFamily="18" charset="0"/>
              </a:rPr>
              <a:t>beautiful</a:t>
            </a:r>
          </a:p>
          <a:p>
            <a:r>
              <a:rPr lang="en-US" altLang="zh-CN" sz="1600" b="0">
                <a:solidFill>
                  <a:srgbClr val="FF0000"/>
                </a:solidFill>
                <a:latin typeface="Times New Roman" pitchFamily="18" charset="0"/>
              </a:rPr>
              <a:t>pink</a:t>
            </a:r>
          </a:p>
        </p:txBody>
      </p:sp>
      <p:pic>
        <p:nvPicPr>
          <p:cNvPr id="30734" name="图片 20" descr="7C$V)7U_TOH}8XBD2${1AZ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9888" y="1924050"/>
            <a:ext cx="554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图片 21" descr="D67@8W$6P)EK%%E5SDZJZ2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9888" y="2754313"/>
            <a:ext cx="5207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图片 22" descr="7C$V)7U_TOH}8XBD2${1AZ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38988" y="1882775"/>
            <a:ext cx="554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图片 23" descr="D67@8W$6P)EK%%E5SDZJZ2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70738" y="2724150"/>
            <a:ext cx="5222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文本框 8"/>
          <p:cNvSpPr txBox="1">
            <a:spLocks noChangeArrowheads="1"/>
          </p:cNvSpPr>
          <p:nvPr/>
        </p:nvSpPr>
        <p:spPr bwMode="auto">
          <a:xfrm>
            <a:off x="3241675" y="263525"/>
            <a:ext cx="24177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 2 Unit 1</a:t>
            </a:r>
          </a:p>
        </p:txBody>
      </p:sp>
      <p:grpSp>
        <p:nvGrpSpPr>
          <p:cNvPr id="30739" name="组合 22"/>
          <p:cNvGrpSpPr>
            <a:grpSpLocks/>
          </p:cNvGrpSpPr>
          <p:nvPr/>
        </p:nvGrpSpPr>
        <p:grpSpPr bwMode="auto">
          <a:xfrm>
            <a:off x="2401888" y="3924300"/>
            <a:ext cx="1062037" cy="484188"/>
            <a:chOff x="5102" y="319"/>
            <a:chExt cx="4196" cy="623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5102" y="7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5102" y="5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740" name="组合 22"/>
          <p:cNvGrpSpPr>
            <a:grpSpLocks/>
          </p:cNvGrpSpPr>
          <p:nvPr/>
        </p:nvGrpSpPr>
        <p:grpSpPr bwMode="auto">
          <a:xfrm>
            <a:off x="3976688" y="4013200"/>
            <a:ext cx="1477962" cy="395288"/>
            <a:chOff x="5102" y="319"/>
            <a:chExt cx="4196" cy="623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102" y="7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102" y="5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41" name="文本框 8"/>
          <p:cNvSpPr txBox="1">
            <a:spLocks noChangeArrowheads="1"/>
          </p:cNvSpPr>
          <p:nvPr/>
        </p:nvSpPr>
        <p:spPr bwMode="auto">
          <a:xfrm>
            <a:off x="3976688" y="3948113"/>
            <a:ext cx="1477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No,it's ...</a:t>
            </a:r>
          </a:p>
        </p:txBody>
      </p:sp>
      <p:grpSp>
        <p:nvGrpSpPr>
          <p:cNvPr id="30742" name="组合 22"/>
          <p:cNvGrpSpPr>
            <a:grpSpLocks/>
          </p:cNvGrpSpPr>
          <p:nvPr/>
        </p:nvGrpSpPr>
        <p:grpSpPr bwMode="auto">
          <a:xfrm>
            <a:off x="2555875" y="4772025"/>
            <a:ext cx="2867025" cy="395288"/>
            <a:chOff x="5102" y="319"/>
            <a:chExt cx="4196" cy="623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102" y="7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102" y="5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43" name="文本框 8"/>
          <p:cNvSpPr txBox="1">
            <a:spLocks noChangeArrowheads="1"/>
          </p:cNvSpPr>
          <p:nvPr/>
        </p:nvSpPr>
        <p:spPr bwMode="auto">
          <a:xfrm>
            <a:off x="2616200" y="4668838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It's not ...,but it's...</a:t>
            </a:r>
          </a:p>
        </p:txBody>
      </p:sp>
      <p:sp>
        <p:nvSpPr>
          <p:cNvPr id="30744" name="AutoShape 46"/>
          <p:cNvSpPr>
            <a:spLocks noChangeArrowheads="1"/>
          </p:cNvSpPr>
          <p:nvPr/>
        </p:nvSpPr>
        <p:spPr bwMode="auto">
          <a:xfrm>
            <a:off x="7596188" y="4941888"/>
            <a:ext cx="1152525" cy="719137"/>
          </a:xfrm>
          <a:custGeom>
            <a:avLst/>
            <a:gdLst>
              <a:gd name="T0" fmla="*/ 579464 w 21600"/>
              <a:gd name="T1" fmla="*/ 72813 h 21600"/>
              <a:gd name="T2" fmla="*/ 156231 w 21600"/>
              <a:gd name="T3" fmla="*/ 359569 h 21600"/>
              <a:gd name="T4" fmla="*/ 579464 w 21600"/>
              <a:gd name="T5" fmla="*/ 719137 h 21600"/>
              <a:gd name="T6" fmla="*/ 996294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0745" name="文本框 51"/>
          <p:cNvSpPr txBox="1">
            <a:spLocks noChangeArrowheads="1"/>
          </p:cNvSpPr>
          <p:nvPr/>
        </p:nvSpPr>
        <p:spPr bwMode="auto">
          <a:xfrm>
            <a:off x="7740650" y="5013325"/>
            <a:ext cx="885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0">
                <a:latin typeface="Arial" charset="0"/>
              </a:rPr>
              <a:t>王钟慧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8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6" name="组合 22"/>
          <p:cNvGrpSpPr>
            <a:grpSpLocks/>
          </p:cNvGrpSpPr>
          <p:nvPr/>
        </p:nvGrpSpPr>
        <p:grpSpPr bwMode="auto">
          <a:xfrm>
            <a:off x="3138488" y="327025"/>
            <a:ext cx="2867025" cy="396875"/>
            <a:chOff x="5102" y="319"/>
            <a:chExt cx="4196" cy="623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102" y="720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102" y="518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747" name="文本框 8"/>
          <p:cNvSpPr txBox="1">
            <a:spLocks noChangeArrowheads="1"/>
          </p:cNvSpPr>
          <p:nvPr/>
        </p:nvSpPr>
        <p:spPr bwMode="auto">
          <a:xfrm>
            <a:off x="3241675" y="263525"/>
            <a:ext cx="24177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Module 2 Unit 2</a:t>
            </a:r>
          </a:p>
        </p:txBody>
      </p:sp>
      <p:sp>
        <p:nvSpPr>
          <p:cNvPr id="31748" name="文本框 8"/>
          <p:cNvSpPr txBox="1">
            <a:spLocks noChangeArrowheads="1"/>
          </p:cNvSpPr>
          <p:nvPr/>
        </p:nvSpPr>
        <p:spPr bwMode="auto">
          <a:xfrm>
            <a:off x="1993900" y="946150"/>
            <a:ext cx="7010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Arial" charset="0"/>
              </a:rPr>
              <a:t>It costs one hundrend </a:t>
            </a:r>
            <a:r>
              <a:rPr lang="en-US" altLang="zh-CN" sz="2400" b="0">
                <a:solidFill>
                  <a:srgbClr val="FF0000"/>
                </a:solidFill>
                <a:latin typeface="Arial" charset="0"/>
              </a:rPr>
              <a:t>and</a:t>
            </a:r>
            <a:r>
              <a:rPr lang="en-US" altLang="zh-CN" sz="2400" b="0">
                <a:latin typeface="Arial" charset="0"/>
              </a:rPr>
              <a:t> eighteen yuan.</a:t>
            </a:r>
          </a:p>
        </p:txBody>
      </p:sp>
      <p:grpSp>
        <p:nvGrpSpPr>
          <p:cNvPr id="31749" name="组合 22"/>
          <p:cNvGrpSpPr>
            <a:grpSpLocks/>
          </p:cNvGrpSpPr>
          <p:nvPr/>
        </p:nvGrpSpPr>
        <p:grpSpPr bwMode="auto">
          <a:xfrm>
            <a:off x="1993900" y="946150"/>
            <a:ext cx="5695950" cy="460375"/>
            <a:chOff x="5102" y="319"/>
            <a:chExt cx="4196" cy="563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102" y="7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102" y="5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102" y="88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1750" name="图片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3438" y="3952875"/>
            <a:ext cx="7842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图片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8050" y="3022600"/>
            <a:ext cx="7096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图片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8050" y="2089150"/>
            <a:ext cx="7159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3" name="组合 22"/>
          <p:cNvGrpSpPr>
            <a:grpSpLocks/>
          </p:cNvGrpSpPr>
          <p:nvPr/>
        </p:nvGrpSpPr>
        <p:grpSpPr bwMode="auto">
          <a:xfrm>
            <a:off x="2968625" y="2089150"/>
            <a:ext cx="3908425" cy="396875"/>
            <a:chOff x="5102" y="319"/>
            <a:chExt cx="4196" cy="623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102" y="720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102" y="518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754" name="组合 22"/>
          <p:cNvGrpSpPr>
            <a:grpSpLocks/>
          </p:cNvGrpSpPr>
          <p:nvPr/>
        </p:nvGrpSpPr>
        <p:grpSpPr bwMode="auto">
          <a:xfrm>
            <a:off x="3009900" y="3216275"/>
            <a:ext cx="1885950" cy="396875"/>
            <a:chOff x="5102" y="319"/>
            <a:chExt cx="4196" cy="623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102" y="720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102" y="518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755" name="组合 22"/>
          <p:cNvGrpSpPr>
            <a:grpSpLocks/>
          </p:cNvGrpSpPr>
          <p:nvPr/>
        </p:nvGrpSpPr>
        <p:grpSpPr bwMode="auto">
          <a:xfrm>
            <a:off x="3009900" y="4197350"/>
            <a:ext cx="1420813" cy="306388"/>
            <a:chOff x="5102" y="319"/>
            <a:chExt cx="4196" cy="623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102" y="7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102" y="3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102" y="519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102" y="942"/>
              <a:ext cx="419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756" name="文本框 51"/>
          <p:cNvSpPr txBox="1">
            <a:spLocks noChangeArrowheads="1"/>
          </p:cNvSpPr>
          <p:nvPr/>
        </p:nvSpPr>
        <p:spPr bwMode="auto">
          <a:xfrm>
            <a:off x="2894013" y="2025650"/>
            <a:ext cx="4354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one hundred </a:t>
            </a:r>
            <a:r>
              <a:rPr lang="en-US" altLang="zh-CN" sz="2400" b="0">
                <a:solidFill>
                  <a:srgbClr val="FF0000"/>
                </a:solidFill>
                <a:latin typeface="Times New Roman" pitchFamily="18" charset="0"/>
              </a:rPr>
              <a:t>and</a:t>
            </a:r>
            <a:r>
              <a:rPr lang="en-US" altLang="zh-CN" sz="2400" b="0">
                <a:latin typeface="Times New Roman" pitchFamily="18" charset="0"/>
              </a:rPr>
              <a:t> eighteen yuan</a:t>
            </a:r>
          </a:p>
        </p:txBody>
      </p:sp>
      <p:sp>
        <p:nvSpPr>
          <p:cNvPr id="31757" name="文本框 51"/>
          <p:cNvSpPr txBox="1">
            <a:spLocks noChangeArrowheads="1"/>
          </p:cNvSpPr>
          <p:nvPr/>
        </p:nvSpPr>
        <p:spPr bwMode="auto">
          <a:xfrm>
            <a:off x="3009900" y="3198813"/>
            <a:ext cx="1885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nineteen </a:t>
            </a:r>
            <a:r>
              <a:rPr lang="en-US" altLang="zh-CN" sz="2400" b="0">
                <a:solidFill>
                  <a:srgbClr val="FF0000"/>
                </a:solidFill>
                <a:latin typeface="Times New Roman" pitchFamily="18" charset="0"/>
              </a:rPr>
              <a:t>yuan</a:t>
            </a:r>
          </a:p>
        </p:txBody>
      </p:sp>
      <p:sp>
        <p:nvSpPr>
          <p:cNvPr id="31758" name="文本框 51"/>
          <p:cNvSpPr txBox="1">
            <a:spLocks noChangeArrowheads="1"/>
          </p:cNvSpPr>
          <p:nvPr/>
        </p:nvSpPr>
        <p:spPr bwMode="auto">
          <a:xfrm>
            <a:off x="2886075" y="4105275"/>
            <a:ext cx="15446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>
                <a:latin typeface="Times New Roman" pitchFamily="18" charset="0"/>
              </a:rPr>
              <a:t>  one yuan</a:t>
            </a:r>
          </a:p>
        </p:txBody>
      </p:sp>
      <p:sp>
        <p:nvSpPr>
          <p:cNvPr id="22" name="左大括号 21"/>
          <p:cNvSpPr/>
          <p:nvPr/>
        </p:nvSpPr>
        <p:spPr>
          <a:xfrm>
            <a:off x="1790700" y="2263775"/>
            <a:ext cx="312738" cy="2414588"/>
          </a:xfrm>
          <a:prstGeom prst="leftBrace">
            <a:avLst>
              <a:gd name="adj1" fmla="val 200147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 noProof="1"/>
          </a:p>
        </p:txBody>
      </p:sp>
      <p:sp>
        <p:nvSpPr>
          <p:cNvPr id="31760" name="文本框 51"/>
          <p:cNvSpPr txBox="1">
            <a:spLocks noChangeArrowheads="1"/>
          </p:cNvSpPr>
          <p:nvPr/>
        </p:nvSpPr>
        <p:spPr bwMode="auto">
          <a:xfrm>
            <a:off x="677863" y="3198813"/>
            <a:ext cx="13160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It cost</a:t>
            </a:r>
            <a:r>
              <a:rPr lang="en-US" altLang="zh-CN" sz="2400" b="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31761" name="AutoShape 39"/>
          <p:cNvSpPr>
            <a:spLocks noChangeArrowheads="1"/>
          </p:cNvSpPr>
          <p:nvPr/>
        </p:nvSpPr>
        <p:spPr bwMode="auto">
          <a:xfrm>
            <a:off x="7380288" y="5157788"/>
            <a:ext cx="1152525" cy="719137"/>
          </a:xfrm>
          <a:custGeom>
            <a:avLst/>
            <a:gdLst>
              <a:gd name="T0" fmla="*/ 579464 w 21600"/>
              <a:gd name="T1" fmla="*/ 72813 h 21600"/>
              <a:gd name="T2" fmla="*/ 156231 w 21600"/>
              <a:gd name="T3" fmla="*/ 359569 h 21600"/>
              <a:gd name="T4" fmla="*/ 579464 w 21600"/>
              <a:gd name="T5" fmla="*/ 719137 h 21600"/>
              <a:gd name="T6" fmla="*/ 996294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1762" name="文本框 51"/>
          <p:cNvSpPr txBox="1">
            <a:spLocks noChangeArrowheads="1"/>
          </p:cNvSpPr>
          <p:nvPr/>
        </p:nvSpPr>
        <p:spPr bwMode="auto">
          <a:xfrm>
            <a:off x="7524750" y="5229225"/>
            <a:ext cx="885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0">
                <a:latin typeface="Arial" charset="0"/>
              </a:rPr>
              <a:t>王钟慧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7273925" cy="600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1" name="AutoShape 5"/>
          <p:cNvSpPr>
            <a:spLocks noChangeArrowheads="1"/>
          </p:cNvSpPr>
          <p:nvPr/>
        </p:nvSpPr>
        <p:spPr bwMode="auto">
          <a:xfrm>
            <a:off x="7235825" y="4941888"/>
            <a:ext cx="1657350" cy="122396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7596188" y="5337175"/>
            <a:ext cx="12239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000"/>
              <a:t>杨蕉宇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5888"/>
            <a:ext cx="7993063" cy="5961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0"/>
            <a:ext cx="7921625" cy="6024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7488237" cy="559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00430324"/>
  <p:tag name="KSO_WM_UNIT_PLACING_PICTURE_USER_VIEWPORT" val="{&quot;height&quot;:2345,&quot;width&quot;:317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872168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575,&quot;width&quot;:868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52757364"/>
  <p:tag name="KSO_WM_UNIT_PLACING_PICTURE_USER_VIEWPORT" val="{&quot;height&quot;:6575,&quot;width&quot;:8688}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演示文稿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1701</TotalTime>
  <Words>378</Words>
  <Application>Microsoft Office PowerPoint</Application>
  <PresentationFormat>全屏显示(4:3)</PresentationFormat>
  <Paragraphs>172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12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宋体</vt:lpstr>
      <vt:lpstr>Arial</vt:lpstr>
      <vt:lpstr>Calibri</vt:lpstr>
      <vt:lpstr>楷体_GB2312</vt:lpstr>
      <vt:lpstr>Times New Roman</vt:lpstr>
      <vt:lpstr>Arial Narrow</vt:lpstr>
      <vt:lpstr>+mn-ea</vt:lpstr>
      <vt:lpstr>演示文稿1</vt:lpstr>
      <vt:lpstr>演示文稿2</vt:lpstr>
      <vt:lpstr>演示文稿1</vt:lpstr>
      <vt:lpstr>演示文稿1</vt:lpstr>
      <vt:lpstr>演示文稿1</vt:lpstr>
      <vt:lpstr>演示文稿1</vt:lpstr>
      <vt:lpstr>演示文稿1</vt:lpstr>
      <vt:lpstr>演示文稿1</vt:lpstr>
      <vt:lpstr>演示文稿1</vt:lpstr>
      <vt:lpstr>演示文稿1</vt:lpstr>
      <vt:lpstr>演示文稿1</vt:lpstr>
      <vt:lpstr>演示文稿1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57</cp:revision>
  <dcterms:created xsi:type="dcterms:W3CDTF">2016-10-24T07:49:38Z</dcterms:created>
  <dcterms:modified xsi:type="dcterms:W3CDTF">2020-03-19T03:08:27Z</dcterms:modified>
</cp:coreProperties>
</file>