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79" r:id="rId5"/>
    <p:sldId id="261" r:id="rId6"/>
    <p:sldId id="260" r:id="rId7"/>
    <p:sldId id="280" r:id="rId8"/>
    <p:sldId id="281" r:id="rId9"/>
    <p:sldId id="263" r:id="rId10"/>
    <p:sldId id="262" r:id="rId11"/>
    <p:sldId id="264" r:id="rId12"/>
    <p:sldId id="287" r:id="rId13"/>
    <p:sldId id="288" r:id="rId14"/>
    <p:sldId id="266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08" d="100"/>
          <a:sy n="108" d="100"/>
        </p:scale>
        <p:origin x="-18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3" Type="http://schemas.openxmlformats.org/officeDocument/2006/relationships/image" Target="../media/image16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20.png"/><Relationship Id="rId19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3" Type="http://schemas.openxmlformats.org/officeDocument/2006/relationships/image" Target="../media/image16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20.png"/><Relationship Id="rId19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2.png"/><Relationship Id="rId2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0" y="29270"/>
            <a:ext cx="8832712" cy="68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4221088"/>
            <a:ext cx="3636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Revision Module 5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Travelling Experience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4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65" y="20815"/>
            <a:ext cx="9144000" cy="68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9989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动词过去式的变化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038" y="1772816"/>
            <a:ext cx="41200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动词过去式，</a:t>
            </a:r>
            <a:r>
              <a:rPr lang="en-US" altLang="zh-CN" sz="2800" b="1" dirty="0" err="1" smtClean="0">
                <a:latin typeface="华文行楷" pitchFamily="2" charset="-122"/>
                <a:ea typeface="华文行楷" pitchFamily="2" charset="-122"/>
              </a:rPr>
              <a:t>ed</a:t>
            </a:r>
            <a:r>
              <a:rPr lang="en-US" altLang="zh-CN" sz="2800" b="1" dirty="0" smtClean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来结尾。</a:t>
            </a:r>
            <a:endParaRPr lang="en-US" altLang="zh-CN" sz="2800" b="1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一般直接加，见</a:t>
            </a:r>
            <a:r>
              <a:rPr lang="en-US" altLang="zh-CN" sz="2800" b="1" dirty="0" smtClean="0">
                <a:latin typeface="华文行楷" pitchFamily="2" charset="-122"/>
                <a:ea typeface="华文行楷" pitchFamily="2" charset="-122"/>
              </a:rPr>
              <a:t>e</a:t>
            </a:r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只加</a:t>
            </a:r>
            <a:r>
              <a:rPr lang="en-US" altLang="zh-CN" sz="2800" b="1" dirty="0" smtClean="0">
                <a:latin typeface="华文行楷" pitchFamily="2" charset="-122"/>
                <a:ea typeface="华文行楷" pitchFamily="2" charset="-122"/>
              </a:rPr>
              <a:t>d.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特殊变化特殊记。</a:t>
            </a:r>
            <a:endParaRPr lang="zh-CN" altLang="en-US" sz="28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41280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过去式的时间状语</a:t>
            </a:r>
            <a:endParaRPr lang="zh-CN" altLang="en-US" sz="2800" b="1" dirty="0"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7910" y="4077072"/>
            <a:ext cx="275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Yesterday, last…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3059832" y="4600292"/>
            <a:ext cx="5688632" cy="199706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55315" y="5301208"/>
            <a:ext cx="2750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didn’t</a:t>
            </a: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动词原形</a:t>
            </a:r>
            <a:endParaRPr lang="zh-CN" altLang="en-US" sz="2800" b="1" i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16217" y="12794"/>
            <a:ext cx="5881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 and number!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168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B66CF9-FC51-4B2F-8205-A25E718C7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5"/>
            <a:ext cx="9144000" cy="6868985"/>
          </a:xfrm>
          <a:prstGeom prst="rect">
            <a:avLst/>
          </a:prstGeom>
        </p:spPr>
      </p:pic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8033961" y="394651"/>
            <a:ext cx="296465" cy="6478587"/>
            <a:chOff x="0" y="0"/>
            <a:chExt cx="182" cy="3657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0" y="46"/>
              <a:ext cx="182" cy="361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en-US" sz="4400">
                <a:solidFill>
                  <a:schemeClr val="bg1"/>
                </a:solidFill>
                <a:latin typeface="Comic Sans MS" panose="030F0702030302020204" pitchFamily="66" charset="0"/>
                <a:ea typeface="新宋体" panose="02010609030101010101" pitchFamily="49" charset="-122"/>
              </a:endParaRPr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0" y="0"/>
              <a:ext cx="182" cy="1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90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rPr>
                <a:t>Time</a:t>
              </a:r>
            </a:p>
          </p:txBody>
        </p:sp>
      </p:grp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8087538" y="702067"/>
            <a:ext cx="189309" cy="61293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90" tIns="45696" rIns="91390" bIns="4569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400">
              <a:solidFill>
                <a:schemeClr val="bg1"/>
              </a:solidFill>
              <a:latin typeface="Comic Sans MS" panose="030F0702030302020204" pitchFamily="66" charset="0"/>
              <a:ea typeface="新宋体" panose="0201060903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AB2CEE6-12F0-4787-B526-B664E1872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3105">
            <a:off x="1856702" y="1536381"/>
            <a:ext cx="2451587" cy="33553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BC96D21-D111-44CF-9786-4F343C91F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58" b="89911" l="3311" r="894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3565">
            <a:off x="2456500" y="-16678"/>
            <a:ext cx="1710488" cy="25449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2B7792-247D-4549-87A2-7E0D2A4503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90" l="40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308" y="1214471"/>
            <a:ext cx="1639822" cy="186677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7C7B422C-2194-4080-8E73-F5798B5DF9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666262"/>
            <a:ext cx="1713450" cy="20973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2168CC3-3422-45AC-B064-5EE96AEB2F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8" b="98477" l="1951" r="99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515" y="4195996"/>
            <a:ext cx="1272281" cy="163017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36AABF3B-2A87-4892-80E1-4BB7FFDABD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6907" l="219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376">
            <a:off x="5632711" y="991348"/>
            <a:ext cx="1630243" cy="231697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D865EA3-3B3C-4646-9F06-4216AFE1C2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87" b="89956" l="9906" r="98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6128">
            <a:off x="3972045" y="173016"/>
            <a:ext cx="1851093" cy="266604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380D082B-092D-4F3A-A3E7-48C59973BB1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0000" l="30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1370" y="2940566"/>
            <a:ext cx="1593754" cy="207051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91CADE98-A8D1-40F9-812C-9DFF24F879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45" b="89899" l="9548" r="979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756" y="4367320"/>
            <a:ext cx="1678944" cy="169268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BE51D5F-99FF-4EC1-9231-7AD9792DBA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699" b="96172" l="5508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439" y="4297447"/>
            <a:ext cx="1913135" cy="225901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33573"/>
            <a:ext cx="1938837" cy="17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1418" y="3309372"/>
            <a:ext cx="115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wore</a:t>
            </a:r>
            <a:endParaRPr lang="zh-CN" altLang="en-US" sz="3600" b="1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93" y="5426953"/>
            <a:ext cx="2259255" cy="12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54366" y="572499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bought</a:t>
            </a:r>
            <a:endParaRPr lang="zh-CN" altLang="en-US" sz="3600" b="1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倒计时30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B66CF9-FC51-4B2F-8205-A25E718C7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85"/>
            <a:ext cx="9144000" cy="6868985"/>
          </a:xfrm>
          <a:prstGeom prst="rect">
            <a:avLst/>
          </a:prstGeom>
        </p:spPr>
      </p:pic>
      <p:grpSp>
        <p:nvGrpSpPr>
          <p:cNvPr id="27" name="Group 97"/>
          <p:cNvGrpSpPr>
            <a:grpSpLocks/>
          </p:cNvGrpSpPr>
          <p:nvPr/>
        </p:nvGrpSpPr>
        <p:grpSpPr bwMode="auto">
          <a:xfrm>
            <a:off x="8033961" y="394651"/>
            <a:ext cx="296465" cy="6478587"/>
            <a:chOff x="0" y="0"/>
            <a:chExt cx="182" cy="3657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0" y="46"/>
              <a:ext cx="182" cy="361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en-US" sz="4400">
                <a:solidFill>
                  <a:schemeClr val="bg1"/>
                </a:solidFill>
                <a:latin typeface="Comic Sans MS" panose="030F0702030302020204" pitchFamily="66" charset="0"/>
                <a:ea typeface="新宋体" panose="02010609030101010101" pitchFamily="49" charset="-122"/>
              </a:endParaRPr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0" y="0"/>
              <a:ext cx="182" cy="13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90" tIns="45696" rIns="91390" bIns="45696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900">
                  <a:solidFill>
                    <a:schemeClr val="bg1"/>
                  </a:solidFill>
                  <a:latin typeface="Times New Roman" panose="02020603050405020304" pitchFamily="18" charset="0"/>
                  <a:ea typeface="新宋体" panose="02010609030101010101" pitchFamily="49" charset="-122"/>
                </a:rPr>
                <a:t>Time</a:t>
              </a:r>
            </a:p>
          </p:txBody>
        </p:sp>
      </p:grp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8087538" y="702067"/>
            <a:ext cx="189309" cy="61293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90" tIns="45696" rIns="91390" bIns="4569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4400">
              <a:solidFill>
                <a:schemeClr val="bg1"/>
              </a:solidFill>
              <a:latin typeface="Comic Sans MS" panose="030F0702030302020204" pitchFamily="66" charset="0"/>
              <a:ea typeface="新宋体" panose="0201060903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AB2CEE6-12F0-4787-B526-B664E18722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23105">
            <a:off x="1856702" y="1536381"/>
            <a:ext cx="2451587" cy="33553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BC96D21-D111-44CF-9786-4F343C91F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58" b="89911" l="3311" r="894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83565">
            <a:off x="2456500" y="-16678"/>
            <a:ext cx="1710488" cy="25449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2B7792-247D-4549-87A2-7E0D2A4503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90" l="409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308" y="1214471"/>
            <a:ext cx="1639822" cy="186677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7C7B422C-2194-4080-8E73-F5798B5DF9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666262"/>
            <a:ext cx="1713450" cy="209733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2168CC3-3422-45AC-B064-5EE96AEB2F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8" b="98477" l="1951" r="99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515" y="4195996"/>
            <a:ext cx="1272281" cy="163017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36AABF3B-2A87-4892-80E1-4BB7FFDABD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6907" l="219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376">
            <a:off x="5632711" y="991348"/>
            <a:ext cx="1630243" cy="231697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D865EA3-3B3C-4646-9F06-4216AFE1C2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87" b="89956" l="9906" r="98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6128">
            <a:off x="3972045" y="173016"/>
            <a:ext cx="1851093" cy="266604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380D082B-092D-4F3A-A3E7-48C59973BB1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0000" l="307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1370" y="2940566"/>
            <a:ext cx="1593754" cy="2070517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="" xmlns:a16="http://schemas.microsoft.com/office/drawing/2014/main" id="{91CADE98-A8D1-40F9-812C-9DFF24F879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545" b="89899" l="9548" r="979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4756" y="4367320"/>
            <a:ext cx="1678944" cy="169268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BE51D5F-99FF-4EC1-9231-7AD9792DBA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699" b="96172" l="5508" r="898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8439" y="4297447"/>
            <a:ext cx="1913135" cy="225901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33573"/>
            <a:ext cx="1938837" cy="17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1418" y="3309372"/>
            <a:ext cx="115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wore</a:t>
            </a:r>
            <a:endParaRPr lang="zh-CN" altLang="en-US" sz="3600" b="1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93" y="5426953"/>
            <a:ext cx="2259255" cy="12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54366" y="572499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bought</a:t>
            </a:r>
            <a:endParaRPr lang="zh-CN" altLang="en-US" sz="3600" b="1" dirty="0">
              <a:ln w="19050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倒计时30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1813" y="2110128"/>
            <a:ext cx="93981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Last year, Sam _______ to London . She went  there by plane. </a:t>
            </a:r>
          </a:p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It _________ him3 hours. London is a bit cold now. So he</a:t>
            </a:r>
          </a:p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 _______ warm clothes. He __________ the Big Ben and the </a:t>
            </a:r>
          </a:p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London Eye . They _______ very big.      He_____________ </a:t>
            </a:r>
          </a:p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hamburgers and chips. And he _______ Amy some presents. </a:t>
            </a:r>
          </a:p>
          <a:p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He _______ a good time.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10" y="0"/>
            <a:ext cx="40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and do!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479">
            <a:off x="6277989" y="4660287"/>
            <a:ext cx="2674038" cy="189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919">
            <a:off x="3508728" y="4733907"/>
            <a:ext cx="2258808" cy="177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10" y="1121445"/>
            <a:ext cx="8887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wore were, saw, ate , went , took, had, bought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988840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went  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42088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took 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0" y="285293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wore  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285293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saw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9302" y="335699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were 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2192" y="332894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ate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0219" y="375869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bought  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840" y="4221088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endParaRPr lang="zh-CN" alt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80" y="44624"/>
            <a:ext cx="5024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 and answer!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232" y="1268760"/>
            <a:ext cx="75608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Where did you go?</a:t>
            </a:r>
          </a:p>
          <a:p>
            <a:r>
              <a:rPr lang="en-US" altLang="zh-CN" sz="28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I went to…</a:t>
            </a: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How many hours did it take?</a:t>
            </a:r>
          </a:p>
          <a:p>
            <a:r>
              <a:rPr lang="en-US" altLang="zh-CN" sz="28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It took… hours.</a:t>
            </a:r>
          </a:p>
          <a:p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What did you do?(eat?/see?...)</a:t>
            </a:r>
          </a:p>
          <a:p>
            <a:r>
              <a:rPr lang="en-US" altLang="zh-CN" sz="28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I ate/ saw…</a:t>
            </a:r>
          </a:p>
          <a:p>
            <a:endParaRPr lang="en-US" altLang="zh-CN" sz="2800" b="1" dirty="0" smtClean="0">
              <a:solidFill>
                <a:srgbClr val="260F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How did you feel?</a:t>
            </a:r>
          </a:p>
          <a:p>
            <a:r>
              <a:rPr lang="en-US" altLang="zh-CN" sz="28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I had a good time!/ I was very happy.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111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5152">
            <a:off x="6765279" y="575564"/>
            <a:ext cx="2212561" cy="13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6581">
            <a:off x="239429" y="504226"/>
            <a:ext cx="217914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7671">
            <a:off x="6825478" y="4857719"/>
            <a:ext cx="2042906" cy="149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8475">
            <a:off x="159961" y="5086076"/>
            <a:ext cx="2126981" cy="1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296213" y="347658"/>
            <a:ext cx="257474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My trip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0134" y="2285329"/>
            <a:ext cx="751840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went to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London last year.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me 6 hours.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At first , I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the Big Ben and the London Eye.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Then I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hamburgers and chips.</a:t>
            </a:r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C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a good time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dirty="0" smtClean="0"/>
              <a:t>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0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" y="44624"/>
            <a:ext cx="9144000" cy="6813376"/>
          </a:xfrm>
          <a:prstGeom prst="rect">
            <a:avLst/>
          </a:prstGeom>
          <a:solidFill>
            <a:srgbClr val="43CEFF"/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47664" y="2708920"/>
            <a:ext cx="6192688" cy="1200329"/>
          </a:xfrm>
          <a:prstGeom prst="rect">
            <a:avLst/>
          </a:prstGeom>
          <a:solidFill>
            <a:srgbClr val="D7F9F9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5402" y="2636912"/>
            <a:ext cx="5506636" cy="23083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   Be quiet!           Be clean !</a:t>
            </a:r>
          </a:p>
          <a:p>
            <a:endParaRPr lang="en-US" altLang="zh-CN" sz="3600" b="1" dirty="0" smtClean="0">
              <a:solidFill>
                <a:srgbClr val="260F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rgbClr val="260FB1"/>
                </a:solidFill>
                <a:latin typeface="Times New Roman" pitchFamily="18" charset="0"/>
                <a:cs typeface="Times New Roman" pitchFamily="18" charset="0"/>
              </a:rPr>
              <a:t>       You  are  Chinese!</a:t>
            </a:r>
          </a:p>
          <a:p>
            <a:endParaRPr lang="zh-CN" altLang="en-US" sz="3600" b="1" dirty="0">
              <a:solidFill>
                <a:srgbClr val="26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09677" y="1988840"/>
            <a:ext cx="572464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3600" b="1" cap="none" spc="0" dirty="0" smtClean="0">
                <a:ln>
                  <a:prstDash val="solid"/>
                </a:ln>
                <a:solidFill>
                  <a:srgbClr val="66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What have we learnt today?</a:t>
            </a:r>
            <a:endParaRPr lang="zh-CN" altLang="en-US" sz="3600" b="1" cap="none" spc="0" dirty="0">
              <a:ln>
                <a:prstDash val="solid"/>
              </a:ln>
              <a:solidFill>
                <a:srgbClr val="66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6930">
            <a:off x="4784668" y="3372280"/>
            <a:ext cx="2540918" cy="15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5693">
            <a:off x="1849438" y="3442604"/>
            <a:ext cx="2504505" cy="13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22"/>
            <a:ext cx="9108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873118" y="1268760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Homework</a:t>
            </a:r>
            <a:endParaRPr lang="zh-CN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482" y="3501008"/>
            <a:ext cx="4515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必做：</a:t>
            </a:r>
            <a:r>
              <a:rPr lang="en-US" altLang="zh-CN" sz="2400" b="1" dirty="0" smtClean="0"/>
              <a:t>1. </a:t>
            </a:r>
            <a:r>
              <a:rPr lang="zh-CN" altLang="en-US" sz="2400" b="1" dirty="0" smtClean="0"/>
              <a:t>单词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遍，汉语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遍。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2. </a:t>
            </a:r>
            <a:r>
              <a:rPr lang="zh-CN" altLang="en-US" sz="2400" b="1" dirty="0" smtClean="0"/>
              <a:t>句子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遍。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/>
              <a:t>选</a:t>
            </a:r>
            <a:r>
              <a:rPr lang="zh-CN" altLang="en-US" sz="2400" b="1" dirty="0" smtClean="0"/>
              <a:t>做：向朋友介绍你的旅行经历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90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402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909FF"/>
                </a:solidFill>
                <a:latin typeface="Times New Roman" pitchFamily="18" charset="0"/>
                <a:cs typeface="Times New Roman" pitchFamily="18" charset="0"/>
              </a:rPr>
              <a:t>What did they do?</a:t>
            </a:r>
            <a:endParaRPr lang="zh-CN" altLang="en-US" sz="4400" b="1" i="1" dirty="0">
              <a:solidFill>
                <a:srgbClr val="090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7450"/>
            <a:ext cx="2058342" cy="22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66401"/>
            <a:ext cx="2236490" cy="224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67" y="1997450"/>
            <a:ext cx="1991961" cy="221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434109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saw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3523" y="4430744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ate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026" y="4434109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had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2771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solidFill>
                  <a:srgbClr val="0909FF"/>
                </a:solidFill>
                <a:latin typeface="Times New Roman" pitchFamily="18" charset="0"/>
                <a:cs typeface="Times New Roman" pitchFamily="18" charset="0"/>
              </a:rPr>
              <a:t>What did you do?</a:t>
            </a:r>
            <a:endParaRPr lang="zh-CN" altLang="en-US" sz="4400" b="1" i="1" dirty="0">
              <a:solidFill>
                <a:srgbClr val="090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375"/>
            <a:ext cx="756084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6700"/>
            <a:ext cx="2304256" cy="16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6700"/>
            <a:ext cx="2448272" cy="16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6700"/>
            <a:ext cx="2304256" cy="16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0"/>
            <a:ext cx="9144000" cy="684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640494" y="2510565"/>
            <a:ext cx="1863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260FB1"/>
                </a:solidFill>
                <a:latin typeface="Georgia" pitchFamily="18" charset="0"/>
              </a:rPr>
              <a:t>Task</a:t>
            </a:r>
            <a:endParaRPr lang="zh-CN" altLang="en-US" sz="5400" b="1" dirty="0">
              <a:solidFill>
                <a:srgbClr val="260FB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688541"/>
            <a:ext cx="876015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260FB1"/>
                </a:solidFill>
                <a:latin typeface="华文新魏" pitchFamily="2" charset="-122"/>
                <a:ea typeface="华文新魏" pitchFamily="2" charset="-122"/>
              </a:rPr>
              <a:t>    介绍自己的旅行经历。</a:t>
            </a:r>
            <a:endParaRPr lang="en-US" altLang="zh-CN" sz="6000" b="1" dirty="0" smtClean="0">
              <a:solidFill>
                <a:srgbClr val="260FB1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4400" b="1" dirty="0" smtClean="0">
                <a:solidFill>
                  <a:srgbClr val="260FB1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Introduce the travelling experience.</a:t>
            </a:r>
            <a:endParaRPr lang="zh-CN" altLang="en-US" sz="4400" b="1" dirty="0">
              <a:solidFill>
                <a:srgbClr val="260FB1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5" y="4581128"/>
            <a:ext cx="2838773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052736"/>
            <a:ext cx="8252324" cy="3246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Yesterday, they went on a school trip. They went to the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Great Wall. It took them fifty minutes to climb to the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top. They saw lots of mountains and some beautiful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flowers. They ate candies. They bought a present for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 err="1" smtClean="0">
                <a:latin typeface="Times New Roman" pitchFamily="18" charset="0"/>
                <a:cs typeface="Times New Roman" pitchFamily="18" charset="0"/>
              </a:rPr>
              <a:t>Daming’s</a:t>
            </a:r>
            <a:r>
              <a:rPr lang="en-US" altLang="zh-CN" sz="2800" b="1" i="1" dirty="0" smtClean="0">
                <a:latin typeface="Times New Roman" pitchFamily="18" charset="0"/>
                <a:cs typeface="Times New Roman" pitchFamily="18" charset="0"/>
              </a:rPr>
              <a:t> father. 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053" y="8792"/>
            <a:ext cx="213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Listen!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8792"/>
            <a:ext cx="4071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and do!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32831"/>
              </p:ext>
            </p:extLst>
          </p:nvPr>
        </p:nvGraphicFramePr>
        <p:xfrm>
          <a:off x="1524000" y="1397000"/>
          <a:ext cx="6096000" cy="3832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16790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642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1790563"/>
            <a:ext cx="92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Where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8644" y="1636675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How many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hours…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790563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1790563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Feeling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5022" y="313429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went to the </a:t>
            </a:r>
          </a:p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 Great Wall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2419" y="317134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took fifty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minutes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3492" y="3134290"/>
            <a:ext cx="1018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saw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ate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bought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1480" y="3256972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had a </a:t>
            </a:r>
          </a:p>
          <a:p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good time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gradFill flip="none" rotWithShape="1">
            <a:gsLst>
              <a:gs pos="0">
                <a:srgbClr val="453ACE">
                  <a:alpha val="83000"/>
                </a:srgb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42887" y="1124744"/>
            <a:ext cx="360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zh-CN" altLang="en-US" sz="5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000820"/>
            <a:ext cx="5036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Retell the text!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778">
            <a:off x="6597757" y="6925"/>
            <a:ext cx="2480317" cy="160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9825" y="8792"/>
            <a:ext cx="5699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Liste</a:t>
            </a: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and answer!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603" y="1716986"/>
            <a:ext cx="3381054" cy="390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Who is the letter from?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did she do?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What did she wear?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Was she able to skate?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7047" y="2348880"/>
            <a:ext cx="3101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A: Amy           B: Lucy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7047" y="3501008"/>
            <a:ext cx="632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A: She went skating .           B: She went skiing.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7096" y="4581128"/>
            <a:ext cx="712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A: She wore warm clothes.           B: She wore a dress.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058" y="5805264"/>
            <a:ext cx="5393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A: Yes, she was.          B: No, she wasn’t.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2480" cy="654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9566" y="2348880"/>
            <a:ext cx="52427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We went  to the Great Wall.</a:t>
            </a:r>
          </a:p>
          <a:p>
            <a:pPr marL="457200" indent="-457200">
              <a:buAutoNum type="arabicPeriod"/>
            </a:pP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We saw lots of mountains.</a:t>
            </a:r>
          </a:p>
          <a:p>
            <a:pPr marL="457200" indent="-457200">
              <a:buAutoNum type="arabicPeriod"/>
            </a:pP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We ate candies.</a:t>
            </a:r>
          </a:p>
          <a:p>
            <a:pPr marL="457200" indent="-457200">
              <a:buAutoNum type="arabicPeriod"/>
            </a:pP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We had a good time.</a:t>
            </a:r>
          </a:p>
          <a:p>
            <a:pPr marL="457200" indent="-457200">
              <a:buAutoNum type="arabicPeriod"/>
            </a:pP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I wore warm clothes.</a:t>
            </a:r>
            <a:endParaRPr lang="zh-CN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504" y="188640"/>
            <a:ext cx="4473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and find!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椭圆 2"/>
          <p:cNvSpPr/>
          <p:nvPr/>
        </p:nvSpPr>
        <p:spPr>
          <a:xfrm>
            <a:off x="2627784" y="2453607"/>
            <a:ext cx="864096" cy="43204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55776" y="2885655"/>
            <a:ext cx="864096" cy="43204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47599" y="3410128"/>
            <a:ext cx="864096" cy="43204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555776" y="3933056"/>
            <a:ext cx="864096" cy="43204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48136" y="4459354"/>
            <a:ext cx="864096" cy="432048"/>
          </a:xfrm>
          <a:prstGeom prst="ellipse">
            <a:avLst/>
          </a:prstGeom>
          <a:solidFill>
            <a:srgbClr val="C00000">
              <a:alpha val="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528</Words>
  <Application>Microsoft Office PowerPoint</Application>
  <PresentationFormat>全屏显示(4:3)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THTF</dc:creator>
  <cp:lastModifiedBy>THTF</cp:lastModifiedBy>
  <cp:revision>16</cp:revision>
  <dcterms:created xsi:type="dcterms:W3CDTF">2019-10-23T02:32:39Z</dcterms:created>
  <dcterms:modified xsi:type="dcterms:W3CDTF">2019-11-18T23:42:44Z</dcterms:modified>
</cp:coreProperties>
</file>