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av" ContentType="audio/x-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6"/>
  </p:notesMasterIdLst>
  <p:sldIdLst>
    <p:sldId id="433" r:id="rId2"/>
    <p:sldId id="488" r:id="rId3"/>
    <p:sldId id="261" r:id="rId4"/>
    <p:sldId id="487" r:id="rId5"/>
    <p:sldId id="460" r:id="rId6"/>
    <p:sldId id="454" r:id="rId7"/>
    <p:sldId id="461" r:id="rId8"/>
    <p:sldId id="480" r:id="rId9"/>
    <p:sldId id="458" r:id="rId10"/>
    <p:sldId id="448" r:id="rId11"/>
    <p:sldId id="485" r:id="rId12"/>
    <p:sldId id="403" r:id="rId13"/>
    <p:sldId id="486" r:id="rId14"/>
    <p:sldId id="489"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CC00CC"/>
    <a:srgbClr val="000099"/>
    <a:srgbClr val="FFCCFF"/>
    <a:srgbClr val="FF6600"/>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91EBBBCC-DAD2-459C-BE2E-F6DE35CF9A28}" styleName="深色样式 2 - 强调 3/强调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p:scale>
          <a:sx n="100" d="100"/>
          <a:sy n="100" d="100"/>
        </p:scale>
        <p:origin x="-990" y="-402"/>
      </p:cViewPr>
      <p:guideLst>
        <p:guide orient="horz" pos="2186"/>
        <p:guide pos="37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2BF4BF-2393-488E-AE09-26F375957F41}" type="datetimeFigureOut">
              <a:rPr lang="zh-CN" altLang="en-US" smtClean="0"/>
              <a:t>2019/11/19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562CE57-018C-4669-80C5-01F40306D206}" type="slidenum">
              <a:rPr lang="zh-CN" altLang="en-US" smtClean="0"/>
              <a:t>‹#›</a:t>
            </a:fld>
            <a:endParaRPr lang="zh-CN" altLang="en-US"/>
          </a:p>
        </p:txBody>
      </p:sp>
    </p:spTree>
    <p:extLst>
      <p:ext uri="{BB962C8B-B14F-4D97-AF65-F5344CB8AC3E}">
        <p14:creationId xmlns:p14="http://schemas.microsoft.com/office/powerpoint/2010/main" val="21420229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eaLnBrk="0" hangingPunct="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eaLnBrk="0" hangingPunct="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eaLnBrk="0" hangingPunct="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eaLnBrk="0" hangingPunct="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pPr>
            <a:fld id="{69C765B9-371F-459C-9D6F-4E10D4EAD881}" type="slidenum">
              <a:rPr lang="en-US" altLang="zh-CN" smtClean="0"/>
              <a:t>2</a:t>
            </a:fld>
            <a:endParaRPr lang="en-US" altLang="zh-CN" smtClean="0"/>
          </a:p>
        </p:txBody>
      </p:sp>
      <p:sp>
        <p:nvSpPr>
          <p:cNvPr id="38915" name="Rectangle 2"/>
          <p:cNvSpPr>
            <a:spLocks noGrp="1" noRot="1" noChangeAspect="1" noChangeArrowheads="1" noTextEdit="1"/>
          </p:cNvSpPr>
          <p:nvPr>
            <p:ph type="sldImg"/>
          </p:nvPr>
        </p:nvSpPr>
        <p:spPr/>
      </p:sp>
      <p:sp>
        <p:nvSpPr>
          <p:cNvPr id="3891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CN" smtClean="0">
                <a:latin typeface="Arial" panose="020B0604020202020204" pitchFamily="34" charset="0"/>
              </a:rPr>
              <a:t>After you learn this lesson, you will try to introduce you travel plan(</a:t>
            </a:r>
            <a:r>
              <a:rPr lang="zh-CN" altLang="en-US" smtClean="0">
                <a:latin typeface="Arial" panose="020B0604020202020204" pitchFamily="34" charset="0"/>
              </a:rPr>
              <a:t>贴主题）</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eaLnBrk="0" hangingPunct="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eaLnBrk="0" hangingPunct="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eaLnBrk="0" hangingPunct="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eaLnBrk="0" hangingPunct="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pPr>
            <a:fld id="{69C765B9-371F-459C-9D6F-4E10D4EAD881}" type="slidenum">
              <a:rPr lang="en-US" altLang="zh-CN" smtClean="0"/>
              <a:t>8</a:t>
            </a:fld>
            <a:endParaRPr lang="en-US" altLang="zh-CN" smtClean="0"/>
          </a:p>
        </p:txBody>
      </p:sp>
      <p:sp>
        <p:nvSpPr>
          <p:cNvPr id="38915" name="Rectangle 2"/>
          <p:cNvSpPr>
            <a:spLocks noGrp="1" noRot="1" noChangeAspect="1" noChangeArrowheads="1" noTextEdit="1"/>
          </p:cNvSpPr>
          <p:nvPr>
            <p:ph type="sldImg"/>
          </p:nvPr>
        </p:nvSpPr>
        <p:spPr/>
      </p:sp>
      <p:sp>
        <p:nvSpPr>
          <p:cNvPr id="3891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CN" smtClean="0">
                <a:latin typeface="Arial" panose="020B0604020202020204" pitchFamily="34" charset="0"/>
              </a:rPr>
              <a:t>After you learn this lesson, you will try to introduce you travel plan(</a:t>
            </a:r>
            <a:r>
              <a:rPr lang="zh-CN" altLang="en-US" smtClean="0">
                <a:latin typeface="Arial" panose="020B0604020202020204" pitchFamily="34" charset="0"/>
              </a:rPr>
              <a:t>贴主题）</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F8B57427-5F1B-4228-BA6A-5E451671526E}" type="datetimeFigureOut">
              <a:rPr lang="zh-CN" altLang="en-US" smtClean="0"/>
              <a:t>2019/11/19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069D008-933C-4AD3-8DB8-40FCDF79F8BE}"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8B57427-5F1B-4228-BA6A-5E451671526E}" type="datetimeFigureOut">
              <a:rPr lang="zh-CN" altLang="en-US" smtClean="0"/>
              <a:t>2019/11/19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069D008-933C-4AD3-8DB8-40FCDF79F8BE}"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8B57427-5F1B-4228-BA6A-5E451671526E}" type="datetimeFigureOut">
              <a:rPr lang="zh-CN" altLang="en-US" smtClean="0"/>
              <a:t>2019/11/19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069D008-933C-4AD3-8DB8-40FCDF79F8BE}"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9"/>
            <a:ext cx="10972800" cy="585152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fld id="{A89725E1-5A33-4024-BEA7-B14176EDF7E0}" type="slidenum">
              <a:rPr lang="en-US" altLang="zh-CN"/>
              <a:t>‹#›</a:t>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p:txBody>
          <a:bodyPr/>
          <a:lstStyle/>
          <a:p>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8B57427-5F1B-4228-BA6A-5E451671526E}" type="datetimeFigureOut">
              <a:rPr lang="zh-CN" altLang="en-US" smtClean="0"/>
              <a:t>2019/11/19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069D008-933C-4AD3-8DB8-40FCDF79F8BE}"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F8B57427-5F1B-4228-BA6A-5E451671526E}" type="datetimeFigureOut">
              <a:rPr lang="zh-CN" altLang="en-US" smtClean="0"/>
              <a:t>2019/11/19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069D008-933C-4AD3-8DB8-40FCDF79F8BE}"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F8B57427-5F1B-4228-BA6A-5E451671526E}" type="datetimeFigureOut">
              <a:rPr lang="zh-CN" altLang="en-US" smtClean="0"/>
              <a:t>2019/11/19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069D008-933C-4AD3-8DB8-40FCDF79F8BE}"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8B57427-5F1B-4228-BA6A-5E451671526E}" type="datetimeFigureOut">
              <a:rPr lang="zh-CN" altLang="en-US" smtClean="0"/>
              <a:t>2019/11/19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069D008-933C-4AD3-8DB8-40FCDF79F8BE}"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8B57427-5F1B-4228-BA6A-5E451671526E}" type="datetimeFigureOut">
              <a:rPr lang="zh-CN" altLang="en-US" smtClean="0"/>
              <a:t>2019/11/19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069D008-933C-4AD3-8DB8-40FCDF79F8BE}"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8B57427-5F1B-4228-BA6A-5E451671526E}" type="datetimeFigureOut">
              <a:rPr lang="zh-CN" altLang="en-US" smtClean="0"/>
              <a:t>2019/11/19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069D008-933C-4AD3-8DB8-40FCDF79F8BE}"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8B57427-5F1B-4228-BA6A-5E451671526E}" type="datetimeFigureOut">
              <a:rPr lang="zh-CN" altLang="en-US" smtClean="0"/>
              <a:t>2019/11/19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069D008-933C-4AD3-8DB8-40FCDF79F8BE}"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8B57427-5F1B-4228-BA6A-5E451671526E}" type="datetimeFigureOut">
              <a:rPr lang="zh-CN" altLang="en-US" smtClean="0"/>
              <a:t>2019/11/19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069D008-933C-4AD3-8DB8-40FCDF79F8BE}"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B57427-5F1B-4228-BA6A-5E451671526E}" type="datetimeFigureOut">
              <a:rPr lang="zh-CN" altLang="en-US" smtClean="0"/>
              <a:t>2019/11/19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69D008-933C-4AD3-8DB8-40FCDF79F8B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30.gif"/><Relationship Id="rId5" Type="http://schemas.openxmlformats.org/officeDocument/2006/relationships/image" Target="../media/image29.png"/><Relationship Id="rId4" Type="http://schemas.openxmlformats.org/officeDocument/2006/relationships/image" Target="../media/image28.png"/><Relationship Id="rId9" Type="http://schemas.openxmlformats.org/officeDocument/2006/relationships/image" Target="../media/image33.png"/></Relationships>
</file>

<file path=ppt/slides/_rels/slide2.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GIF"/><Relationship Id="rId5" Type="http://schemas.openxmlformats.org/officeDocument/2006/relationships/image" Target="../media/image4.jpe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8" Type="http://schemas.openxmlformats.org/officeDocument/2006/relationships/image" Target="../media/image5.GIF"/><Relationship Id="rId3" Type="http://schemas.openxmlformats.org/officeDocument/2006/relationships/image" Target="../media/image15.png"/><Relationship Id="rId7" Type="http://schemas.openxmlformats.org/officeDocument/2006/relationships/image" Target="../media/image7.jpe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jpe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5.GIF"/><Relationship Id="rId5" Type="http://schemas.openxmlformats.org/officeDocument/2006/relationships/image" Target="../media/image4.jpeg"/><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7.jpeg"/><Relationship Id="rId7" Type="http://schemas.openxmlformats.org/officeDocument/2006/relationships/image" Target="../media/image22.pn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
        <p:nvSpPr>
          <p:cNvPr id="8" name="矩形 7"/>
          <p:cNvSpPr/>
          <p:nvPr/>
        </p:nvSpPr>
        <p:spPr>
          <a:xfrm>
            <a:off x="3044523" y="2729210"/>
            <a:ext cx="6102953" cy="830997"/>
          </a:xfrm>
          <a:prstGeom prst="rect">
            <a:avLst/>
          </a:prstGeom>
          <a:noFill/>
        </p:spPr>
        <p:txBody>
          <a:bodyPr wrap="none" lIns="91440" tIns="45720" rIns="91440" bIns="45720">
            <a:spAutoFit/>
          </a:bodyPr>
          <a:lstStyle/>
          <a:p>
            <a:pPr algn="ctr"/>
            <a:r>
              <a:rPr lang="en-US" altLang="zh-CN" sz="48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Revision of Module 3</a:t>
            </a:r>
            <a:endParaRPr lang="zh-CN" altLang="en-US" sz="48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2" name="TextBox 1"/>
          <p:cNvSpPr txBox="1"/>
          <p:nvPr/>
        </p:nvSpPr>
        <p:spPr>
          <a:xfrm>
            <a:off x="3565321" y="3724712"/>
            <a:ext cx="5117285" cy="523220"/>
          </a:xfrm>
          <a:prstGeom prst="rect">
            <a:avLst/>
          </a:prstGeom>
          <a:noFill/>
        </p:spPr>
        <p:txBody>
          <a:bodyPr wrap="square" rtlCol="0">
            <a:spAutoFit/>
          </a:bodyPr>
          <a:lstStyle/>
          <a:p>
            <a:r>
              <a:rPr lang="en-US" altLang="zh-CN" sz="2800" b="1" dirty="0" smtClean="0">
                <a:solidFill>
                  <a:srgbClr val="0000CC"/>
                </a:solidFill>
              </a:rPr>
              <a:t>Introduce  </a:t>
            </a:r>
            <a:r>
              <a:rPr lang="en-US" altLang="zh-CN" sz="2800" b="1" dirty="0">
                <a:solidFill>
                  <a:srgbClr val="0000CC"/>
                </a:solidFill>
              </a:rPr>
              <a:t>the </a:t>
            </a:r>
            <a:r>
              <a:rPr lang="en-US" altLang="zh-CN" sz="2800" b="1" dirty="0" smtClean="0">
                <a:solidFill>
                  <a:srgbClr val="0000CC"/>
                </a:solidFill>
              </a:rPr>
              <a:t>festivals </a:t>
            </a:r>
            <a:r>
              <a:rPr lang="en-US" altLang="zh-CN" sz="2800" b="1" dirty="0">
                <a:solidFill>
                  <a:srgbClr val="0000CC"/>
                </a:solidFill>
              </a:rPr>
              <a:t>. </a:t>
            </a:r>
            <a:endParaRPr lang="zh-CN" altLang="en-US" sz="2800" b="1" dirty="0">
              <a:solidFill>
                <a:srgbClr val="0000CC"/>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499003" y="46154"/>
            <a:ext cx="2121180" cy="800255"/>
          </a:xfrm>
          <a:prstGeom prst="rect">
            <a:avLst/>
          </a:prstGeom>
          <a:solidFill>
            <a:srgbClr val="FFCCFF"/>
          </a:solidFill>
          <a:effectLst>
            <a:glow rad="139700">
              <a:schemeClr val="accent4">
                <a:satMod val="175000"/>
                <a:alpha val="40000"/>
              </a:schemeClr>
            </a:glow>
          </a:effectLst>
          <a:scene3d>
            <a:camera prst="obliqueBottomRight"/>
            <a:lightRig rig="threePt" dir="t"/>
          </a:scene3d>
          <a:sp3d>
            <a:bevelT w="114300" prst="artDeco"/>
          </a:sp3d>
        </p:spPr>
        <p:txBody>
          <a:bodyPr wrap="square" lIns="182917" tIns="91458" rIns="182917" bIns="91458">
            <a:spAutoFit/>
          </a:bodyPr>
          <a:lstStyle/>
          <a:p>
            <a:pPr algn="ctr"/>
            <a:r>
              <a:rPr lang="en-US" altLang="zh-CN" sz="4000" b="1" spc="6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Task</a:t>
            </a:r>
            <a:endParaRPr lang="zh-CN" altLang="en-US" sz="4000" b="1" spc="6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6" name="文本框 5"/>
          <p:cNvSpPr txBox="1"/>
          <p:nvPr/>
        </p:nvSpPr>
        <p:spPr>
          <a:xfrm>
            <a:off x="6745699" y="46154"/>
            <a:ext cx="8790039" cy="1137285"/>
          </a:xfrm>
          <a:prstGeom prst="rect">
            <a:avLst/>
          </a:prstGeom>
          <a:noFill/>
        </p:spPr>
        <p:txBody>
          <a:bodyPr wrap="square" rtlCol="0">
            <a:spAutoFit/>
          </a:bodyPr>
          <a:lstStyle/>
          <a:p>
            <a:r>
              <a:rPr lang="en-US" altLang="zh-CN" sz="3200" b="1" i="1" dirty="0">
                <a:solidFill>
                  <a:srgbClr val="0000CC"/>
                </a:solidFill>
              </a:rPr>
              <a:t>Introduce the festivals</a:t>
            </a:r>
            <a:r>
              <a:rPr lang="en-US" altLang="zh-CN" sz="3600" b="1" i="1" dirty="0">
                <a:solidFill>
                  <a:srgbClr val="0000CC"/>
                </a:solidFill>
              </a:rPr>
              <a:t> .</a:t>
            </a:r>
            <a:endParaRPr lang="en-US" altLang="zh-CN" sz="3200" b="1" dirty="0">
              <a:solidFill>
                <a:srgbClr val="0000CC"/>
              </a:solidFill>
            </a:endParaRPr>
          </a:p>
          <a:p>
            <a:endParaRPr lang="zh-CN" altLang="en-US" sz="3200" b="1" dirty="0">
              <a:solidFill>
                <a:srgbClr val="0000CC"/>
              </a:solidFill>
            </a:endParaRPr>
          </a:p>
        </p:txBody>
      </p:sp>
      <p:sp>
        <p:nvSpPr>
          <p:cNvPr id="3" name="矩形: 折角 2"/>
          <p:cNvSpPr/>
          <p:nvPr/>
        </p:nvSpPr>
        <p:spPr>
          <a:xfrm>
            <a:off x="0" y="14783"/>
            <a:ext cx="2236929" cy="1444625"/>
          </a:xfrm>
          <a:prstGeom prst="foldedCorner">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solidFill>
                <a:latin typeface="Times New Roman" panose="02020603050405020304" pitchFamily="18" charset="0"/>
                <a:cs typeface="Times New Roman" panose="02020603050405020304" pitchFamily="18" charset="0"/>
              </a:rPr>
              <a:t>Halloween</a:t>
            </a:r>
          </a:p>
          <a:p>
            <a:pPr algn="ctr"/>
            <a:endParaRPr lang="en-US" sz="2400" b="1" dirty="0">
              <a:solidFill>
                <a:schemeClr val="tx1"/>
              </a:solidFill>
              <a:latin typeface="Times New Roman" panose="02020603050405020304" pitchFamily="18" charset="0"/>
              <a:cs typeface="Times New Roman" panose="02020603050405020304" pitchFamily="18" charset="0"/>
            </a:endParaRPr>
          </a:p>
          <a:p>
            <a:pPr algn="ctr"/>
            <a:r>
              <a:rPr lang="en-US" sz="2800" b="1" dirty="0">
                <a:solidFill>
                  <a:schemeClr val="tx1"/>
                </a:solidFill>
                <a:latin typeface="Times New Roman" panose="02020603050405020304" pitchFamily="18" charset="0"/>
                <a:cs typeface="Times New Roman" panose="02020603050405020304" pitchFamily="18" charset="0"/>
              </a:rPr>
              <a:t>Easter</a:t>
            </a:r>
          </a:p>
        </p:txBody>
      </p:sp>
      <p:sp>
        <p:nvSpPr>
          <p:cNvPr id="9" name="卷形: 水平 8"/>
          <p:cNvSpPr/>
          <p:nvPr/>
        </p:nvSpPr>
        <p:spPr>
          <a:xfrm>
            <a:off x="130716" y="4272024"/>
            <a:ext cx="2546324" cy="1956969"/>
          </a:xfrm>
          <a:prstGeom prst="horizontalScroll">
            <a:avLst/>
          </a:prstGeom>
          <a:solidFill>
            <a:srgbClr val="7030A0">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tx1"/>
                </a:solidFill>
                <a:latin typeface="Times New Roman" panose="02020603050405020304" pitchFamily="18" charset="0"/>
                <a:cs typeface="Times New Roman" panose="02020603050405020304" pitchFamily="18" charset="0"/>
              </a:rPr>
              <a:t>Write by yourself</a:t>
            </a:r>
            <a:endParaRPr lang="en-US" sz="2400" b="1" dirty="0">
              <a:latin typeface="Times New Roman" panose="02020603050405020304" pitchFamily="18" charset="0"/>
              <a:cs typeface="Times New Roman" panose="02020603050405020304" pitchFamily="18" charset="0"/>
            </a:endParaRPr>
          </a:p>
        </p:txBody>
      </p:sp>
      <p:pic>
        <p:nvPicPr>
          <p:cNvPr id="11" name="三生三世十里桃花电视剧 - 素素">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707315" y="6024067"/>
            <a:ext cx="1091110" cy="1091110"/>
          </a:xfrm>
          <a:prstGeom prst="rect">
            <a:avLst/>
          </a:prstGeom>
        </p:spPr>
      </p:pic>
      <p:sp>
        <p:nvSpPr>
          <p:cNvPr id="4" name="五角星 3"/>
          <p:cNvSpPr/>
          <p:nvPr/>
        </p:nvSpPr>
        <p:spPr>
          <a:xfrm>
            <a:off x="2447638" y="173576"/>
            <a:ext cx="673706" cy="757636"/>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五角星 13"/>
          <p:cNvSpPr/>
          <p:nvPr/>
        </p:nvSpPr>
        <p:spPr>
          <a:xfrm>
            <a:off x="2865331" y="5112687"/>
            <a:ext cx="716014" cy="518923"/>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五角星 14"/>
          <p:cNvSpPr/>
          <p:nvPr/>
        </p:nvSpPr>
        <p:spPr>
          <a:xfrm>
            <a:off x="3223338" y="4796272"/>
            <a:ext cx="618782" cy="695233"/>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五角星 15"/>
          <p:cNvSpPr/>
          <p:nvPr/>
        </p:nvSpPr>
        <p:spPr>
          <a:xfrm>
            <a:off x="3604699" y="5114436"/>
            <a:ext cx="576536" cy="678091"/>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流程图: 库存数据 1"/>
          <p:cNvSpPr/>
          <p:nvPr/>
        </p:nvSpPr>
        <p:spPr>
          <a:xfrm>
            <a:off x="-57574" y="2053178"/>
            <a:ext cx="2922905" cy="1670070"/>
          </a:xfrm>
          <a:prstGeom prst="flowChartOnlineStorage">
            <a:avLst/>
          </a:prstGeom>
          <a:solidFill>
            <a:schemeClr val="accent1">
              <a:alpha val="5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90512" y="2278052"/>
            <a:ext cx="1658831" cy="954107"/>
          </a:xfrm>
          <a:prstGeom prst="rect">
            <a:avLst/>
          </a:prstGeom>
          <a:noFill/>
        </p:spPr>
        <p:txBody>
          <a:bodyPr wrap="square" rtlCol="0">
            <a:spAutoFit/>
          </a:bodyPr>
          <a:lstStyle/>
          <a:p>
            <a:r>
              <a:rPr lang="en-US" altLang="zh-CN" sz="2800" b="1" dirty="0" smtClean="0">
                <a:latin typeface="Times New Roman" panose="02020603050405020304" pitchFamily="18" charset="0"/>
                <a:cs typeface="Times New Roman" panose="02020603050405020304" pitchFamily="18" charset="0"/>
              </a:rPr>
              <a:t>Chinese </a:t>
            </a:r>
          </a:p>
          <a:p>
            <a:r>
              <a:rPr lang="en-US" altLang="zh-CN" sz="2800" b="1" dirty="0" smtClean="0">
                <a:latin typeface="Times New Roman" panose="02020603050405020304" pitchFamily="18" charset="0"/>
                <a:cs typeface="Times New Roman" panose="02020603050405020304" pitchFamily="18" charset="0"/>
              </a:rPr>
              <a:t>festivals</a:t>
            </a:r>
            <a:endParaRPr lang="en-US" altLang="zh-CN" sz="2800" b="1" dirty="0">
              <a:latin typeface="Times New Roman" panose="02020603050405020304" pitchFamily="18" charset="0"/>
              <a:cs typeface="Times New Roman" panose="02020603050405020304" pitchFamily="18" charset="0"/>
            </a:endParaRPr>
          </a:p>
        </p:txBody>
      </p:sp>
      <p:grpSp>
        <p:nvGrpSpPr>
          <p:cNvPr id="12" name="组合 11"/>
          <p:cNvGrpSpPr/>
          <p:nvPr/>
        </p:nvGrpSpPr>
        <p:grpSpPr>
          <a:xfrm>
            <a:off x="2550865" y="2347587"/>
            <a:ext cx="1140958" cy="780019"/>
            <a:chOff x="4716493" y="969311"/>
            <a:chExt cx="2510579" cy="1134533"/>
          </a:xfrm>
        </p:grpSpPr>
        <p:sp>
          <p:nvSpPr>
            <p:cNvPr id="8" name="五角星 7"/>
            <p:cNvSpPr/>
            <p:nvPr/>
          </p:nvSpPr>
          <p:spPr>
            <a:xfrm>
              <a:off x="4716493" y="969311"/>
              <a:ext cx="1540934" cy="1134533"/>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五角星 9"/>
            <p:cNvSpPr/>
            <p:nvPr/>
          </p:nvSpPr>
          <p:spPr>
            <a:xfrm>
              <a:off x="5686138" y="969311"/>
              <a:ext cx="1540934" cy="1134533"/>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TextBox 12"/>
          <p:cNvSpPr txBox="1"/>
          <p:nvPr/>
        </p:nvSpPr>
        <p:spPr>
          <a:xfrm>
            <a:off x="4924425" y="1704678"/>
            <a:ext cx="6457950" cy="4031873"/>
          </a:xfrm>
          <a:prstGeom prst="rect">
            <a:avLst/>
          </a:prstGeom>
          <a:noFill/>
        </p:spPr>
        <p:txBody>
          <a:bodyPr wrap="square" rtlCol="0">
            <a:spAutoFit/>
          </a:bodyPr>
          <a:lstStyle/>
          <a:p>
            <a:r>
              <a:rPr lang="en-US" altLang="zh-CN" sz="3200" b="1" dirty="0" smtClean="0">
                <a:latin typeface="Times New Roman" panose="02020603050405020304" pitchFamily="18" charset="0"/>
                <a:cs typeface="Times New Roman" panose="02020603050405020304" pitchFamily="18" charset="0"/>
              </a:rPr>
              <a:t>My </a:t>
            </a:r>
            <a:r>
              <a:rPr lang="en-US" altLang="zh-CN" sz="3200" b="1" dirty="0" err="1" smtClean="0">
                <a:latin typeface="Times New Roman" panose="02020603050405020304" pitchFamily="18" charset="0"/>
                <a:cs typeface="Times New Roman" panose="02020603050405020304" pitchFamily="18" charset="0"/>
              </a:rPr>
              <a:t>favourite</a:t>
            </a:r>
            <a:r>
              <a:rPr lang="en-US" altLang="zh-CN" sz="3200" b="1" dirty="0" smtClean="0">
                <a:latin typeface="Times New Roman" panose="02020603050405020304" pitchFamily="18" charset="0"/>
                <a:cs typeface="Times New Roman" panose="02020603050405020304" pitchFamily="18" charset="0"/>
              </a:rPr>
              <a:t> festival is</a:t>
            </a:r>
            <a:r>
              <a:rPr lang="en-US" altLang="zh-CN" sz="3200" b="1" u="sng" dirty="0" smtClean="0">
                <a:latin typeface="Times New Roman" panose="02020603050405020304" pitchFamily="18" charset="0"/>
                <a:cs typeface="Times New Roman" panose="02020603050405020304" pitchFamily="18" charset="0"/>
              </a:rPr>
              <a:t>                  </a:t>
            </a:r>
            <a:r>
              <a:rPr lang="en-US" altLang="zh-CN" sz="3200" b="1" dirty="0" smtClean="0">
                <a:latin typeface="Times New Roman" panose="02020603050405020304" pitchFamily="18" charset="0"/>
                <a:cs typeface="Times New Roman" panose="02020603050405020304" pitchFamily="18" charset="0"/>
              </a:rPr>
              <a:t>.</a:t>
            </a:r>
          </a:p>
          <a:p>
            <a:r>
              <a:rPr lang="en-US" altLang="zh-CN" sz="3200" b="1" dirty="0" smtClean="0">
                <a:latin typeface="Times New Roman" panose="02020603050405020304" pitchFamily="18" charset="0"/>
                <a:cs typeface="Times New Roman" panose="02020603050405020304" pitchFamily="18" charset="0"/>
              </a:rPr>
              <a:t>It’s in </a:t>
            </a:r>
            <a:r>
              <a:rPr lang="en-US" altLang="zh-CN" sz="3200" b="1" u="sng" dirty="0" smtClean="0">
                <a:latin typeface="Times New Roman" panose="02020603050405020304" pitchFamily="18" charset="0"/>
                <a:cs typeface="Times New Roman" panose="02020603050405020304" pitchFamily="18" charset="0"/>
              </a:rPr>
              <a:t>                       </a:t>
            </a:r>
            <a:r>
              <a:rPr lang="en-US" altLang="zh-CN" sz="3200" b="1" dirty="0" smtClean="0">
                <a:latin typeface="Times New Roman" panose="02020603050405020304" pitchFamily="18" charset="0"/>
                <a:cs typeface="Times New Roman" panose="02020603050405020304" pitchFamily="18" charset="0"/>
              </a:rPr>
              <a:t>.</a:t>
            </a:r>
          </a:p>
          <a:p>
            <a:r>
              <a:rPr lang="en-US" altLang="zh-CN" sz="3200" b="1" dirty="0" smtClean="0">
                <a:latin typeface="Times New Roman" panose="02020603050405020304" pitchFamily="18" charset="0"/>
                <a:cs typeface="Times New Roman" panose="02020603050405020304" pitchFamily="18" charset="0"/>
              </a:rPr>
              <a:t>We wear/eat/…</a:t>
            </a:r>
            <a:r>
              <a:rPr lang="en-US" altLang="zh-CN" sz="3200" b="1" u="sng" dirty="0" smtClean="0">
                <a:latin typeface="Times New Roman" panose="02020603050405020304" pitchFamily="18" charset="0"/>
                <a:cs typeface="Times New Roman" panose="02020603050405020304" pitchFamily="18" charset="0"/>
              </a:rPr>
              <a:t>                             </a:t>
            </a:r>
            <a:r>
              <a:rPr lang="en-US" altLang="zh-CN" sz="3200" b="1" dirty="0" smtClean="0">
                <a:latin typeface="Times New Roman" panose="02020603050405020304" pitchFamily="18" charset="0"/>
                <a:cs typeface="Times New Roman" panose="02020603050405020304" pitchFamily="18" charset="0"/>
              </a:rPr>
              <a:t>.</a:t>
            </a:r>
          </a:p>
          <a:p>
            <a:r>
              <a:rPr lang="en-US" altLang="zh-CN" sz="3200" b="1" u="sng" dirty="0" smtClean="0">
                <a:latin typeface="Times New Roman" panose="02020603050405020304" pitchFamily="18" charset="0"/>
                <a:cs typeface="Times New Roman" panose="02020603050405020304" pitchFamily="18" charset="0"/>
              </a:rPr>
              <a:t>                                          </a:t>
            </a:r>
            <a:r>
              <a:rPr lang="en-US" altLang="zh-CN" sz="3200" b="1" dirty="0" smtClean="0">
                <a:latin typeface="Times New Roman" panose="02020603050405020304" pitchFamily="18" charset="0"/>
                <a:cs typeface="Times New Roman" panose="02020603050405020304" pitchFamily="18" charset="0"/>
              </a:rPr>
              <a:t>.</a:t>
            </a:r>
          </a:p>
          <a:p>
            <a:r>
              <a:rPr lang="en-US" altLang="zh-CN" sz="3200" b="1" u="sng" dirty="0" smtClean="0">
                <a:latin typeface="Times New Roman" panose="02020603050405020304" pitchFamily="18" charset="0"/>
                <a:cs typeface="Times New Roman" panose="02020603050405020304" pitchFamily="18" charset="0"/>
              </a:rPr>
              <a:t>                                           </a:t>
            </a:r>
            <a:r>
              <a:rPr lang="en-US" altLang="zh-CN" sz="3200" b="1" dirty="0" smtClean="0">
                <a:latin typeface="Times New Roman" panose="02020603050405020304" pitchFamily="18" charset="0"/>
                <a:cs typeface="Times New Roman" panose="02020603050405020304" pitchFamily="18" charset="0"/>
              </a:rPr>
              <a:t>.</a:t>
            </a:r>
          </a:p>
          <a:p>
            <a:r>
              <a:rPr lang="en-US" altLang="zh-CN" sz="3200" b="1" u="sng" dirty="0" smtClean="0">
                <a:latin typeface="Times New Roman" panose="02020603050405020304" pitchFamily="18" charset="0"/>
                <a:cs typeface="Times New Roman" panose="02020603050405020304" pitchFamily="18" charset="0"/>
              </a:rPr>
              <a:t>                                            </a:t>
            </a:r>
            <a:r>
              <a:rPr lang="en-US" altLang="zh-CN" sz="3200" b="1" dirty="0" smtClean="0">
                <a:latin typeface="Times New Roman" panose="02020603050405020304" pitchFamily="18" charset="0"/>
                <a:cs typeface="Times New Roman" panose="02020603050405020304" pitchFamily="18" charset="0"/>
              </a:rPr>
              <a:t>.</a:t>
            </a:r>
          </a:p>
          <a:p>
            <a:r>
              <a:rPr lang="en-US" altLang="zh-CN" sz="3200" b="1" u="sng" dirty="0" smtClean="0">
                <a:latin typeface="Times New Roman" panose="02020603050405020304" pitchFamily="18" charset="0"/>
                <a:cs typeface="Times New Roman" panose="02020603050405020304" pitchFamily="18" charset="0"/>
              </a:rPr>
              <a:t>                                            </a:t>
            </a:r>
            <a:r>
              <a:rPr lang="en-US" altLang="zh-CN" sz="3200" b="1" dirty="0" smtClean="0">
                <a:latin typeface="Times New Roman" panose="02020603050405020304" pitchFamily="18" charset="0"/>
                <a:cs typeface="Times New Roman" panose="02020603050405020304" pitchFamily="18" charset="0"/>
              </a:rPr>
              <a:t>.</a:t>
            </a:r>
          </a:p>
          <a:p>
            <a:r>
              <a:rPr lang="en-US" altLang="zh-CN" sz="3200" b="1" dirty="0" smtClean="0">
                <a:latin typeface="Times New Roman" panose="02020603050405020304" pitchFamily="18" charset="0"/>
                <a:cs typeface="Times New Roman" panose="02020603050405020304" pitchFamily="18" charset="0"/>
              </a:rPr>
              <a:t>It’s really fun!</a:t>
            </a:r>
            <a:endParaRPr lang="zh-CN" altLang="en-US" sz="3200" b="1"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9" restart="whenNotActive" fill="hold" evtFilter="cancelBubble" nodeType="interactiveSeq">
                <p:stCondLst>
                  <p:cond evt="onClick" delay="0">
                    <p:tgtEl>
                      <p:spTgt spid="11"/>
                    </p:tgtEl>
                  </p:cond>
                </p:stCondLst>
                <p:endSync evt="end" delay="0">
                  <p:rtn val="all"/>
                </p:endSync>
                <p:childTnLst>
                  <p:par>
                    <p:cTn id="30" fill="hold">
                      <p:stCondLst>
                        <p:cond delay="0"/>
                      </p:stCondLst>
                      <p:childTnLst>
                        <p:par>
                          <p:cTn id="31" fill="hold">
                            <p:stCondLst>
                              <p:cond delay="0"/>
                            </p:stCondLst>
                            <p:childTnLst>
                              <p:par>
                                <p:cTn id="32" presetID="1" presetClass="mediacall" presetSubtype="0" fill="hold" nodeType="clickEffect">
                                  <p:stCondLst>
                                    <p:cond delay="0"/>
                                  </p:stCondLst>
                                  <p:childTnLst>
                                    <p:cmd type="call" cmd="playFrom(0.0)">
                                      <p:cBhvr>
                                        <p:cTn id="33" dur="176561" fill="hold"/>
                                        <p:tgtEl>
                                          <p:spTgt spid="11"/>
                                        </p:tgtEl>
                                      </p:cBhvr>
                                    </p:cmd>
                                  </p:childTnLst>
                                </p:cTn>
                              </p:par>
                            </p:childTnLst>
                          </p:cTn>
                        </p:par>
                      </p:childTnLst>
                    </p:cTn>
                  </p:par>
                </p:childTnLst>
              </p:cTn>
              <p:nextCondLst>
                <p:cond evt="onClick" delay="0">
                  <p:tgtEl>
                    <p:spTgt spid="11"/>
                  </p:tgtEl>
                </p:cond>
              </p:nextCondLst>
            </p:seq>
            <p:audio>
              <p:cMediaNode>
                <p:cTn id="34" fill="hold" display="0">
                  <p:stCondLst>
                    <p:cond delay="indefinite"/>
                  </p:stCondLst>
                  <p:endCondLst>
                    <p:cond evt="onStopAudio" delay="0">
                      <p:tgtEl>
                        <p:sldTgt/>
                      </p:tgtEl>
                    </p:cond>
                  </p:endCondLst>
                </p:cTn>
                <p:tgtEl>
                  <p:spTgt spid="11"/>
                </p:tgtEl>
              </p:cMediaNode>
            </p:audio>
          </p:childTnLst>
        </p:cTn>
      </p:par>
    </p:tnLst>
    <p:bldLst>
      <p:bldP spid="4" grpId="0" bldLvl="0" animBg="1"/>
      <p:bldP spid="14" grpId="0" bldLvl="0" animBg="1"/>
      <p:bldP spid="15" grpId="0" bldLvl="0" animBg="1"/>
      <p:bldP spid="16"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p:txBody>
          <a:bodyPr/>
          <a:lstStyle/>
          <a:p>
            <a:endParaRPr lang="zh-CN" altLang="en-US"/>
          </a:p>
        </p:txBody>
      </p:sp>
      <p:pic>
        <p:nvPicPr>
          <p:cNvPr id="4" name="内容占位符 3"/>
          <p:cNvPicPr>
            <a:picLocks noGrp="1" noChangeAspect="1"/>
          </p:cNvPicPr>
          <p:nvPr>
            <p:ph sz="half" idx="1"/>
          </p:nvPr>
        </p:nvPicPr>
        <p:blipFill>
          <a:blip r:embed="rId2"/>
          <a:stretch>
            <a:fillRect/>
          </a:stretch>
        </p:blipFill>
        <p:spPr>
          <a:xfrm>
            <a:off x="90170" y="-53340"/>
            <a:ext cx="12129770" cy="6767830"/>
          </a:xfrm>
          <a:prstGeom prst="rect">
            <a:avLst/>
          </a:prstGeom>
        </p:spPr>
      </p:pic>
      <p:sp>
        <p:nvSpPr>
          <p:cNvPr id="5" name="文本框 4"/>
          <p:cNvSpPr txBox="1"/>
          <p:nvPr/>
        </p:nvSpPr>
        <p:spPr>
          <a:xfrm>
            <a:off x="381000" y="768985"/>
            <a:ext cx="11430000" cy="922020"/>
          </a:xfrm>
          <a:prstGeom prst="rect">
            <a:avLst/>
          </a:prstGeom>
          <a:solidFill>
            <a:srgbClr val="FFFF00">
              <a:alpha val="58000"/>
            </a:srgbClr>
          </a:solidFill>
        </p:spPr>
        <p:txBody>
          <a:bodyPr wrap="square" rtlCol="0">
            <a:spAutoFit/>
          </a:bodyPr>
          <a:lstStyle/>
          <a:p>
            <a:r>
              <a:rPr lang="en-US" altLang="zh-CN" sz="5400">
                <a:latin typeface="Book Antiqua" panose="02040602050305030304" charset="0"/>
              </a:rPr>
              <a:t>What have we learnt this lesson?</a:t>
            </a:r>
          </a:p>
        </p:txBody>
      </p:sp>
      <p:sp>
        <p:nvSpPr>
          <p:cNvPr id="6" name="双波形 5"/>
          <p:cNvSpPr/>
          <p:nvPr/>
        </p:nvSpPr>
        <p:spPr>
          <a:xfrm>
            <a:off x="90170" y="113665"/>
            <a:ext cx="3274695" cy="646430"/>
          </a:xfrm>
          <a:prstGeom prst="doubleWave">
            <a:avLst/>
          </a:prstGeom>
          <a:solidFill>
            <a:srgbClr val="FFCC66"/>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3600" b="1" i="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Comic Sans MS" panose="030F0702030302020204" pitchFamily="66" charset="0"/>
              </a:rPr>
              <a:t>Summary.</a:t>
            </a:r>
            <a:endParaRPr lang="zh-CN" altLang="en-US" sz="3600" b="1" i="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Comic Sans MS" panose="030F0702030302020204" pitchFamily="66" charset="0"/>
            </a:endParaRPr>
          </a:p>
        </p:txBody>
      </p:sp>
      <p:sp>
        <p:nvSpPr>
          <p:cNvPr id="7" name="文本框 6"/>
          <p:cNvSpPr txBox="1"/>
          <p:nvPr/>
        </p:nvSpPr>
        <p:spPr>
          <a:xfrm>
            <a:off x="2056765" y="1691005"/>
            <a:ext cx="8079105" cy="922020"/>
          </a:xfrm>
          <a:prstGeom prst="rect">
            <a:avLst/>
          </a:prstGeom>
          <a:noFill/>
        </p:spPr>
        <p:txBody>
          <a:bodyPr wrap="none" rtlCol="0" anchor="t">
            <a:spAutoFit/>
            <a:scene3d>
              <a:camera prst="orthographicFront"/>
              <a:lightRig rig="threePt" dir="t"/>
            </a:scene3d>
          </a:bodyPr>
          <a:lstStyle/>
          <a:p>
            <a:r>
              <a:rPr lang="en-US" altLang="zh-CN" sz="5400" b="1" i="1" dirty="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sym typeface="+mn-ea"/>
              </a:rPr>
              <a:t>Introduce the festivals </a:t>
            </a:r>
          </a:p>
        </p:txBody>
      </p:sp>
      <p:sp>
        <p:nvSpPr>
          <p:cNvPr id="2" name="内容占位符 1"/>
          <p:cNvSpPr>
            <a:spLocks noGrp="1"/>
          </p:cNvSpPr>
          <p:nvPr>
            <p:ph sz="half" idx="2"/>
          </p:nvPr>
        </p:nvSpPr>
        <p:spPr/>
        <p:txBody>
          <a:bodyPr/>
          <a:lstStyle/>
          <a:p>
            <a:endParaRPr lang="zh-CN" altLang="en-US"/>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90850" y="2784475"/>
            <a:ext cx="5715000" cy="33937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500" fill="hold"/>
                                        <p:tgtEl>
                                          <p:spTgt spid="3074"/>
                                        </p:tgtEl>
                                        <p:attrNameLst>
                                          <p:attrName>ppt_x</p:attrName>
                                        </p:attrNameLst>
                                      </p:cBhvr>
                                      <p:tavLst>
                                        <p:tav tm="0">
                                          <p:val>
                                            <p:strVal val="#ppt_x"/>
                                          </p:val>
                                        </p:tav>
                                        <p:tav tm="100000">
                                          <p:val>
                                            <p:strVal val="#ppt_x"/>
                                          </p:val>
                                        </p:tav>
                                      </p:tavLst>
                                    </p:anim>
                                    <p:anim calcmode="lin" valueType="num">
                                      <p:cBhvr additive="base">
                                        <p:cTn id="8"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2232" t="24860" b="25705"/>
          <a:stretch>
            <a:fillRect/>
          </a:stretch>
        </p:blipFill>
        <p:spPr bwMode="auto">
          <a:xfrm>
            <a:off x="4393963" y="0"/>
            <a:ext cx="4951917" cy="217318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57946" b="6053"/>
          <a:stretch>
            <a:fillRect/>
          </a:stretch>
        </p:blipFill>
        <p:spPr bwMode="auto">
          <a:xfrm>
            <a:off x="-95004" y="164050"/>
            <a:ext cx="2814453" cy="6727001"/>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4928847" y="786110"/>
            <a:ext cx="3648756" cy="923330"/>
          </a:xfrm>
          <a:prstGeom prst="rect">
            <a:avLst/>
          </a:prstGeom>
          <a:noFill/>
        </p:spPr>
        <p:txBody>
          <a:bodyPr wrap="none" lIns="91440" tIns="45720" rIns="91440" bIns="45720">
            <a:spAutoFit/>
          </a:bodyPr>
          <a:lstStyle/>
          <a:p>
            <a:pPr algn="ctr"/>
            <a:r>
              <a:rPr lang="en-US" altLang="zh-CN" sz="5400" b="1" cap="none" spc="0" dirty="0">
                <a:ln w="22225">
                  <a:solidFill>
                    <a:schemeClr val="accent2"/>
                  </a:solidFill>
                  <a:prstDash val="solid"/>
                </a:ln>
                <a:solidFill>
                  <a:srgbClr val="FF6600"/>
                </a:solidFill>
                <a:effectLst/>
              </a:rPr>
              <a:t>Homework</a:t>
            </a:r>
            <a:endParaRPr lang="zh-CN" altLang="en-US" sz="5400" b="1" cap="none" spc="0" dirty="0">
              <a:ln w="22225">
                <a:solidFill>
                  <a:schemeClr val="accent2"/>
                </a:solidFill>
                <a:prstDash val="solid"/>
              </a:ln>
              <a:solidFill>
                <a:srgbClr val="FF6600"/>
              </a:solidFill>
              <a:effectLst/>
            </a:endParaRPr>
          </a:p>
        </p:txBody>
      </p:sp>
      <p:sp>
        <p:nvSpPr>
          <p:cNvPr id="7" name="文本框 6"/>
          <p:cNvSpPr txBox="1"/>
          <p:nvPr/>
        </p:nvSpPr>
        <p:spPr>
          <a:xfrm>
            <a:off x="2411804" y="2333685"/>
            <a:ext cx="8391525" cy="2861310"/>
          </a:xfrm>
          <a:prstGeom prst="rect">
            <a:avLst/>
          </a:prstGeom>
          <a:noFill/>
        </p:spPr>
        <p:txBody>
          <a:bodyPr wrap="square" rtlCol="0">
            <a:spAutoFit/>
          </a:bodyPr>
          <a:lstStyle/>
          <a:p>
            <a:r>
              <a:rPr lang="zh-CN" altLang="en-US" sz="3600" b="1" dirty="0"/>
              <a:t>必做：</a:t>
            </a:r>
            <a:endParaRPr lang="en-US" altLang="zh-CN" sz="3600" b="1" dirty="0"/>
          </a:p>
          <a:p>
            <a:r>
              <a:rPr lang="en-US" altLang="zh-CN" sz="3600" b="1" dirty="0"/>
              <a:t>1</a:t>
            </a:r>
            <a:r>
              <a:rPr lang="zh-CN" altLang="en-US" sz="3600" b="1" dirty="0"/>
              <a:t>、单词和句子。</a:t>
            </a:r>
            <a:endParaRPr lang="en-US" altLang="zh-CN" sz="3600" b="1" dirty="0"/>
          </a:p>
          <a:p>
            <a:r>
              <a:rPr lang="en-US" altLang="zh-CN" sz="3600" b="1" dirty="0"/>
              <a:t>2</a:t>
            </a:r>
            <a:r>
              <a:rPr lang="zh-CN" altLang="en-US" sz="3600" b="1" dirty="0"/>
              <a:t>、背诵或复述课文。</a:t>
            </a:r>
            <a:endParaRPr lang="en-US" altLang="zh-CN" sz="3600" b="1" dirty="0"/>
          </a:p>
          <a:p>
            <a:r>
              <a:rPr lang="zh-CN" altLang="en-US" sz="3600" b="1" dirty="0"/>
              <a:t>选做：</a:t>
            </a:r>
            <a:endParaRPr lang="en-US" altLang="zh-CN" sz="3600" b="1" dirty="0"/>
          </a:p>
          <a:p>
            <a:r>
              <a:rPr lang="zh-CN" altLang="en-US" sz="3600" b="1" dirty="0"/>
              <a:t>了解并介绍其他感兴趣的节日。</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09575" y="1330325"/>
            <a:ext cx="10515600" cy="4351338"/>
          </a:xfrm>
        </p:spPr>
        <p:txBody>
          <a:bodyPr>
            <a:noAutofit/>
          </a:bodyPr>
          <a:lstStyle/>
          <a:p>
            <a:r>
              <a:rPr lang="en-US" altLang="zh-CN" b="1" dirty="0" smtClean="0">
                <a:latin typeface="Times New Roman" panose="02020603050405020304" pitchFamily="18" charset="0"/>
                <a:cs typeface="Times New Roman" panose="02020603050405020304" pitchFamily="18" charset="0"/>
              </a:rPr>
              <a:t>(       )1.Children wear </a:t>
            </a:r>
            <a:r>
              <a:rPr lang="en-US" altLang="zh-CN" b="1" u="sng" dirty="0" smtClean="0">
                <a:latin typeface="Times New Roman" panose="02020603050405020304" pitchFamily="18" charset="0"/>
                <a:cs typeface="Times New Roman" panose="02020603050405020304" pitchFamily="18" charset="0"/>
              </a:rPr>
              <a:t>              </a:t>
            </a:r>
            <a:r>
              <a:rPr lang="en-US" altLang="zh-CN" b="1" dirty="0" smtClean="0">
                <a:latin typeface="Times New Roman" panose="02020603050405020304" pitchFamily="18" charset="0"/>
                <a:cs typeface="Times New Roman" panose="02020603050405020304" pitchFamily="18" charset="0"/>
              </a:rPr>
              <a:t> clothes at Halloween.</a:t>
            </a:r>
          </a:p>
          <a:p>
            <a:r>
              <a:rPr lang="en-US" altLang="zh-CN" b="1" dirty="0" smtClean="0">
                <a:latin typeface="Times New Roman" panose="02020603050405020304" pitchFamily="18" charset="0"/>
                <a:cs typeface="Times New Roman" panose="02020603050405020304" pitchFamily="18" charset="0"/>
              </a:rPr>
              <a:t>                      </a:t>
            </a:r>
            <a:r>
              <a:rPr lang="en-US" altLang="zh-CN" b="1" dirty="0" err="1" smtClean="0">
                <a:latin typeface="Times New Roman" panose="02020603050405020304" pitchFamily="18" charset="0"/>
                <a:cs typeface="Times New Roman" panose="02020603050405020304" pitchFamily="18" charset="0"/>
              </a:rPr>
              <a:t>A.scared</a:t>
            </a:r>
            <a:r>
              <a:rPr lang="en-US" altLang="zh-CN" b="1" dirty="0" smtClean="0">
                <a:latin typeface="Times New Roman" panose="02020603050405020304" pitchFamily="18" charset="0"/>
                <a:cs typeface="Times New Roman" panose="02020603050405020304" pitchFamily="18" charset="0"/>
              </a:rPr>
              <a:t>       </a:t>
            </a:r>
            <a:r>
              <a:rPr lang="en-US" altLang="zh-CN" b="1" dirty="0" err="1" smtClean="0">
                <a:latin typeface="Times New Roman" panose="02020603050405020304" pitchFamily="18" charset="0"/>
                <a:cs typeface="Times New Roman" panose="02020603050405020304" pitchFamily="18" charset="0"/>
              </a:rPr>
              <a:t>B.warm</a:t>
            </a:r>
            <a:r>
              <a:rPr lang="en-US" altLang="zh-CN" b="1" dirty="0" smtClean="0">
                <a:latin typeface="Times New Roman" panose="02020603050405020304" pitchFamily="18" charset="0"/>
                <a:cs typeface="Times New Roman" panose="02020603050405020304" pitchFamily="18" charset="0"/>
              </a:rPr>
              <a:t>        </a:t>
            </a:r>
            <a:r>
              <a:rPr lang="en-US" altLang="zh-CN" b="1" dirty="0" err="1" smtClean="0">
                <a:latin typeface="Times New Roman" panose="02020603050405020304" pitchFamily="18" charset="0"/>
                <a:cs typeface="Times New Roman" panose="02020603050405020304" pitchFamily="18" charset="0"/>
              </a:rPr>
              <a:t>C.scary</a:t>
            </a:r>
            <a:endParaRPr lang="en-US" altLang="zh-CN" b="1" dirty="0" smtClean="0">
              <a:latin typeface="Times New Roman" panose="02020603050405020304" pitchFamily="18" charset="0"/>
              <a:cs typeface="Times New Roman" panose="02020603050405020304" pitchFamily="18" charset="0"/>
            </a:endParaRPr>
          </a:p>
          <a:p>
            <a:r>
              <a:rPr lang="en-US" altLang="zh-CN" b="1" dirty="0">
                <a:latin typeface="Times New Roman" panose="02020603050405020304" pitchFamily="18" charset="0"/>
                <a:cs typeface="Times New Roman" panose="02020603050405020304" pitchFamily="18" charset="0"/>
              </a:rPr>
              <a:t>(       ) </a:t>
            </a:r>
            <a:r>
              <a:rPr lang="en-US" altLang="zh-CN" b="1" dirty="0" smtClean="0">
                <a:latin typeface="Times New Roman" panose="02020603050405020304" pitchFamily="18" charset="0"/>
                <a:cs typeface="Times New Roman" panose="02020603050405020304" pitchFamily="18" charset="0"/>
              </a:rPr>
              <a:t>2.There are </a:t>
            </a:r>
            <a:r>
              <a:rPr lang="en-US" altLang="zh-CN" b="1" u="sng" dirty="0" smtClean="0">
                <a:latin typeface="Times New Roman" panose="02020603050405020304" pitchFamily="18" charset="0"/>
                <a:cs typeface="Times New Roman" panose="02020603050405020304" pitchFamily="18" charset="0"/>
              </a:rPr>
              <a:t>                </a:t>
            </a:r>
            <a:r>
              <a:rPr lang="en-US" altLang="zh-CN" b="1" dirty="0" smtClean="0">
                <a:latin typeface="Times New Roman" panose="02020603050405020304" pitchFamily="18" charset="0"/>
                <a:cs typeface="Times New Roman" panose="02020603050405020304" pitchFamily="18" charset="0"/>
              </a:rPr>
              <a:t> on Easter hats.</a:t>
            </a:r>
          </a:p>
          <a:p>
            <a:r>
              <a:rPr lang="en-US" altLang="zh-CN" b="1" dirty="0" smtClean="0">
                <a:latin typeface="Times New Roman" panose="02020603050405020304" pitchFamily="18" charset="0"/>
                <a:cs typeface="Times New Roman" panose="02020603050405020304" pitchFamily="18" charset="0"/>
              </a:rPr>
              <a:t>                      </a:t>
            </a:r>
            <a:r>
              <a:rPr lang="en-US" altLang="zh-CN" b="1" dirty="0" err="1" smtClean="0">
                <a:latin typeface="Times New Roman" panose="02020603050405020304" pitchFamily="18" charset="0"/>
                <a:cs typeface="Times New Roman" panose="02020603050405020304" pitchFamily="18" charset="0"/>
              </a:rPr>
              <a:t>A.eggs</a:t>
            </a:r>
            <a:r>
              <a:rPr lang="en-US" altLang="zh-CN" b="1" dirty="0" smtClean="0">
                <a:latin typeface="Times New Roman" panose="02020603050405020304" pitchFamily="18" charset="0"/>
                <a:cs typeface="Times New Roman" panose="02020603050405020304" pitchFamily="18" charset="0"/>
              </a:rPr>
              <a:t>           </a:t>
            </a:r>
            <a:r>
              <a:rPr lang="en-US" altLang="zh-CN" b="1" dirty="0" err="1" smtClean="0">
                <a:latin typeface="Times New Roman" panose="02020603050405020304" pitchFamily="18" charset="0"/>
                <a:cs typeface="Times New Roman" panose="02020603050405020304" pitchFamily="18" charset="0"/>
              </a:rPr>
              <a:t>B.chocolate</a:t>
            </a:r>
            <a:r>
              <a:rPr lang="en-US" altLang="zh-CN" b="1" dirty="0" smtClean="0">
                <a:latin typeface="Times New Roman" panose="02020603050405020304" pitchFamily="18" charset="0"/>
                <a:cs typeface="Times New Roman" panose="02020603050405020304" pitchFamily="18" charset="0"/>
              </a:rPr>
              <a:t>  </a:t>
            </a:r>
            <a:r>
              <a:rPr lang="en-US" altLang="zh-CN" b="1" dirty="0" err="1" smtClean="0">
                <a:latin typeface="Times New Roman" panose="02020603050405020304" pitchFamily="18" charset="0"/>
                <a:cs typeface="Times New Roman" panose="02020603050405020304" pitchFamily="18" charset="0"/>
              </a:rPr>
              <a:t>C.chicks</a:t>
            </a:r>
            <a:endParaRPr lang="en-US" altLang="zh-CN" b="1" dirty="0" smtClean="0">
              <a:latin typeface="Times New Roman" panose="02020603050405020304" pitchFamily="18" charset="0"/>
              <a:cs typeface="Times New Roman" panose="02020603050405020304" pitchFamily="18" charset="0"/>
            </a:endParaRPr>
          </a:p>
          <a:p>
            <a:r>
              <a:rPr lang="en-US" altLang="zh-CN" b="1" dirty="0">
                <a:latin typeface="Times New Roman" panose="02020603050405020304" pitchFamily="18" charset="0"/>
                <a:cs typeface="Times New Roman" panose="02020603050405020304" pitchFamily="18" charset="0"/>
              </a:rPr>
              <a:t>(       ) </a:t>
            </a:r>
            <a:r>
              <a:rPr lang="en-US" altLang="zh-CN" b="1" dirty="0" smtClean="0">
                <a:latin typeface="Times New Roman" panose="02020603050405020304" pitchFamily="18" charset="0"/>
                <a:cs typeface="Times New Roman" panose="02020603050405020304" pitchFamily="18" charset="0"/>
              </a:rPr>
              <a:t>3.People give children some </a:t>
            </a:r>
            <a:r>
              <a:rPr lang="en-US" altLang="zh-CN" b="1" u="sng" dirty="0" smtClean="0">
                <a:latin typeface="Times New Roman" panose="02020603050405020304" pitchFamily="18" charset="0"/>
                <a:cs typeface="Times New Roman" panose="02020603050405020304" pitchFamily="18" charset="0"/>
              </a:rPr>
              <a:t>                 </a:t>
            </a:r>
            <a:r>
              <a:rPr lang="en-US" altLang="zh-CN" b="1" dirty="0" smtClean="0">
                <a:latin typeface="Times New Roman" panose="02020603050405020304" pitchFamily="18" charset="0"/>
                <a:cs typeface="Times New Roman" panose="02020603050405020304" pitchFamily="18" charset="0"/>
              </a:rPr>
              <a:t> at Halloween.</a:t>
            </a:r>
          </a:p>
          <a:p>
            <a:r>
              <a:rPr lang="en-US" altLang="zh-CN" b="1" dirty="0" smtClean="0">
                <a:latin typeface="Times New Roman" panose="02020603050405020304" pitchFamily="18" charset="0"/>
                <a:cs typeface="Times New Roman" panose="02020603050405020304" pitchFamily="18" charset="0"/>
              </a:rPr>
              <a:t>                      </a:t>
            </a:r>
            <a:r>
              <a:rPr lang="en-US" altLang="zh-CN" b="1" dirty="0" err="1" smtClean="0">
                <a:latin typeface="Times New Roman" panose="02020603050405020304" pitchFamily="18" charset="0"/>
                <a:cs typeface="Times New Roman" panose="02020603050405020304" pitchFamily="18" charset="0"/>
              </a:rPr>
              <a:t>A.chocolate</a:t>
            </a:r>
            <a:r>
              <a:rPr lang="en-US" altLang="zh-CN" b="1" dirty="0" smtClean="0">
                <a:latin typeface="Times New Roman" panose="02020603050405020304" pitchFamily="18" charset="0"/>
                <a:cs typeface="Times New Roman" panose="02020603050405020304" pitchFamily="18" charset="0"/>
              </a:rPr>
              <a:t> eggs   </a:t>
            </a:r>
            <a:r>
              <a:rPr lang="en-US" altLang="zh-CN" b="1" dirty="0" err="1" smtClean="0">
                <a:latin typeface="Times New Roman" panose="02020603050405020304" pitchFamily="18" charset="0"/>
                <a:cs typeface="Times New Roman" panose="02020603050405020304" pitchFamily="18" charset="0"/>
              </a:rPr>
              <a:t>B.books</a:t>
            </a:r>
            <a:r>
              <a:rPr lang="en-US" altLang="zh-CN" b="1" dirty="0" smtClean="0">
                <a:latin typeface="Times New Roman" panose="02020603050405020304" pitchFamily="18" charset="0"/>
                <a:cs typeface="Times New Roman" panose="02020603050405020304" pitchFamily="18" charset="0"/>
              </a:rPr>
              <a:t>   </a:t>
            </a:r>
            <a:r>
              <a:rPr lang="en-US" altLang="zh-CN" b="1" dirty="0" err="1" smtClean="0">
                <a:latin typeface="Times New Roman" panose="02020603050405020304" pitchFamily="18" charset="0"/>
                <a:cs typeface="Times New Roman" panose="02020603050405020304" pitchFamily="18" charset="0"/>
              </a:rPr>
              <a:t>C.sweets</a:t>
            </a:r>
            <a:endParaRPr lang="en-US" altLang="zh-CN" b="1" dirty="0" smtClean="0">
              <a:latin typeface="Times New Roman" panose="02020603050405020304" pitchFamily="18" charset="0"/>
              <a:cs typeface="Times New Roman" panose="02020603050405020304" pitchFamily="18" charset="0"/>
            </a:endParaRPr>
          </a:p>
          <a:p>
            <a:r>
              <a:rPr lang="en-US" altLang="zh-CN" b="1" dirty="0">
                <a:latin typeface="Times New Roman" panose="02020603050405020304" pitchFamily="18" charset="0"/>
                <a:cs typeface="Times New Roman" panose="02020603050405020304" pitchFamily="18" charset="0"/>
              </a:rPr>
              <a:t>(       ) </a:t>
            </a:r>
            <a:r>
              <a:rPr lang="en-US" altLang="zh-CN" b="1" dirty="0" smtClean="0">
                <a:latin typeface="Times New Roman" panose="02020603050405020304" pitchFamily="18" charset="0"/>
                <a:cs typeface="Times New Roman" panose="02020603050405020304" pitchFamily="18" charset="0"/>
              </a:rPr>
              <a:t>4.When is Easter?    It’s </a:t>
            </a:r>
            <a:r>
              <a:rPr lang="en-US" altLang="zh-CN" b="1" u="sng" dirty="0" smtClean="0">
                <a:latin typeface="Times New Roman" panose="02020603050405020304" pitchFamily="18" charset="0"/>
                <a:cs typeface="Times New Roman" panose="02020603050405020304" pitchFamily="18" charset="0"/>
              </a:rPr>
              <a:t>                    </a:t>
            </a:r>
            <a:r>
              <a:rPr lang="en-US" altLang="zh-CN" b="1" dirty="0" smtClean="0">
                <a:latin typeface="Times New Roman" panose="02020603050405020304" pitchFamily="18" charset="0"/>
                <a:cs typeface="Times New Roman" panose="02020603050405020304" pitchFamily="18" charset="0"/>
              </a:rPr>
              <a:t>.</a:t>
            </a:r>
          </a:p>
          <a:p>
            <a:r>
              <a:rPr lang="en-US" altLang="zh-CN" b="1" dirty="0" smtClean="0">
                <a:latin typeface="Times New Roman" panose="02020603050405020304" pitchFamily="18" charset="0"/>
                <a:cs typeface="Times New Roman" panose="02020603050405020304" pitchFamily="18" charset="0"/>
              </a:rPr>
              <a:t>                      A.in autumn   B.in winter   C.in spring</a:t>
            </a:r>
          </a:p>
          <a:p>
            <a:r>
              <a:rPr lang="en-US" altLang="zh-CN" b="1" dirty="0">
                <a:latin typeface="Times New Roman" panose="02020603050405020304" pitchFamily="18" charset="0"/>
                <a:cs typeface="Times New Roman" panose="02020603050405020304" pitchFamily="18" charset="0"/>
              </a:rPr>
              <a:t>(       ) </a:t>
            </a:r>
            <a:r>
              <a:rPr lang="en-US" altLang="zh-CN" b="1" dirty="0" smtClean="0">
                <a:latin typeface="Times New Roman" panose="02020603050405020304" pitchFamily="18" charset="0"/>
                <a:cs typeface="Times New Roman" panose="02020603050405020304" pitchFamily="18" charset="0"/>
              </a:rPr>
              <a:t>5.It’s  </a:t>
            </a:r>
            <a:r>
              <a:rPr lang="en-US" altLang="zh-CN" b="1" u="sng" dirty="0" smtClean="0">
                <a:latin typeface="Times New Roman" panose="02020603050405020304" pitchFamily="18" charset="0"/>
                <a:cs typeface="Times New Roman" panose="02020603050405020304" pitchFamily="18" charset="0"/>
              </a:rPr>
              <a:t>          </a:t>
            </a:r>
            <a:r>
              <a:rPr lang="en-US" altLang="zh-CN" b="1" dirty="0" smtClean="0">
                <a:latin typeface="Times New Roman" panose="02020603050405020304" pitchFamily="18" charset="0"/>
                <a:cs typeface="Times New Roman" panose="02020603050405020304" pitchFamily="18" charset="0"/>
              </a:rPr>
              <a:t>autumn festival.</a:t>
            </a:r>
          </a:p>
          <a:p>
            <a:r>
              <a:rPr lang="en-US" altLang="zh-CN" b="1" dirty="0" smtClean="0">
                <a:latin typeface="Times New Roman" panose="02020603050405020304" pitchFamily="18" charset="0"/>
                <a:cs typeface="Times New Roman" panose="02020603050405020304" pitchFamily="18" charset="0"/>
              </a:rPr>
              <a:t>                      </a:t>
            </a:r>
            <a:r>
              <a:rPr lang="en-US" altLang="zh-CN" b="1" dirty="0" err="1" smtClean="0">
                <a:latin typeface="Times New Roman" panose="02020603050405020304" pitchFamily="18" charset="0"/>
                <a:cs typeface="Times New Roman" panose="02020603050405020304" pitchFamily="18" charset="0"/>
              </a:rPr>
              <a:t>A.a</a:t>
            </a:r>
            <a:r>
              <a:rPr lang="en-US" altLang="zh-CN" b="1" dirty="0" smtClean="0">
                <a:latin typeface="Times New Roman" panose="02020603050405020304" pitchFamily="18" charset="0"/>
                <a:cs typeface="Times New Roman" panose="02020603050405020304" pitchFamily="18" charset="0"/>
              </a:rPr>
              <a:t>          B.an       C.to</a:t>
            </a:r>
            <a:endParaRPr lang="zh-CN" altLang="en-US" b="1" dirty="0">
              <a:latin typeface="Times New Roman" panose="02020603050405020304" pitchFamily="18" charset="0"/>
              <a:cs typeface="Times New Roman" panose="02020603050405020304" pitchFamily="18" charset="0"/>
            </a:endParaRPr>
          </a:p>
        </p:txBody>
      </p:sp>
      <p:sp>
        <p:nvSpPr>
          <p:cNvPr id="4" name="双波形 3"/>
          <p:cNvSpPr/>
          <p:nvPr/>
        </p:nvSpPr>
        <p:spPr>
          <a:xfrm>
            <a:off x="90170" y="113665"/>
            <a:ext cx="2014855" cy="646430"/>
          </a:xfrm>
          <a:prstGeom prst="doubleWave">
            <a:avLst/>
          </a:prstGeom>
          <a:solidFill>
            <a:srgbClr val="FFCC66"/>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3600" b="1" i="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Comic Sans MS" panose="030F0702030302020204" pitchFamily="66" charset="0"/>
              </a:rPr>
              <a:t>Test</a:t>
            </a:r>
            <a:endParaRPr lang="zh-CN" altLang="en-US" sz="3600" b="1" i="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Comic Sans MS" panose="030F0702030302020204" pitchFamily="66" charset="0"/>
            </a:endParaRPr>
          </a:p>
        </p:txBody>
      </p:sp>
    </p:spTree>
    <p:extLst>
      <p:ext uri="{BB962C8B-B14F-4D97-AF65-F5344CB8AC3E}">
        <p14:creationId xmlns:p14="http://schemas.microsoft.com/office/powerpoint/2010/main" val="198504342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6" name="内容占位符 5"/>
          <p:cNvGraphicFramePr>
            <a:graphicFrameLocks noGrp="1"/>
          </p:cNvGraphicFramePr>
          <p:nvPr>
            <p:ph idx="1"/>
            <p:extLst>
              <p:ext uri="{D42A27DB-BD31-4B8C-83A1-F6EECF244321}">
                <p14:modId xmlns:p14="http://schemas.microsoft.com/office/powerpoint/2010/main" val="3619004187"/>
              </p:ext>
            </p:extLst>
          </p:nvPr>
        </p:nvGraphicFramePr>
        <p:xfrm>
          <a:off x="2381250" y="2048054"/>
          <a:ext cx="885825" cy="2966720"/>
        </p:xfrm>
        <a:graphic>
          <a:graphicData uri="http://schemas.openxmlformats.org/drawingml/2006/table">
            <a:tbl>
              <a:tblPr firstRow="1" bandRow="1">
                <a:tableStyleId>{5940675A-B579-460E-94D1-54222C63F5DA}</a:tableStyleId>
              </a:tblPr>
              <a:tblGrid>
                <a:gridCol w="885825"/>
              </a:tblGrid>
              <a:tr h="370840">
                <a:tc>
                  <a:txBody>
                    <a:bodyPr/>
                    <a:lstStyle/>
                    <a:p>
                      <a:endParaRPr lang="zh-CN" altLang="en-US" dirty="0"/>
                    </a:p>
                  </a:txBody>
                  <a:tcPr/>
                </a:tc>
              </a:tr>
              <a:tr h="370840">
                <a:tc>
                  <a:txBody>
                    <a:bodyPr/>
                    <a:lstStyle/>
                    <a:p>
                      <a:endParaRPr lang="zh-CN" altLang="en-US"/>
                    </a:p>
                  </a:txBody>
                  <a:tcPr/>
                </a:tc>
              </a:tr>
              <a:tr h="370840">
                <a:tc>
                  <a:txBody>
                    <a:bodyPr/>
                    <a:lstStyle/>
                    <a:p>
                      <a:endParaRPr lang="zh-CN" altLang="en-US"/>
                    </a:p>
                  </a:txBody>
                  <a:tcPr/>
                </a:tc>
              </a:tr>
              <a:tr h="370840">
                <a:tc>
                  <a:txBody>
                    <a:bodyPr/>
                    <a:lstStyle/>
                    <a:p>
                      <a:endParaRPr lang="zh-CN" altLang="en-US"/>
                    </a:p>
                  </a:txBody>
                  <a:tcPr/>
                </a:tc>
              </a:tr>
              <a:tr h="370840">
                <a:tc>
                  <a:txBody>
                    <a:bodyPr/>
                    <a:lstStyle/>
                    <a:p>
                      <a:endParaRPr lang="zh-CN" altLang="en-US"/>
                    </a:p>
                  </a:txBody>
                  <a:tcPr/>
                </a:tc>
              </a:tr>
              <a:tr h="370840">
                <a:tc>
                  <a:txBody>
                    <a:bodyPr/>
                    <a:lstStyle/>
                    <a:p>
                      <a:endParaRPr lang="zh-CN" altLang="en-US"/>
                    </a:p>
                  </a:txBody>
                  <a:tcPr/>
                </a:tc>
              </a:tr>
              <a:tr h="370840">
                <a:tc>
                  <a:txBody>
                    <a:bodyPr/>
                    <a:lstStyle/>
                    <a:p>
                      <a:endParaRPr lang="zh-CN" altLang="en-US"/>
                    </a:p>
                  </a:txBody>
                  <a:tcPr/>
                </a:tc>
              </a:tr>
              <a:tr h="370840">
                <a:tc>
                  <a:txBody>
                    <a:bodyPr/>
                    <a:lstStyle/>
                    <a:p>
                      <a:endParaRPr lang="zh-CN" altLang="en-US" dirty="0"/>
                    </a:p>
                  </a:txBody>
                  <a:tcPr/>
                </a:tc>
              </a:tr>
            </a:tbl>
          </a:graphicData>
        </a:graphic>
      </p:graphicFrame>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0465337">
            <a:off x="1321574" y="741267"/>
            <a:ext cx="1162487" cy="8065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0173309">
            <a:off x="112106" y="1292400"/>
            <a:ext cx="998035" cy="7662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888203">
            <a:off x="2979648" y="606889"/>
            <a:ext cx="989765" cy="7413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626318">
            <a:off x="4314064" y="1025153"/>
            <a:ext cx="1094198" cy="7355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9" descr="chiyuebing1"/>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rot="19608141">
            <a:off x="7622913" y="556831"/>
            <a:ext cx="1196224" cy="841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1778245">
            <a:off x="9197255" y="620072"/>
            <a:ext cx="1240562" cy="8544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6" name="Picture 6"/>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1762929">
            <a:off x="10469324" y="1356068"/>
            <a:ext cx="1175876" cy="8724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7" name="Picture 7"/>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19200993">
            <a:off x="6241428" y="1322943"/>
            <a:ext cx="1313002" cy="8048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18" name="内容占位符 5"/>
          <p:cNvGraphicFramePr>
            <a:graphicFrameLocks/>
          </p:cNvGraphicFramePr>
          <p:nvPr>
            <p:extLst>
              <p:ext uri="{D42A27DB-BD31-4B8C-83A1-F6EECF244321}">
                <p14:modId xmlns:p14="http://schemas.microsoft.com/office/powerpoint/2010/main" val="2326508219"/>
              </p:ext>
            </p:extLst>
          </p:nvPr>
        </p:nvGraphicFramePr>
        <p:xfrm>
          <a:off x="8413713" y="1903440"/>
          <a:ext cx="885825" cy="2966720"/>
        </p:xfrm>
        <a:graphic>
          <a:graphicData uri="http://schemas.openxmlformats.org/drawingml/2006/table">
            <a:tbl>
              <a:tblPr firstRow="1" bandRow="1">
                <a:tableStyleId>{5940675A-B579-460E-94D1-54222C63F5DA}</a:tableStyleId>
              </a:tblPr>
              <a:tblGrid>
                <a:gridCol w="885825"/>
              </a:tblGrid>
              <a:tr h="370840">
                <a:tc>
                  <a:txBody>
                    <a:bodyPr/>
                    <a:lstStyle/>
                    <a:p>
                      <a:endParaRPr lang="zh-CN" altLang="en-US" dirty="0"/>
                    </a:p>
                  </a:txBody>
                  <a:tcPr/>
                </a:tc>
              </a:tr>
              <a:tr h="370840">
                <a:tc>
                  <a:txBody>
                    <a:bodyPr/>
                    <a:lstStyle/>
                    <a:p>
                      <a:endParaRPr lang="zh-CN" altLang="en-US"/>
                    </a:p>
                  </a:txBody>
                  <a:tcPr/>
                </a:tc>
              </a:tr>
              <a:tr h="370840">
                <a:tc>
                  <a:txBody>
                    <a:bodyPr/>
                    <a:lstStyle/>
                    <a:p>
                      <a:endParaRPr lang="zh-CN" altLang="en-US"/>
                    </a:p>
                  </a:txBody>
                  <a:tcPr/>
                </a:tc>
              </a:tr>
              <a:tr h="370840">
                <a:tc>
                  <a:txBody>
                    <a:bodyPr/>
                    <a:lstStyle/>
                    <a:p>
                      <a:endParaRPr lang="zh-CN" altLang="en-US"/>
                    </a:p>
                  </a:txBody>
                  <a:tcPr/>
                </a:tc>
              </a:tr>
              <a:tr h="370840">
                <a:tc>
                  <a:txBody>
                    <a:bodyPr/>
                    <a:lstStyle/>
                    <a:p>
                      <a:endParaRPr lang="zh-CN" altLang="en-US"/>
                    </a:p>
                  </a:txBody>
                  <a:tcPr/>
                </a:tc>
              </a:tr>
              <a:tr h="370840">
                <a:tc>
                  <a:txBody>
                    <a:bodyPr/>
                    <a:lstStyle/>
                    <a:p>
                      <a:endParaRPr lang="zh-CN" altLang="en-US"/>
                    </a:p>
                  </a:txBody>
                  <a:tcPr/>
                </a:tc>
              </a:tr>
              <a:tr h="370840">
                <a:tc>
                  <a:txBody>
                    <a:bodyPr/>
                    <a:lstStyle/>
                    <a:p>
                      <a:endParaRPr lang="zh-CN" altLang="en-US"/>
                    </a:p>
                  </a:txBody>
                  <a:tcPr/>
                </a:tc>
              </a:tr>
              <a:tr h="370840">
                <a:tc>
                  <a:txBody>
                    <a:bodyPr/>
                    <a:lstStyle/>
                    <a:p>
                      <a:endParaRPr lang="zh-CN" altLang="en-US" dirty="0"/>
                    </a:p>
                  </a:txBody>
                  <a:tcPr/>
                </a:tc>
              </a:tr>
            </a:tbl>
          </a:graphicData>
        </a:graphic>
      </p:graphicFrame>
    </p:spTree>
    <p:extLst>
      <p:ext uri="{BB962C8B-B14F-4D97-AF65-F5344CB8AC3E}">
        <p14:creationId xmlns:p14="http://schemas.microsoft.com/office/powerpoint/2010/main" val="292352507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矩形 5"/>
          <p:cNvSpPr>
            <a:spLocks noChangeArrowheads="1"/>
          </p:cNvSpPr>
          <p:nvPr/>
        </p:nvSpPr>
        <p:spPr bwMode="auto">
          <a:xfrm>
            <a:off x="6005089" y="194499"/>
            <a:ext cx="181821" cy="525401"/>
          </a:xfrm>
          <a:prstGeom prst="rect">
            <a:avLst/>
          </a:prstGeom>
          <a:solidFill>
            <a:srgbClr val="FF9933"/>
          </a:solidFill>
          <a:ln w="12700" algn="ctr">
            <a:solidFill>
              <a:schemeClr val="tx1"/>
            </a:solidFill>
            <a:round/>
          </a:ln>
        </p:spPr>
        <p:txBody>
          <a:bodyPr wrap="none" lIns="90000" tIns="46800" rIns="90000" bIns="46800" anchor="ctr">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zh-CN" sz="2800" b="1">
              <a:latin typeface="Times New Roman" panose="02020603050405020304" pitchFamily="18" charset="0"/>
            </a:endParaRPr>
          </a:p>
        </p:txBody>
      </p:sp>
      <p:sp>
        <p:nvSpPr>
          <p:cNvPr id="10244" name="TextBox 10"/>
          <p:cNvSpPr txBox="1">
            <a:spLocks noChangeArrowheads="1"/>
          </p:cNvSpPr>
          <p:nvPr/>
        </p:nvSpPr>
        <p:spPr bwMode="auto">
          <a:xfrm>
            <a:off x="3149600" y="152400"/>
            <a:ext cx="538200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3600" b="1" dirty="0">
                <a:solidFill>
                  <a:schemeClr val="bg1"/>
                </a:solidFill>
                <a:latin typeface="Arial Black" panose="020B0A04020102020204" pitchFamily="34" charset="0"/>
              </a:rPr>
              <a:t>Task</a:t>
            </a:r>
          </a:p>
        </p:txBody>
      </p:sp>
      <p:sp>
        <p:nvSpPr>
          <p:cNvPr id="5126" name="WordArt 7"/>
          <p:cNvSpPr>
            <a:spLocks noChangeArrowheads="1" noChangeShapeType="1" noTextEdit="1"/>
          </p:cNvSpPr>
          <p:nvPr/>
        </p:nvSpPr>
        <p:spPr bwMode="auto">
          <a:xfrm>
            <a:off x="624417" y="1268413"/>
            <a:ext cx="10668000" cy="1219200"/>
          </a:xfrm>
          <a:prstGeom prst="rect">
            <a:avLst/>
          </a:prstGeom>
        </p:spPr>
        <p:txBody>
          <a:bodyPr wrap="none" fromWordArt="1">
            <a:prstTxWarp prst="textDeflate">
              <a:avLst>
                <a:gd name="adj" fmla="val 26227"/>
              </a:avLst>
            </a:prstTxWarp>
          </a:bodyPr>
          <a:lstStyle/>
          <a:p>
            <a:pPr algn="ctr"/>
            <a:r>
              <a:rPr lang="en-US" altLang="zh-CN" sz="3600" b="1" kern="10">
                <a:ln w="9525">
                  <a:solidFill>
                    <a:srgbClr val="FF9900"/>
                  </a:solidFill>
                  <a:round/>
                </a:ln>
                <a:solidFill>
                  <a:srgbClr val="0000FF"/>
                </a:solidFill>
                <a:latin typeface="Times New Roman" panose="02020603050405020304"/>
                <a:cs typeface="Times New Roman" panose="02020603050405020304"/>
              </a:rPr>
              <a:t>Introduce festival</a:t>
            </a:r>
            <a:endParaRPr lang="zh-CN" altLang="en-US" sz="3600" b="1" kern="10">
              <a:ln w="9525">
                <a:solidFill>
                  <a:srgbClr val="FF9900"/>
                </a:solidFill>
                <a:round/>
              </a:ln>
              <a:solidFill>
                <a:srgbClr val="0000FF"/>
              </a:solidFill>
              <a:latin typeface="Times New Roman" panose="02020603050405020304"/>
              <a:cs typeface="Times New Roman" panose="02020603050405020304"/>
            </a:endParaRPr>
          </a:p>
        </p:txBody>
      </p:sp>
      <p:pic>
        <p:nvPicPr>
          <p:cNvPr id="13" name="图片 12" descr="1 (2).jpg"/>
          <p:cNvPicPr>
            <a:picLocks noChangeAspect="1"/>
          </p:cNvPicPr>
          <p:nvPr/>
        </p:nvPicPr>
        <p:blipFill>
          <a:blip r:embed="rId3" cstate="print"/>
          <a:stretch>
            <a:fillRect/>
          </a:stretch>
        </p:blipFill>
        <p:spPr>
          <a:xfrm>
            <a:off x="711200" y="4572001"/>
            <a:ext cx="3149600" cy="1950087"/>
          </a:xfrm>
          <a:prstGeom prst="rect">
            <a:avLst/>
          </a:prstGeom>
          <a:ln>
            <a:noFill/>
          </a:ln>
          <a:effectLst>
            <a:softEdge rad="112500"/>
          </a:effectLst>
        </p:spPr>
      </p:pic>
      <p:pic>
        <p:nvPicPr>
          <p:cNvPr id="14" name="图片 13" descr="1.jpg"/>
          <p:cNvPicPr>
            <a:picLocks noChangeAspect="1"/>
          </p:cNvPicPr>
          <p:nvPr/>
        </p:nvPicPr>
        <p:blipFill>
          <a:blip r:embed="rId4" cstate="print"/>
          <a:stretch>
            <a:fillRect/>
          </a:stretch>
        </p:blipFill>
        <p:spPr>
          <a:xfrm>
            <a:off x="4165600" y="4648201"/>
            <a:ext cx="3352800" cy="1850783"/>
          </a:xfrm>
          <a:prstGeom prst="rect">
            <a:avLst/>
          </a:prstGeom>
          <a:ln>
            <a:noFill/>
          </a:ln>
          <a:effectLst>
            <a:softEdge rad="112500"/>
          </a:effectLst>
        </p:spPr>
      </p:pic>
      <p:pic>
        <p:nvPicPr>
          <p:cNvPr id="15" name="图片 14" descr="2.jpg"/>
          <p:cNvPicPr>
            <a:picLocks noChangeAspect="1"/>
          </p:cNvPicPr>
          <p:nvPr/>
        </p:nvPicPr>
        <p:blipFill>
          <a:blip r:embed="rId5" cstate="print"/>
          <a:stretch>
            <a:fillRect/>
          </a:stretch>
        </p:blipFill>
        <p:spPr>
          <a:xfrm>
            <a:off x="7823200" y="4648200"/>
            <a:ext cx="3556000" cy="1891098"/>
          </a:xfrm>
          <a:prstGeom prst="rect">
            <a:avLst/>
          </a:prstGeom>
          <a:ln>
            <a:noFill/>
          </a:ln>
          <a:effectLst>
            <a:softEdge rad="112500"/>
          </a:effectLst>
        </p:spPr>
      </p:pic>
      <p:pic>
        <p:nvPicPr>
          <p:cNvPr id="17" name="图片 16" descr="3_090927093052_1.gif"/>
          <p:cNvPicPr>
            <a:picLocks noChangeAspect="1"/>
          </p:cNvPicPr>
          <p:nvPr/>
        </p:nvPicPr>
        <p:blipFill>
          <a:blip r:embed="rId6" cstate="print"/>
          <a:stretch>
            <a:fillRect/>
          </a:stretch>
        </p:blipFill>
        <p:spPr>
          <a:xfrm>
            <a:off x="4191000" y="2590800"/>
            <a:ext cx="3327400" cy="1828800"/>
          </a:xfrm>
          <a:prstGeom prst="rect">
            <a:avLst/>
          </a:prstGeom>
          <a:ln>
            <a:noFill/>
          </a:ln>
          <a:effectLst>
            <a:softEdge rad="112500"/>
          </a:effectLst>
        </p:spPr>
      </p:pic>
      <p:pic>
        <p:nvPicPr>
          <p:cNvPr id="18" name="图片 17" descr="3514374_122828673000_2.jpg"/>
          <p:cNvPicPr>
            <a:picLocks noChangeAspect="1"/>
          </p:cNvPicPr>
          <p:nvPr/>
        </p:nvPicPr>
        <p:blipFill>
          <a:blip r:embed="rId7" cstate="print"/>
          <a:stretch>
            <a:fillRect/>
          </a:stretch>
        </p:blipFill>
        <p:spPr>
          <a:xfrm>
            <a:off x="7721600" y="2590800"/>
            <a:ext cx="3657600" cy="1905000"/>
          </a:xfrm>
          <a:prstGeom prst="rect">
            <a:avLst/>
          </a:prstGeom>
          <a:ln>
            <a:noFill/>
          </a:ln>
          <a:effectLst>
            <a:softEdge rad="112500"/>
          </a:effectLst>
        </p:spPr>
      </p:pic>
      <p:sp>
        <p:nvSpPr>
          <p:cNvPr id="12" name="矩形 5"/>
          <p:cNvSpPr>
            <a:spLocks noChangeArrowheads="1"/>
          </p:cNvSpPr>
          <p:nvPr/>
        </p:nvSpPr>
        <p:spPr bwMode="auto">
          <a:xfrm>
            <a:off x="0" y="0"/>
            <a:ext cx="12192000" cy="914400"/>
          </a:xfrm>
          <a:prstGeom prst="rect">
            <a:avLst/>
          </a:prstGeom>
          <a:solidFill>
            <a:srgbClr val="FF9933"/>
          </a:solidFill>
          <a:ln w="12700" algn="ctr">
            <a:solidFill>
              <a:schemeClr val="tx1"/>
            </a:solidFill>
            <a:round/>
          </a:ln>
        </p:spPr>
        <p:txBody>
          <a:bodyPr wrap="square" lIns="90000" tIns="46800" rIns="90000" bIns="46800" anchor="ctr">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zh-CN" sz="2800" b="1">
              <a:latin typeface="Times New Roman" panose="02020603050405020304" pitchFamily="18" charset="0"/>
            </a:endParaRPr>
          </a:p>
        </p:txBody>
      </p:sp>
      <p:sp>
        <p:nvSpPr>
          <p:cNvPr id="19" name="矩形 6"/>
          <p:cNvSpPr>
            <a:spLocks noChangeArrowheads="1"/>
          </p:cNvSpPr>
          <p:nvPr/>
        </p:nvSpPr>
        <p:spPr bwMode="auto">
          <a:xfrm>
            <a:off x="0" y="914400"/>
            <a:ext cx="12192000" cy="304800"/>
          </a:xfrm>
          <a:prstGeom prst="rect">
            <a:avLst/>
          </a:prstGeom>
          <a:solidFill>
            <a:schemeClr val="tx1"/>
          </a:solidFill>
          <a:ln w="12700" algn="ctr">
            <a:solidFill>
              <a:schemeClr val="tx1"/>
            </a:solidFill>
            <a:round/>
          </a:ln>
        </p:spPr>
        <p:txBody>
          <a:bodyPr wrap="square" lIns="90000" tIns="46800" rIns="90000" bIns="46800" anchor="ctr">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zh-CN" sz="2800" b="1">
              <a:latin typeface="Times New Roman" panose="02020603050405020304" pitchFamily="18" charset="0"/>
            </a:endParaRPr>
          </a:p>
        </p:txBody>
      </p:sp>
      <p:sp>
        <p:nvSpPr>
          <p:cNvPr id="20" name="TextBox 10"/>
          <p:cNvSpPr txBox="1">
            <a:spLocks noChangeArrowheads="1"/>
          </p:cNvSpPr>
          <p:nvPr/>
        </p:nvSpPr>
        <p:spPr bwMode="auto">
          <a:xfrm>
            <a:off x="2362200" y="152400"/>
            <a:ext cx="5588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4800" b="1" dirty="0">
                <a:solidFill>
                  <a:schemeClr val="bg1"/>
                </a:solidFill>
                <a:latin typeface="Arial Black" panose="020B0A04020102020204" pitchFamily="34" charset="0"/>
              </a:rPr>
              <a:t>Task</a:t>
            </a:r>
          </a:p>
        </p:txBody>
      </p:sp>
      <p:sp>
        <p:nvSpPr>
          <p:cNvPr id="2" name="TextBox 1"/>
          <p:cNvSpPr txBox="1"/>
          <p:nvPr/>
        </p:nvSpPr>
        <p:spPr>
          <a:xfrm>
            <a:off x="4267199" y="6162281"/>
            <a:ext cx="3067051" cy="369332"/>
          </a:xfrm>
          <a:prstGeom prst="rect">
            <a:avLst/>
          </a:prstGeom>
          <a:solidFill>
            <a:srgbClr val="FFFF00"/>
          </a:solidFill>
        </p:spPr>
        <p:txBody>
          <a:bodyPr wrap="square" rtlCol="0">
            <a:spAutoFit/>
          </a:bodyPr>
          <a:lstStyle/>
          <a:p>
            <a:r>
              <a:rPr lang="en-US" altLang="zh-CN" b="1" dirty="0" smtClean="0">
                <a:latin typeface="Times New Roman" panose="02020603050405020304" pitchFamily="18" charset="0"/>
                <a:cs typeface="Times New Roman" panose="02020603050405020304" pitchFamily="18" charset="0"/>
              </a:rPr>
              <a:t>the Mid-Autumn Festival</a:t>
            </a:r>
            <a:endParaRPr lang="zh-CN" altLang="en-US" b="1" dirty="0">
              <a:latin typeface="Times New Roman" panose="02020603050405020304" pitchFamily="18" charset="0"/>
              <a:cs typeface="Times New Roman" panose="02020603050405020304" pitchFamily="18" charset="0"/>
            </a:endParaRPr>
          </a:p>
        </p:txBody>
      </p:sp>
      <p:sp>
        <p:nvSpPr>
          <p:cNvPr id="21" name="TextBox 20"/>
          <p:cNvSpPr txBox="1"/>
          <p:nvPr/>
        </p:nvSpPr>
        <p:spPr>
          <a:xfrm>
            <a:off x="828674" y="6129652"/>
            <a:ext cx="2895601" cy="369332"/>
          </a:xfrm>
          <a:prstGeom prst="rect">
            <a:avLst/>
          </a:prstGeom>
          <a:solidFill>
            <a:srgbClr val="FFFF00"/>
          </a:solidFill>
        </p:spPr>
        <p:txBody>
          <a:bodyPr wrap="square" rtlCol="0">
            <a:spAutoFit/>
          </a:bodyPr>
          <a:lstStyle/>
          <a:p>
            <a:r>
              <a:rPr lang="en-US" altLang="zh-CN" b="1" dirty="0" smtClean="0">
                <a:latin typeface="Times New Roman" panose="02020603050405020304" pitchFamily="18" charset="0"/>
                <a:cs typeface="Times New Roman" panose="02020603050405020304" pitchFamily="18" charset="0"/>
              </a:rPr>
              <a:t>the Dragon Boat Festival</a:t>
            </a:r>
            <a:endParaRPr lang="zh-CN" altLang="en-US" b="1" dirty="0">
              <a:latin typeface="Times New Roman" panose="02020603050405020304" pitchFamily="18" charset="0"/>
              <a:cs typeface="Times New Roman" panose="02020603050405020304" pitchFamily="18" charset="0"/>
            </a:endParaRPr>
          </a:p>
        </p:txBody>
      </p:sp>
      <p:sp>
        <p:nvSpPr>
          <p:cNvPr id="22" name="TextBox 21"/>
          <p:cNvSpPr txBox="1"/>
          <p:nvPr/>
        </p:nvSpPr>
        <p:spPr>
          <a:xfrm>
            <a:off x="9153525" y="6114891"/>
            <a:ext cx="1533526" cy="369332"/>
          </a:xfrm>
          <a:prstGeom prst="rect">
            <a:avLst/>
          </a:prstGeom>
          <a:solidFill>
            <a:srgbClr val="FFFF00"/>
          </a:solidFill>
        </p:spPr>
        <p:txBody>
          <a:bodyPr wrap="square" rtlCol="0">
            <a:spAutoFit/>
          </a:bodyPr>
          <a:lstStyle/>
          <a:p>
            <a:r>
              <a:rPr lang="en-US" altLang="zh-CN" b="1" dirty="0" smtClean="0">
                <a:latin typeface="Times New Roman" panose="02020603050405020304" pitchFamily="18" charset="0"/>
                <a:cs typeface="Times New Roman" panose="02020603050405020304" pitchFamily="18" charset="0"/>
              </a:rPr>
              <a:t>National Day</a:t>
            </a:r>
            <a:endParaRPr lang="zh-CN" altLang="en-US" b="1" dirty="0">
              <a:latin typeface="Times New Roman" panose="02020603050405020304" pitchFamily="18" charset="0"/>
              <a:cs typeface="Times New Roman" panose="02020603050405020304" pitchFamily="18" charset="0"/>
            </a:endParaRPr>
          </a:p>
        </p:txBody>
      </p:sp>
      <p:pic>
        <p:nvPicPr>
          <p:cNvPr id="23" name="Picture 2" descr="spring festival"/>
          <p:cNvPicPr>
            <a:picLocks noChangeAspect="1"/>
          </p:cNvPicPr>
          <p:nvPr/>
        </p:nvPicPr>
        <p:blipFill>
          <a:blip r:embed="rId8"/>
          <a:srcRect l="16054" t="15437" r="13649"/>
          <a:stretch>
            <a:fillRect/>
          </a:stretch>
        </p:blipFill>
        <p:spPr>
          <a:xfrm>
            <a:off x="828674" y="2590800"/>
            <a:ext cx="2895601" cy="1753870"/>
          </a:xfrm>
          <a:prstGeom prst="rect">
            <a:avLst/>
          </a:prstGeom>
          <a:noFill/>
          <a:ln w="9525">
            <a:noFill/>
          </a:ln>
        </p:spPr>
      </p:pic>
      <p:sp>
        <p:nvSpPr>
          <p:cNvPr id="24" name="TextBox 23"/>
          <p:cNvSpPr txBox="1"/>
          <p:nvPr/>
        </p:nvSpPr>
        <p:spPr>
          <a:xfrm>
            <a:off x="838199" y="3978272"/>
            <a:ext cx="2895601" cy="369332"/>
          </a:xfrm>
          <a:prstGeom prst="rect">
            <a:avLst/>
          </a:prstGeom>
          <a:solidFill>
            <a:srgbClr val="FFFF00"/>
          </a:solidFill>
        </p:spPr>
        <p:txBody>
          <a:bodyPr wrap="square" rtlCol="0">
            <a:spAutoFit/>
          </a:bodyPr>
          <a:lstStyle/>
          <a:p>
            <a:r>
              <a:rPr lang="en-US" altLang="zh-CN" b="1" dirty="0" smtClean="0">
                <a:latin typeface="Times New Roman" panose="02020603050405020304" pitchFamily="18" charset="0"/>
                <a:cs typeface="Times New Roman" panose="02020603050405020304" pitchFamily="18" charset="0"/>
              </a:rPr>
              <a:t>the Spring Festival</a:t>
            </a:r>
            <a:endParaRPr lang="zh-CN" altLang="en-US"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08784008"/>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AutoShape 7"/>
          <p:cNvSpPr>
            <a:spLocks noChangeArrowheads="1"/>
          </p:cNvSpPr>
          <p:nvPr/>
        </p:nvSpPr>
        <p:spPr bwMode="auto">
          <a:xfrm>
            <a:off x="3257550" y="-85628"/>
            <a:ext cx="5695950" cy="1676207"/>
          </a:xfrm>
          <a:prstGeom prst="star16">
            <a:avLst>
              <a:gd name="adj" fmla="val 37500"/>
            </a:avLst>
          </a:prstGeom>
          <a:solidFill>
            <a:schemeClr val="accent4">
              <a:lumMod val="40000"/>
              <a:lumOff val="60000"/>
            </a:schemeClr>
          </a:solidFill>
          <a:ln w="9525">
            <a:solidFill>
              <a:schemeClr val="tx1"/>
            </a:solidFill>
            <a:miter lim="800000"/>
          </a:ln>
        </p:spPr>
        <p:txBody>
          <a:bodyPr wrap="none" anchor="ctr"/>
          <a:lstStyle/>
          <a:p>
            <a:pPr algn="ctr"/>
            <a:r>
              <a:rPr lang="en-US" altLang="zh-CN" sz="3600" b="1" dirty="0" smtClean="0">
                <a:solidFill>
                  <a:srgbClr val="00B050"/>
                </a:solidFill>
                <a:latin typeface="Times New Roman" panose="02020603050405020304" pitchFamily="18" charset="0"/>
                <a:cs typeface="Times New Roman" panose="02020603050405020304" pitchFamily="18" charset="0"/>
              </a:rPr>
              <a:t>Introduce the Halloween</a:t>
            </a:r>
            <a:endParaRPr lang="zh-CN" altLang="en-US" sz="3600" b="1" dirty="0">
              <a:solidFill>
                <a:srgbClr val="00B050"/>
              </a:solidFill>
              <a:latin typeface="Times New Roman" panose="02020603050405020304" pitchFamily="18" charset="0"/>
              <a:cs typeface="Times New Roman" panose="02020603050405020304" pitchFamily="18" charset="0"/>
            </a:endParaRPr>
          </a:p>
        </p:txBody>
      </p:sp>
      <p:sp>
        <p:nvSpPr>
          <p:cNvPr id="4" name="双波形 3"/>
          <p:cNvSpPr/>
          <p:nvPr/>
        </p:nvSpPr>
        <p:spPr>
          <a:xfrm>
            <a:off x="-4763" y="0"/>
            <a:ext cx="3186113" cy="646331"/>
          </a:xfrm>
          <a:prstGeom prst="doubleWave">
            <a:avLst/>
          </a:prstGeom>
          <a:solidFill>
            <a:srgbClr val="FFCC66"/>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3600" b="1" i="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Comic Sans MS" panose="030F0702030302020204" pitchFamily="66" charset="0"/>
              </a:rPr>
              <a:t>Read and do !</a:t>
            </a:r>
            <a:endParaRPr lang="zh-CN" altLang="en-US" sz="3600" b="1" i="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Comic Sans MS" panose="030F0702030302020204" pitchFamily="66" charset="0"/>
            </a:endParaRPr>
          </a:p>
        </p:txBody>
      </p:sp>
      <p:graphicFrame>
        <p:nvGraphicFramePr>
          <p:cNvPr id="5" name="表格 4"/>
          <p:cNvGraphicFramePr>
            <a:graphicFrameLocks noGrp="1"/>
          </p:cNvGraphicFramePr>
          <p:nvPr/>
        </p:nvGraphicFramePr>
        <p:xfrm>
          <a:off x="429651" y="2200275"/>
          <a:ext cx="11381349" cy="4522611"/>
        </p:xfrm>
        <a:graphic>
          <a:graphicData uri="http://schemas.openxmlformats.org/drawingml/2006/table">
            <a:tbl>
              <a:tblPr firstRow="1" bandRow="1">
                <a:tableStyleId>{16D9F66E-5EB9-4882-86FB-DCBF35E3C3E4}</a:tableStyleId>
              </a:tblPr>
              <a:tblGrid>
                <a:gridCol w="1780149"/>
                <a:gridCol w="2162175"/>
                <a:gridCol w="7439025"/>
              </a:tblGrid>
              <a:tr h="1032227">
                <a:tc>
                  <a:txBody>
                    <a:bodyPr/>
                    <a:lstStyle/>
                    <a:p>
                      <a:pPr algn="ctr"/>
                      <a:endParaRPr lang="zh-CN" altLang="en-US" sz="2800" b="1" dirty="0">
                        <a:solidFill>
                          <a:srgbClr val="C00000"/>
                        </a:solidFill>
                      </a:endParaRPr>
                    </a:p>
                  </a:txBody>
                  <a:tcPr/>
                </a:tc>
                <a:tc gridSpan="2">
                  <a:txBody>
                    <a:bodyPr/>
                    <a:lstStyle/>
                    <a:p>
                      <a:pPr algn="ctr"/>
                      <a:endParaRPr lang="zh-CN" altLang="en-US" sz="2800" b="1" dirty="0"/>
                    </a:p>
                  </a:txBody>
                  <a:tcPr/>
                </a:tc>
                <a:tc hMerge="1">
                  <a:txBody>
                    <a:bodyPr/>
                    <a:lstStyle/>
                    <a:p>
                      <a:endParaRPr lang="zh-CN"/>
                    </a:p>
                  </a:txBody>
                  <a:tcPr/>
                </a:tc>
              </a:tr>
              <a:tr h="846843">
                <a:tc rowSpan="3">
                  <a:txBody>
                    <a:bodyPr/>
                    <a:lstStyle/>
                    <a:p>
                      <a:pPr algn="ctr"/>
                      <a:endParaRPr lang="en-US" altLang="zh-CN" sz="2800" b="1" dirty="0" smtClean="0">
                        <a:solidFill>
                          <a:srgbClr val="C00000"/>
                        </a:solidFill>
                      </a:endParaRPr>
                    </a:p>
                    <a:p>
                      <a:pPr algn="ctr"/>
                      <a:endParaRPr lang="en-US" altLang="zh-CN" sz="2800" b="1" dirty="0" smtClean="0">
                        <a:solidFill>
                          <a:srgbClr val="C00000"/>
                        </a:solidFill>
                      </a:endParaRPr>
                    </a:p>
                  </a:txBody>
                  <a:tcPr/>
                </a:tc>
                <a:tc rowSpan="2">
                  <a:txBody>
                    <a:bodyPr/>
                    <a:lstStyle/>
                    <a:p>
                      <a:pPr algn="ctr"/>
                      <a:endParaRPr lang="en-US" altLang="zh-CN" sz="2800" b="1" dirty="0" smtClean="0">
                        <a:solidFill>
                          <a:srgbClr val="CC00CC"/>
                        </a:solidFill>
                      </a:endParaRPr>
                    </a:p>
                  </a:txBody>
                  <a:tcPr/>
                </a:tc>
                <a:tc>
                  <a:txBody>
                    <a:bodyPr/>
                    <a:lstStyle/>
                    <a:p>
                      <a:endParaRPr lang="zh-CN" altLang="en-US"/>
                    </a:p>
                  </a:txBody>
                  <a:tcPr/>
                </a:tc>
              </a:tr>
              <a:tr h="949855">
                <a:tc vMerge="1">
                  <a:txBody>
                    <a:bodyPr/>
                    <a:lstStyle/>
                    <a:p>
                      <a:endParaRPr lang="zh-CN"/>
                    </a:p>
                  </a:txBody>
                  <a:tcPr/>
                </a:tc>
                <a:tc vMerge="1">
                  <a:txBody>
                    <a:bodyPr/>
                    <a:lstStyle/>
                    <a:p>
                      <a:endParaRPr lang="zh-CN"/>
                    </a:p>
                  </a:txBody>
                  <a:tcPr/>
                </a:tc>
                <a:tc>
                  <a:txBody>
                    <a:bodyPr/>
                    <a:lstStyle/>
                    <a:p>
                      <a:endParaRPr lang="zh-CN" altLang="en-US" dirty="0"/>
                    </a:p>
                  </a:txBody>
                  <a:tcPr/>
                </a:tc>
              </a:tr>
              <a:tr h="846843">
                <a:tc vMerge="1">
                  <a:txBody>
                    <a:bodyPr/>
                    <a:lstStyle/>
                    <a:p>
                      <a:endParaRPr lang="zh-CN"/>
                    </a:p>
                  </a:txBody>
                  <a:tcPr/>
                </a:tc>
                <a:tc>
                  <a:txBody>
                    <a:bodyPr/>
                    <a:lstStyle/>
                    <a:p>
                      <a:pPr algn="ctr"/>
                      <a:endParaRPr lang="zh-CN" altLang="en-US" sz="2800" b="1" dirty="0">
                        <a:solidFill>
                          <a:srgbClr val="CC00CC"/>
                        </a:solidFill>
                      </a:endParaRPr>
                    </a:p>
                  </a:txBody>
                  <a:tcPr/>
                </a:tc>
                <a:tc>
                  <a:txBody>
                    <a:bodyPr/>
                    <a:lstStyle/>
                    <a:p>
                      <a:endParaRPr lang="zh-CN" altLang="en-US"/>
                    </a:p>
                  </a:txBody>
                  <a:tcPr/>
                </a:tc>
              </a:tr>
              <a:tr h="846843">
                <a:tc>
                  <a:txBody>
                    <a:bodyPr/>
                    <a:lstStyle/>
                    <a:p>
                      <a:pPr algn="ctr"/>
                      <a:endParaRPr lang="zh-CN" altLang="en-US" sz="2800" b="1" dirty="0">
                        <a:solidFill>
                          <a:srgbClr val="C00000"/>
                        </a:solidFill>
                      </a:endParaRPr>
                    </a:p>
                  </a:txBody>
                  <a:tcPr/>
                </a:tc>
                <a:tc gridSpan="2">
                  <a:txBody>
                    <a:bodyPr/>
                    <a:lstStyle/>
                    <a:p>
                      <a:pPr algn="ctr"/>
                      <a:endParaRPr lang="zh-CN" altLang="en-US" sz="2800" b="1" dirty="0"/>
                    </a:p>
                  </a:txBody>
                  <a:tcPr/>
                </a:tc>
                <a:tc hMerge="1">
                  <a:txBody>
                    <a:bodyPr/>
                    <a:lstStyle/>
                    <a:p>
                      <a:endParaRPr lang="zh-CN"/>
                    </a:p>
                  </a:txBody>
                  <a:tcPr/>
                </a:tc>
              </a:tr>
            </a:tbl>
          </a:graphicData>
        </a:graphic>
      </p:graphicFrame>
      <p:sp>
        <p:nvSpPr>
          <p:cNvPr id="13" name="TextBox 12"/>
          <p:cNvSpPr txBox="1"/>
          <p:nvPr/>
        </p:nvSpPr>
        <p:spPr>
          <a:xfrm>
            <a:off x="2447925" y="3883311"/>
            <a:ext cx="1828800" cy="584775"/>
          </a:xfrm>
          <a:prstGeom prst="rect">
            <a:avLst/>
          </a:prstGeom>
          <a:noFill/>
        </p:spPr>
        <p:txBody>
          <a:bodyPr wrap="square" rtlCol="0">
            <a:spAutoFit/>
          </a:bodyPr>
          <a:lstStyle/>
          <a:p>
            <a:r>
              <a:rPr lang="en-US" altLang="zh-CN" sz="3200" b="1" dirty="0" smtClean="0">
                <a:solidFill>
                  <a:srgbClr val="CC00CC"/>
                </a:solidFill>
              </a:rPr>
              <a:t>Children</a:t>
            </a:r>
            <a:endParaRPr lang="zh-CN" altLang="en-US" sz="3200" b="1" dirty="0">
              <a:solidFill>
                <a:srgbClr val="CC00CC"/>
              </a:solidFill>
            </a:endParaRPr>
          </a:p>
        </p:txBody>
      </p:sp>
      <p:sp>
        <p:nvSpPr>
          <p:cNvPr id="22" name="TextBox 21"/>
          <p:cNvSpPr txBox="1"/>
          <p:nvPr/>
        </p:nvSpPr>
        <p:spPr>
          <a:xfrm>
            <a:off x="2176463" y="5068161"/>
            <a:ext cx="2371725" cy="584775"/>
          </a:xfrm>
          <a:prstGeom prst="rect">
            <a:avLst/>
          </a:prstGeom>
          <a:noFill/>
        </p:spPr>
        <p:txBody>
          <a:bodyPr wrap="square" rtlCol="0">
            <a:spAutoFit/>
          </a:bodyPr>
          <a:lstStyle/>
          <a:p>
            <a:r>
              <a:rPr lang="en-US" altLang="zh-CN" sz="3200" b="1" dirty="0" err="1" smtClean="0">
                <a:solidFill>
                  <a:srgbClr val="CC00CC"/>
                </a:solidFill>
              </a:rPr>
              <a:t>Neighbours</a:t>
            </a:r>
            <a:endParaRPr lang="zh-CN" altLang="en-US" sz="3200" b="1" dirty="0">
              <a:solidFill>
                <a:srgbClr val="CC00CC"/>
              </a:solidFill>
            </a:endParaRPr>
          </a:p>
        </p:txBody>
      </p:sp>
      <p:sp>
        <p:nvSpPr>
          <p:cNvPr id="23" name="TextBox 22"/>
          <p:cNvSpPr txBox="1"/>
          <p:nvPr/>
        </p:nvSpPr>
        <p:spPr>
          <a:xfrm>
            <a:off x="742951" y="2377501"/>
            <a:ext cx="1142999" cy="584775"/>
          </a:xfrm>
          <a:prstGeom prst="rect">
            <a:avLst/>
          </a:prstGeom>
          <a:noFill/>
        </p:spPr>
        <p:txBody>
          <a:bodyPr wrap="square" rtlCol="0">
            <a:spAutoFit/>
          </a:bodyPr>
          <a:lstStyle/>
          <a:p>
            <a:r>
              <a:rPr lang="en-US" altLang="zh-CN" sz="3200" b="1" dirty="0" smtClean="0">
                <a:solidFill>
                  <a:srgbClr val="C00000"/>
                </a:solidFill>
              </a:rPr>
              <a:t>When</a:t>
            </a:r>
            <a:endParaRPr lang="zh-CN" altLang="en-US" sz="3200" b="1" dirty="0">
              <a:solidFill>
                <a:srgbClr val="C00000"/>
              </a:solidFill>
            </a:endParaRPr>
          </a:p>
        </p:txBody>
      </p:sp>
      <p:sp>
        <p:nvSpPr>
          <p:cNvPr id="26" name="TextBox 25"/>
          <p:cNvSpPr txBox="1"/>
          <p:nvPr/>
        </p:nvSpPr>
        <p:spPr>
          <a:xfrm>
            <a:off x="742951" y="4047698"/>
            <a:ext cx="1142999" cy="584775"/>
          </a:xfrm>
          <a:prstGeom prst="rect">
            <a:avLst/>
          </a:prstGeom>
          <a:noFill/>
        </p:spPr>
        <p:txBody>
          <a:bodyPr wrap="square" rtlCol="0">
            <a:spAutoFit/>
          </a:bodyPr>
          <a:lstStyle/>
          <a:p>
            <a:r>
              <a:rPr lang="en-US" altLang="zh-CN" sz="3200" b="1" dirty="0" smtClean="0">
                <a:solidFill>
                  <a:srgbClr val="C00000"/>
                </a:solidFill>
              </a:rPr>
              <a:t>What</a:t>
            </a:r>
            <a:endParaRPr lang="zh-CN" altLang="en-US" sz="3200" b="1" dirty="0">
              <a:solidFill>
                <a:srgbClr val="C00000"/>
              </a:solidFill>
            </a:endParaRPr>
          </a:p>
        </p:txBody>
      </p:sp>
      <p:sp>
        <p:nvSpPr>
          <p:cNvPr id="28" name="TextBox 27"/>
          <p:cNvSpPr txBox="1"/>
          <p:nvPr/>
        </p:nvSpPr>
        <p:spPr>
          <a:xfrm>
            <a:off x="2524125" y="2343584"/>
            <a:ext cx="1828800" cy="584775"/>
          </a:xfrm>
          <a:prstGeom prst="rect">
            <a:avLst/>
          </a:prstGeom>
          <a:noFill/>
        </p:spPr>
        <p:txBody>
          <a:bodyPr wrap="square" rtlCol="0">
            <a:spAutoFit/>
          </a:bodyPr>
          <a:lstStyle/>
          <a:p>
            <a:r>
              <a:rPr lang="en-US" altLang="zh-CN" sz="3200" b="1" dirty="0" smtClean="0">
                <a:solidFill>
                  <a:srgbClr val="0000CC"/>
                </a:solidFill>
              </a:rPr>
              <a:t>autumn</a:t>
            </a:r>
            <a:endParaRPr lang="zh-CN" altLang="en-US" sz="3200" b="1" dirty="0">
              <a:solidFill>
                <a:srgbClr val="0000CC"/>
              </a:solidFill>
            </a:endParaRPr>
          </a:p>
        </p:txBody>
      </p:sp>
      <p:sp>
        <p:nvSpPr>
          <p:cNvPr id="30" name="TextBox 29"/>
          <p:cNvSpPr txBox="1"/>
          <p:nvPr/>
        </p:nvSpPr>
        <p:spPr>
          <a:xfrm>
            <a:off x="4576762" y="3378486"/>
            <a:ext cx="5262563" cy="584775"/>
          </a:xfrm>
          <a:prstGeom prst="rect">
            <a:avLst/>
          </a:prstGeom>
          <a:noFill/>
        </p:spPr>
        <p:txBody>
          <a:bodyPr wrap="square" rtlCol="0">
            <a:spAutoFit/>
          </a:bodyPr>
          <a:lstStyle/>
          <a:p>
            <a:r>
              <a:rPr lang="en-US" altLang="zh-CN" sz="3200" b="1" dirty="0" smtClean="0">
                <a:solidFill>
                  <a:srgbClr val="0000CC"/>
                </a:solidFill>
              </a:rPr>
              <a:t>wear scary clothes</a:t>
            </a:r>
            <a:endParaRPr lang="zh-CN" altLang="en-US" sz="3200" b="1" dirty="0">
              <a:solidFill>
                <a:srgbClr val="0000CC"/>
              </a:solidFill>
            </a:endParaRPr>
          </a:p>
        </p:txBody>
      </p:sp>
      <p:sp>
        <p:nvSpPr>
          <p:cNvPr id="31" name="TextBox 30"/>
          <p:cNvSpPr txBox="1"/>
          <p:nvPr/>
        </p:nvSpPr>
        <p:spPr>
          <a:xfrm>
            <a:off x="4457700" y="3990943"/>
            <a:ext cx="7477125" cy="1077218"/>
          </a:xfrm>
          <a:prstGeom prst="rect">
            <a:avLst/>
          </a:prstGeom>
          <a:noFill/>
        </p:spPr>
        <p:txBody>
          <a:bodyPr wrap="square" rtlCol="0">
            <a:spAutoFit/>
          </a:bodyPr>
          <a:lstStyle/>
          <a:p>
            <a:r>
              <a:rPr lang="en-US" altLang="zh-CN" sz="3200" b="1" dirty="0" smtClean="0">
                <a:solidFill>
                  <a:srgbClr val="0000CC"/>
                </a:solidFill>
              </a:rPr>
              <a:t>go to their </a:t>
            </a:r>
            <a:r>
              <a:rPr lang="en-US" altLang="zh-CN" sz="3200" b="1" dirty="0" err="1" smtClean="0">
                <a:solidFill>
                  <a:srgbClr val="0000CC"/>
                </a:solidFill>
              </a:rPr>
              <a:t>neighbours’</a:t>
            </a:r>
            <a:r>
              <a:rPr lang="en-US" altLang="zh-CN" sz="3200" b="1" dirty="0" smtClean="0">
                <a:solidFill>
                  <a:srgbClr val="0000CC"/>
                </a:solidFill>
              </a:rPr>
              <a:t> houses and ask,</a:t>
            </a:r>
            <a:r>
              <a:rPr lang="zh-CN" altLang="en-US" sz="3200" b="1" dirty="0" smtClean="0">
                <a:solidFill>
                  <a:srgbClr val="0000CC"/>
                </a:solidFill>
              </a:rPr>
              <a:t>“</a:t>
            </a:r>
            <a:r>
              <a:rPr lang="en-US" altLang="zh-CN" sz="3200" b="1" dirty="0" smtClean="0">
                <a:solidFill>
                  <a:srgbClr val="0000CC"/>
                </a:solidFill>
              </a:rPr>
              <a:t>Trick of treat?”</a:t>
            </a:r>
            <a:endParaRPr lang="zh-CN" altLang="en-US" sz="3200" b="1" dirty="0">
              <a:solidFill>
                <a:srgbClr val="0000CC"/>
              </a:solidFill>
            </a:endParaRPr>
          </a:p>
        </p:txBody>
      </p:sp>
      <p:sp>
        <p:nvSpPr>
          <p:cNvPr id="32" name="TextBox 31"/>
          <p:cNvSpPr txBox="1"/>
          <p:nvPr/>
        </p:nvSpPr>
        <p:spPr>
          <a:xfrm>
            <a:off x="4548188" y="5197761"/>
            <a:ext cx="5262563" cy="584775"/>
          </a:xfrm>
          <a:prstGeom prst="rect">
            <a:avLst/>
          </a:prstGeom>
          <a:noFill/>
        </p:spPr>
        <p:txBody>
          <a:bodyPr wrap="square" rtlCol="0">
            <a:spAutoFit/>
          </a:bodyPr>
          <a:lstStyle/>
          <a:p>
            <a:r>
              <a:rPr lang="en-US" altLang="zh-CN" sz="3200" b="1" dirty="0" smtClean="0">
                <a:solidFill>
                  <a:srgbClr val="0000CC"/>
                </a:solidFill>
              </a:rPr>
              <a:t>give them sweets</a:t>
            </a:r>
            <a:endParaRPr lang="zh-CN" altLang="en-US" sz="3200" b="1" dirty="0">
              <a:solidFill>
                <a:srgbClr val="0000CC"/>
              </a:solidFill>
            </a:endParaRPr>
          </a:p>
        </p:txBody>
      </p:sp>
      <p:sp>
        <p:nvSpPr>
          <p:cNvPr id="33" name="TextBox 32"/>
          <p:cNvSpPr txBox="1"/>
          <p:nvPr/>
        </p:nvSpPr>
        <p:spPr>
          <a:xfrm>
            <a:off x="2521743" y="6016911"/>
            <a:ext cx="5262563" cy="584775"/>
          </a:xfrm>
          <a:prstGeom prst="rect">
            <a:avLst/>
          </a:prstGeom>
          <a:noFill/>
        </p:spPr>
        <p:txBody>
          <a:bodyPr wrap="square" rtlCol="0">
            <a:spAutoFit/>
          </a:bodyPr>
          <a:lstStyle/>
          <a:p>
            <a:r>
              <a:rPr lang="en-US" altLang="zh-CN" sz="3200" b="1" dirty="0" smtClean="0">
                <a:solidFill>
                  <a:srgbClr val="0000CC"/>
                </a:solidFill>
              </a:rPr>
              <a:t>really fun</a:t>
            </a:r>
            <a:endParaRPr lang="zh-CN" altLang="en-US" sz="3200" b="1" dirty="0">
              <a:solidFill>
                <a:srgbClr val="0000CC"/>
              </a:solidFill>
            </a:endParaRPr>
          </a:p>
        </p:txBody>
      </p:sp>
      <p:grpSp>
        <p:nvGrpSpPr>
          <p:cNvPr id="34" name="Group 25"/>
          <p:cNvGrpSpPr/>
          <p:nvPr/>
        </p:nvGrpSpPr>
        <p:grpSpPr bwMode="auto">
          <a:xfrm>
            <a:off x="5927725" y="1736725"/>
            <a:ext cx="4751388" cy="1225550"/>
            <a:chOff x="3470" y="754"/>
            <a:chExt cx="2993" cy="772"/>
          </a:xfrm>
        </p:grpSpPr>
        <p:sp>
          <p:nvSpPr>
            <p:cNvPr id="35" name="AutoShape 22"/>
            <p:cNvSpPr>
              <a:spLocks noChangeArrowheads="1"/>
            </p:cNvSpPr>
            <p:nvPr/>
          </p:nvSpPr>
          <p:spPr bwMode="auto">
            <a:xfrm>
              <a:off x="3470" y="754"/>
              <a:ext cx="2086" cy="680"/>
            </a:xfrm>
            <a:prstGeom prst="cloudCallout">
              <a:avLst>
                <a:gd name="adj1" fmla="val -56375"/>
                <a:gd name="adj2" fmla="val 95736"/>
              </a:avLst>
            </a:prstGeom>
            <a:solidFill>
              <a:srgbClr val="FFFF00"/>
            </a:solidFill>
            <a:ln w="9525">
              <a:solidFill>
                <a:schemeClr val="tx1"/>
              </a:solidFill>
              <a:round/>
            </a:ln>
          </p:spPr>
          <p:txBody>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zh-CN" sz="1800"/>
            </a:p>
          </p:txBody>
        </p:sp>
        <p:sp>
          <p:nvSpPr>
            <p:cNvPr id="36" name="Rectangle 23"/>
            <p:cNvSpPr>
              <a:spLocks noChangeArrowheads="1"/>
            </p:cNvSpPr>
            <p:nvPr/>
          </p:nvSpPr>
          <p:spPr bwMode="auto">
            <a:xfrm>
              <a:off x="3606" y="845"/>
              <a:ext cx="2857" cy="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90000"/>
                </a:lnSpc>
                <a:buFontTx/>
                <a:buNone/>
              </a:pPr>
              <a:r>
                <a:rPr lang="en-US" altLang="zh-CN" sz="2400" b="1">
                  <a:solidFill>
                    <a:srgbClr val="FF0000"/>
                  </a:solidFill>
                  <a:latin typeface="Times New Roman" panose="02020603050405020304" pitchFamily="18" charset="0"/>
                </a:rPr>
                <a:t>On the 31st , October</a:t>
              </a:r>
            </a:p>
            <a:p>
              <a:pPr eaLnBrk="1" hangingPunct="1">
                <a:lnSpc>
                  <a:spcPct val="90000"/>
                </a:lnSpc>
                <a:buFontTx/>
                <a:buNone/>
              </a:pPr>
              <a:r>
                <a:rPr lang="en-US" altLang="zh-CN" sz="2400" b="1">
                  <a:solidFill>
                    <a:srgbClr val="FF0000"/>
                  </a:solidFill>
                  <a:latin typeface="Times New Roman" panose="02020603050405020304" pitchFamily="18" charset="0"/>
                </a:rPr>
                <a:t>   </a:t>
              </a:r>
              <a:r>
                <a:rPr lang="zh-CN" altLang="en-US" sz="2400" b="1">
                  <a:solidFill>
                    <a:srgbClr val="FF0000"/>
                  </a:solidFill>
                  <a:latin typeface="Times New Roman" panose="02020603050405020304" pitchFamily="18" charset="0"/>
                </a:rPr>
                <a:t>每年</a:t>
              </a:r>
              <a:r>
                <a:rPr lang="en-US" altLang="zh-CN" sz="2400" b="1">
                  <a:solidFill>
                    <a:srgbClr val="FF0000"/>
                  </a:solidFill>
                  <a:latin typeface="Times New Roman" panose="02020603050405020304" pitchFamily="18" charset="0"/>
                </a:rPr>
                <a:t>10</a:t>
              </a:r>
              <a:r>
                <a:rPr lang="zh-CN" altLang="en-US" sz="2400" b="1">
                  <a:solidFill>
                    <a:srgbClr val="FF0000"/>
                  </a:solidFill>
                  <a:latin typeface="Times New Roman" panose="02020603050405020304" pitchFamily="18" charset="0"/>
                </a:rPr>
                <a:t>月</a:t>
              </a:r>
              <a:r>
                <a:rPr lang="en-US" altLang="zh-CN" sz="2400" b="1">
                  <a:solidFill>
                    <a:srgbClr val="FF0000"/>
                  </a:solidFill>
                  <a:latin typeface="Times New Roman" panose="02020603050405020304" pitchFamily="18" charset="0"/>
                </a:rPr>
                <a:t>31</a:t>
              </a:r>
              <a:r>
                <a:rPr lang="zh-CN" altLang="en-US" sz="2400" b="1">
                  <a:solidFill>
                    <a:srgbClr val="FF0000"/>
                  </a:solidFill>
                  <a:latin typeface="Times New Roman" panose="02020603050405020304" pitchFamily="18" charset="0"/>
                </a:rPr>
                <a:t>日</a:t>
              </a:r>
            </a:p>
          </p:txBody>
        </p:sp>
      </p:grpSp>
      <p:sp>
        <p:nvSpPr>
          <p:cNvPr id="18" name="TextBox 17"/>
          <p:cNvSpPr txBox="1"/>
          <p:nvPr/>
        </p:nvSpPr>
        <p:spPr>
          <a:xfrm>
            <a:off x="592931" y="5791634"/>
            <a:ext cx="1990724" cy="954107"/>
          </a:xfrm>
          <a:prstGeom prst="rect">
            <a:avLst/>
          </a:prstGeom>
          <a:noFill/>
        </p:spPr>
        <p:txBody>
          <a:bodyPr wrap="square" rtlCol="0">
            <a:spAutoFit/>
          </a:bodyPr>
          <a:lstStyle/>
          <a:p>
            <a:r>
              <a:rPr lang="en-US" altLang="zh-CN" sz="2800" b="1" dirty="0" smtClean="0">
                <a:solidFill>
                  <a:srgbClr val="C00000"/>
                </a:solidFill>
                <a:latin typeface="Times New Roman" panose="02020603050405020304" pitchFamily="18" charset="0"/>
                <a:cs typeface="Times New Roman" panose="02020603050405020304" pitchFamily="18" charset="0"/>
              </a:rPr>
              <a:t>How</a:t>
            </a:r>
          </a:p>
          <a:p>
            <a:r>
              <a:rPr lang="en-US" altLang="zh-CN" sz="2800" b="1" dirty="0" smtClean="0">
                <a:solidFill>
                  <a:srgbClr val="00B0F0"/>
                </a:solidFill>
                <a:latin typeface="Times New Roman" panose="02020603050405020304" pitchFamily="18" charset="0"/>
                <a:cs typeface="Times New Roman" panose="02020603050405020304" pitchFamily="18" charset="0"/>
              </a:rPr>
              <a:t>(feelings)</a:t>
            </a:r>
            <a:endParaRPr lang="zh-CN" altLang="en-US" sz="2800" b="1" dirty="0">
              <a:solidFill>
                <a:srgbClr val="00B0F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ppt_x"/>
                                          </p:val>
                                        </p:tav>
                                        <p:tav tm="100000">
                                          <p:val>
                                            <p:strVal val="#ppt_x"/>
                                          </p:val>
                                        </p:tav>
                                      </p:tavLst>
                                    </p:anim>
                                    <p:anim calcmode="lin" valueType="num">
                                      <p:cBhvr additive="base">
                                        <p:cTn id="2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500" fill="hold"/>
                                        <p:tgtEl>
                                          <p:spTgt spid="28"/>
                                        </p:tgtEl>
                                        <p:attrNameLst>
                                          <p:attrName>ppt_x</p:attrName>
                                        </p:attrNameLst>
                                      </p:cBhvr>
                                      <p:tavLst>
                                        <p:tav tm="0">
                                          <p:val>
                                            <p:strVal val="#ppt_x"/>
                                          </p:val>
                                        </p:tav>
                                        <p:tav tm="100000">
                                          <p:val>
                                            <p:strVal val="#ppt_x"/>
                                          </p:val>
                                        </p:tav>
                                      </p:tavLst>
                                    </p:anim>
                                    <p:anim calcmode="lin" valueType="num">
                                      <p:cBhvr additive="base">
                                        <p:cTn id="3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nodeType="click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blinds(horizontal)">
                                      <p:cBhvr>
                                        <p:cTn id="43" dur="500"/>
                                        <p:tgtEl>
                                          <p:spTgt spid="34"/>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30"/>
                                        </p:tgtEl>
                                        <p:attrNameLst>
                                          <p:attrName>style.visibility</p:attrName>
                                        </p:attrNameLst>
                                      </p:cBhvr>
                                      <p:to>
                                        <p:strVal val="visible"/>
                                      </p:to>
                                    </p:set>
                                    <p:anim calcmode="lin" valueType="num">
                                      <p:cBhvr additive="base">
                                        <p:cTn id="48" dur="500" fill="hold"/>
                                        <p:tgtEl>
                                          <p:spTgt spid="30"/>
                                        </p:tgtEl>
                                        <p:attrNameLst>
                                          <p:attrName>ppt_x</p:attrName>
                                        </p:attrNameLst>
                                      </p:cBhvr>
                                      <p:tavLst>
                                        <p:tav tm="0">
                                          <p:val>
                                            <p:strVal val="#ppt_x"/>
                                          </p:val>
                                        </p:tav>
                                        <p:tav tm="100000">
                                          <p:val>
                                            <p:strVal val="#ppt_x"/>
                                          </p:val>
                                        </p:tav>
                                      </p:tavLst>
                                    </p:anim>
                                    <p:anim calcmode="lin" valueType="num">
                                      <p:cBhvr additive="base">
                                        <p:cTn id="49"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31"/>
                                        </p:tgtEl>
                                        <p:attrNameLst>
                                          <p:attrName>style.visibility</p:attrName>
                                        </p:attrNameLst>
                                      </p:cBhvr>
                                      <p:to>
                                        <p:strVal val="visible"/>
                                      </p:to>
                                    </p:set>
                                    <p:anim calcmode="lin" valueType="num">
                                      <p:cBhvr additive="base">
                                        <p:cTn id="54" dur="500" fill="hold"/>
                                        <p:tgtEl>
                                          <p:spTgt spid="31"/>
                                        </p:tgtEl>
                                        <p:attrNameLst>
                                          <p:attrName>ppt_x</p:attrName>
                                        </p:attrNameLst>
                                      </p:cBhvr>
                                      <p:tavLst>
                                        <p:tav tm="0">
                                          <p:val>
                                            <p:strVal val="#ppt_x"/>
                                          </p:val>
                                        </p:tav>
                                        <p:tav tm="100000">
                                          <p:val>
                                            <p:strVal val="#ppt_x"/>
                                          </p:val>
                                        </p:tav>
                                      </p:tavLst>
                                    </p:anim>
                                    <p:anim calcmode="lin" valueType="num">
                                      <p:cBhvr additive="base">
                                        <p:cTn id="55"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32"/>
                                        </p:tgtEl>
                                        <p:attrNameLst>
                                          <p:attrName>style.visibility</p:attrName>
                                        </p:attrNameLst>
                                      </p:cBhvr>
                                      <p:to>
                                        <p:strVal val="visible"/>
                                      </p:to>
                                    </p:set>
                                    <p:anim calcmode="lin" valueType="num">
                                      <p:cBhvr additive="base">
                                        <p:cTn id="60" dur="500" fill="hold"/>
                                        <p:tgtEl>
                                          <p:spTgt spid="32"/>
                                        </p:tgtEl>
                                        <p:attrNameLst>
                                          <p:attrName>ppt_x</p:attrName>
                                        </p:attrNameLst>
                                      </p:cBhvr>
                                      <p:tavLst>
                                        <p:tav tm="0">
                                          <p:val>
                                            <p:strVal val="#ppt_x"/>
                                          </p:val>
                                        </p:tav>
                                        <p:tav tm="100000">
                                          <p:val>
                                            <p:strVal val="#ppt_x"/>
                                          </p:val>
                                        </p:tav>
                                      </p:tavLst>
                                    </p:anim>
                                    <p:anim calcmode="lin" valueType="num">
                                      <p:cBhvr additive="base">
                                        <p:cTn id="61"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33"/>
                                        </p:tgtEl>
                                        <p:attrNameLst>
                                          <p:attrName>style.visibility</p:attrName>
                                        </p:attrNameLst>
                                      </p:cBhvr>
                                      <p:to>
                                        <p:strVal val="visible"/>
                                      </p:to>
                                    </p:set>
                                    <p:anim calcmode="lin" valueType="num">
                                      <p:cBhvr additive="base">
                                        <p:cTn id="66" dur="500" fill="hold"/>
                                        <p:tgtEl>
                                          <p:spTgt spid="33"/>
                                        </p:tgtEl>
                                        <p:attrNameLst>
                                          <p:attrName>ppt_x</p:attrName>
                                        </p:attrNameLst>
                                      </p:cBhvr>
                                      <p:tavLst>
                                        <p:tav tm="0">
                                          <p:val>
                                            <p:strVal val="#ppt_x"/>
                                          </p:val>
                                        </p:tav>
                                        <p:tav tm="100000">
                                          <p:val>
                                            <p:strVal val="#ppt_x"/>
                                          </p:val>
                                        </p:tav>
                                      </p:tavLst>
                                    </p:anim>
                                    <p:anim calcmode="lin" valueType="num">
                                      <p:cBhvr additive="base">
                                        <p:cTn id="67"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2" grpId="0"/>
      <p:bldP spid="23" grpId="0"/>
      <p:bldP spid="26" grpId="0"/>
      <p:bldP spid="28" grpId="0"/>
      <p:bldP spid="30" grpId="0"/>
      <p:bldP spid="31" grpId="0"/>
      <p:bldP spid="32" grpId="0"/>
      <p:bldP spid="33" grpId="0"/>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697660893"/>
              </p:ext>
            </p:extLst>
          </p:nvPr>
        </p:nvGraphicFramePr>
        <p:xfrm>
          <a:off x="209550" y="2200275"/>
          <a:ext cx="11601450" cy="4522611"/>
        </p:xfrm>
        <a:graphic>
          <a:graphicData uri="http://schemas.openxmlformats.org/drawingml/2006/table">
            <a:tbl>
              <a:tblPr firstRow="1" bandRow="1">
                <a:tableStyleId>{16D9F66E-5EB9-4882-86FB-DCBF35E3C3E4}</a:tableStyleId>
              </a:tblPr>
              <a:tblGrid>
                <a:gridCol w="1495425"/>
                <a:gridCol w="1552575"/>
                <a:gridCol w="8553450"/>
              </a:tblGrid>
              <a:tr h="1032227">
                <a:tc>
                  <a:txBody>
                    <a:bodyPr/>
                    <a:lstStyle/>
                    <a:p>
                      <a:pPr algn="ctr"/>
                      <a:endParaRPr lang="zh-CN" altLang="en-US" sz="2800" b="1" dirty="0">
                        <a:solidFill>
                          <a:srgbClr val="C00000"/>
                        </a:solidFill>
                      </a:endParaRPr>
                    </a:p>
                  </a:txBody>
                  <a:tcPr/>
                </a:tc>
                <a:tc gridSpan="2">
                  <a:txBody>
                    <a:bodyPr/>
                    <a:lstStyle/>
                    <a:p>
                      <a:pPr algn="ctr"/>
                      <a:endParaRPr lang="zh-CN" altLang="en-US" sz="2800" b="1" dirty="0"/>
                    </a:p>
                  </a:txBody>
                  <a:tcPr/>
                </a:tc>
                <a:tc hMerge="1">
                  <a:txBody>
                    <a:bodyPr/>
                    <a:lstStyle/>
                    <a:p>
                      <a:endParaRPr lang="zh-CN"/>
                    </a:p>
                  </a:txBody>
                  <a:tcPr/>
                </a:tc>
              </a:tr>
              <a:tr h="846843">
                <a:tc rowSpan="3">
                  <a:txBody>
                    <a:bodyPr/>
                    <a:lstStyle/>
                    <a:p>
                      <a:pPr algn="ctr"/>
                      <a:endParaRPr lang="en-US" altLang="zh-CN" sz="2800" b="1" dirty="0" smtClean="0">
                        <a:solidFill>
                          <a:srgbClr val="C00000"/>
                        </a:solidFill>
                      </a:endParaRPr>
                    </a:p>
                    <a:p>
                      <a:pPr algn="ctr"/>
                      <a:endParaRPr lang="en-US" altLang="zh-CN" sz="2800" b="1" dirty="0" smtClean="0">
                        <a:solidFill>
                          <a:srgbClr val="C00000"/>
                        </a:solidFill>
                      </a:endParaRPr>
                    </a:p>
                  </a:txBody>
                  <a:tcPr/>
                </a:tc>
                <a:tc rowSpan="2">
                  <a:txBody>
                    <a:bodyPr/>
                    <a:lstStyle/>
                    <a:p>
                      <a:pPr algn="ctr"/>
                      <a:endParaRPr lang="en-US" altLang="zh-CN" sz="2800" b="1" dirty="0" smtClean="0">
                        <a:solidFill>
                          <a:srgbClr val="CC00CC"/>
                        </a:solidFill>
                      </a:endParaRPr>
                    </a:p>
                  </a:txBody>
                  <a:tcPr/>
                </a:tc>
                <a:tc>
                  <a:txBody>
                    <a:bodyPr/>
                    <a:lstStyle/>
                    <a:p>
                      <a:endParaRPr lang="zh-CN" altLang="en-US"/>
                    </a:p>
                  </a:txBody>
                  <a:tcPr/>
                </a:tc>
              </a:tr>
              <a:tr h="949855">
                <a:tc vMerge="1">
                  <a:txBody>
                    <a:bodyPr/>
                    <a:lstStyle/>
                    <a:p>
                      <a:endParaRPr lang="zh-CN"/>
                    </a:p>
                  </a:txBody>
                  <a:tcPr/>
                </a:tc>
                <a:tc vMerge="1">
                  <a:txBody>
                    <a:bodyPr/>
                    <a:lstStyle/>
                    <a:p>
                      <a:endParaRPr lang="zh-CN"/>
                    </a:p>
                  </a:txBody>
                  <a:tcPr/>
                </a:tc>
                <a:tc>
                  <a:txBody>
                    <a:bodyPr/>
                    <a:lstStyle/>
                    <a:p>
                      <a:endParaRPr lang="zh-CN" altLang="en-US" dirty="0"/>
                    </a:p>
                  </a:txBody>
                  <a:tcPr/>
                </a:tc>
              </a:tr>
              <a:tr h="846843">
                <a:tc vMerge="1">
                  <a:txBody>
                    <a:bodyPr/>
                    <a:lstStyle/>
                    <a:p>
                      <a:endParaRPr lang="zh-CN"/>
                    </a:p>
                  </a:txBody>
                  <a:tcPr/>
                </a:tc>
                <a:tc>
                  <a:txBody>
                    <a:bodyPr/>
                    <a:lstStyle/>
                    <a:p>
                      <a:pPr algn="ctr"/>
                      <a:endParaRPr lang="zh-CN" altLang="en-US" sz="2800" b="1" dirty="0">
                        <a:solidFill>
                          <a:srgbClr val="CC00CC"/>
                        </a:solidFill>
                      </a:endParaRPr>
                    </a:p>
                  </a:txBody>
                  <a:tcPr/>
                </a:tc>
                <a:tc>
                  <a:txBody>
                    <a:bodyPr/>
                    <a:lstStyle/>
                    <a:p>
                      <a:endParaRPr lang="zh-CN" altLang="en-US"/>
                    </a:p>
                  </a:txBody>
                  <a:tcPr/>
                </a:tc>
              </a:tr>
              <a:tr h="846843">
                <a:tc>
                  <a:txBody>
                    <a:bodyPr/>
                    <a:lstStyle/>
                    <a:p>
                      <a:pPr algn="ctr"/>
                      <a:endParaRPr lang="zh-CN" altLang="en-US" sz="2800" b="1" dirty="0">
                        <a:solidFill>
                          <a:srgbClr val="C00000"/>
                        </a:solidFill>
                      </a:endParaRPr>
                    </a:p>
                  </a:txBody>
                  <a:tcPr/>
                </a:tc>
                <a:tc gridSpan="2">
                  <a:txBody>
                    <a:bodyPr/>
                    <a:lstStyle/>
                    <a:p>
                      <a:pPr algn="ctr"/>
                      <a:endParaRPr lang="zh-CN" altLang="en-US" sz="2800" b="1" dirty="0"/>
                    </a:p>
                  </a:txBody>
                  <a:tcPr/>
                </a:tc>
                <a:tc hMerge="1">
                  <a:txBody>
                    <a:bodyPr/>
                    <a:lstStyle/>
                    <a:p>
                      <a:endParaRPr lang="zh-CN"/>
                    </a:p>
                  </a:txBody>
                  <a:tcPr/>
                </a:tc>
              </a:tr>
            </a:tbl>
          </a:graphicData>
        </a:graphic>
      </p:graphicFrame>
      <p:sp>
        <p:nvSpPr>
          <p:cNvPr id="3" name="TextBox 2"/>
          <p:cNvSpPr txBox="1"/>
          <p:nvPr/>
        </p:nvSpPr>
        <p:spPr>
          <a:xfrm>
            <a:off x="1719262" y="3907687"/>
            <a:ext cx="1828800" cy="523220"/>
          </a:xfrm>
          <a:prstGeom prst="rect">
            <a:avLst/>
          </a:prstGeom>
          <a:noFill/>
        </p:spPr>
        <p:txBody>
          <a:bodyPr wrap="square" rtlCol="0">
            <a:spAutoFit/>
          </a:bodyPr>
          <a:lstStyle/>
          <a:p>
            <a:r>
              <a:rPr lang="en-US" altLang="zh-CN" sz="2800" b="1" dirty="0" smtClean="0">
                <a:solidFill>
                  <a:srgbClr val="CC00CC"/>
                </a:solidFill>
                <a:latin typeface="Times New Roman" panose="02020603050405020304" pitchFamily="18" charset="0"/>
                <a:cs typeface="Times New Roman" panose="02020603050405020304" pitchFamily="18" charset="0"/>
              </a:rPr>
              <a:t>Children</a:t>
            </a:r>
            <a:endParaRPr lang="zh-CN" altLang="en-US" sz="2800" b="1" dirty="0">
              <a:solidFill>
                <a:srgbClr val="CC00CC"/>
              </a:solidFill>
              <a:latin typeface="Times New Roman" panose="02020603050405020304" pitchFamily="18" charset="0"/>
              <a:cs typeface="Times New Roman" panose="02020603050405020304" pitchFamily="18" charset="0"/>
            </a:endParaRPr>
          </a:p>
        </p:txBody>
      </p:sp>
      <p:sp>
        <p:nvSpPr>
          <p:cNvPr id="4" name="TextBox 3"/>
          <p:cNvSpPr txBox="1"/>
          <p:nvPr/>
        </p:nvSpPr>
        <p:spPr>
          <a:xfrm>
            <a:off x="1638300" y="5075508"/>
            <a:ext cx="2371725" cy="830997"/>
          </a:xfrm>
          <a:prstGeom prst="rect">
            <a:avLst/>
          </a:prstGeom>
          <a:noFill/>
        </p:spPr>
        <p:txBody>
          <a:bodyPr wrap="square" rtlCol="0">
            <a:spAutoFit/>
          </a:bodyPr>
          <a:lstStyle/>
          <a:p>
            <a:r>
              <a:rPr lang="en-US" altLang="zh-CN" sz="2400" b="1" dirty="0" err="1" smtClean="0">
                <a:solidFill>
                  <a:srgbClr val="CC00CC"/>
                </a:solidFill>
                <a:latin typeface="Times New Roman" panose="02020603050405020304" pitchFamily="18" charset="0"/>
                <a:cs typeface="Times New Roman" panose="02020603050405020304" pitchFamily="18" charset="0"/>
              </a:rPr>
              <a:t>Neighbours</a:t>
            </a:r>
            <a:endParaRPr lang="en-US" altLang="zh-CN" sz="2400" b="1" dirty="0" smtClean="0">
              <a:solidFill>
                <a:srgbClr val="CC00CC"/>
              </a:solidFill>
              <a:latin typeface="Times New Roman" panose="02020603050405020304" pitchFamily="18" charset="0"/>
              <a:cs typeface="Times New Roman" panose="02020603050405020304" pitchFamily="18" charset="0"/>
            </a:endParaRPr>
          </a:p>
          <a:p>
            <a:r>
              <a:rPr lang="en-US" altLang="zh-CN" sz="2400" b="1" dirty="0" smtClean="0">
                <a:solidFill>
                  <a:srgbClr val="CC00CC"/>
                </a:solidFill>
                <a:latin typeface="Times New Roman" panose="02020603050405020304" pitchFamily="18" charset="0"/>
                <a:cs typeface="Times New Roman" panose="02020603050405020304" pitchFamily="18" charset="0"/>
              </a:rPr>
              <a:t>(people)</a:t>
            </a:r>
            <a:endParaRPr lang="zh-CN" altLang="en-US" sz="2400" b="1" dirty="0">
              <a:solidFill>
                <a:srgbClr val="CC00CC"/>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371476" y="2463226"/>
            <a:ext cx="1142999" cy="523220"/>
          </a:xfrm>
          <a:prstGeom prst="rect">
            <a:avLst/>
          </a:prstGeom>
          <a:noFill/>
        </p:spPr>
        <p:txBody>
          <a:bodyPr wrap="square" rtlCol="0">
            <a:spAutoFit/>
          </a:bodyPr>
          <a:lstStyle/>
          <a:p>
            <a:r>
              <a:rPr lang="en-US" altLang="zh-CN" sz="2800" b="1" dirty="0" smtClean="0">
                <a:solidFill>
                  <a:srgbClr val="C00000"/>
                </a:solidFill>
                <a:latin typeface="Times New Roman" panose="02020603050405020304" pitchFamily="18" charset="0"/>
                <a:cs typeface="Times New Roman" panose="02020603050405020304" pitchFamily="18" charset="0"/>
              </a:rPr>
              <a:t>When</a:t>
            </a:r>
            <a:endParaRPr lang="zh-CN" altLang="en-US" sz="2800" b="1" dirty="0">
              <a:solidFill>
                <a:srgbClr val="C00000"/>
              </a:solidFill>
              <a:latin typeface="Times New Roman" panose="02020603050405020304" pitchFamily="18" charset="0"/>
              <a:cs typeface="Times New Roman" panose="02020603050405020304" pitchFamily="18" charset="0"/>
            </a:endParaRPr>
          </a:p>
        </p:txBody>
      </p:sp>
      <p:sp>
        <p:nvSpPr>
          <p:cNvPr id="6" name="TextBox 5"/>
          <p:cNvSpPr txBox="1"/>
          <p:nvPr/>
        </p:nvSpPr>
        <p:spPr>
          <a:xfrm>
            <a:off x="371476" y="4326422"/>
            <a:ext cx="1142999" cy="523220"/>
          </a:xfrm>
          <a:prstGeom prst="rect">
            <a:avLst/>
          </a:prstGeom>
          <a:noFill/>
        </p:spPr>
        <p:txBody>
          <a:bodyPr wrap="square" rtlCol="0">
            <a:spAutoFit/>
          </a:bodyPr>
          <a:lstStyle/>
          <a:p>
            <a:r>
              <a:rPr lang="en-US" altLang="zh-CN" sz="2800" b="1" dirty="0" smtClean="0">
                <a:solidFill>
                  <a:srgbClr val="C00000"/>
                </a:solidFill>
                <a:latin typeface="Times New Roman" panose="02020603050405020304" pitchFamily="18" charset="0"/>
                <a:cs typeface="Times New Roman" panose="02020603050405020304" pitchFamily="18" charset="0"/>
              </a:rPr>
              <a:t>What</a:t>
            </a:r>
            <a:endParaRPr lang="zh-CN" altLang="en-US" sz="2800" b="1" dirty="0">
              <a:solidFill>
                <a:srgbClr val="C00000"/>
              </a:solidFill>
              <a:latin typeface="Times New Roman" panose="02020603050405020304" pitchFamily="18" charset="0"/>
              <a:cs typeface="Times New Roman" panose="02020603050405020304" pitchFamily="18" charset="0"/>
            </a:endParaRPr>
          </a:p>
        </p:txBody>
      </p:sp>
      <p:sp>
        <p:nvSpPr>
          <p:cNvPr id="7" name="TextBox 6"/>
          <p:cNvSpPr txBox="1"/>
          <p:nvPr/>
        </p:nvSpPr>
        <p:spPr>
          <a:xfrm>
            <a:off x="180976" y="5809823"/>
            <a:ext cx="1990724" cy="954107"/>
          </a:xfrm>
          <a:prstGeom prst="rect">
            <a:avLst/>
          </a:prstGeom>
          <a:noFill/>
        </p:spPr>
        <p:txBody>
          <a:bodyPr wrap="square" rtlCol="0">
            <a:spAutoFit/>
          </a:bodyPr>
          <a:lstStyle/>
          <a:p>
            <a:r>
              <a:rPr lang="en-US" altLang="zh-CN" sz="2800" b="1" dirty="0" smtClean="0">
                <a:solidFill>
                  <a:srgbClr val="C00000"/>
                </a:solidFill>
                <a:latin typeface="Times New Roman" panose="02020603050405020304" pitchFamily="18" charset="0"/>
                <a:cs typeface="Times New Roman" panose="02020603050405020304" pitchFamily="18" charset="0"/>
              </a:rPr>
              <a:t>How</a:t>
            </a:r>
          </a:p>
          <a:p>
            <a:r>
              <a:rPr lang="en-US" altLang="zh-CN" sz="2800" b="1" dirty="0" smtClean="0">
                <a:solidFill>
                  <a:srgbClr val="00B0F0"/>
                </a:solidFill>
                <a:latin typeface="Times New Roman" panose="02020603050405020304" pitchFamily="18" charset="0"/>
                <a:cs typeface="Times New Roman" panose="02020603050405020304" pitchFamily="18" charset="0"/>
              </a:rPr>
              <a:t>(feelings)</a:t>
            </a:r>
            <a:endParaRPr lang="zh-CN" altLang="en-US" sz="2800" b="1" dirty="0">
              <a:solidFill>
                <a:srgbClr val="00B0F0"/>
              </a:solidFill>
              <a:latin typeface="Times New Roman" panose="02020603050405020304" pitchFamily="18" charset="0"/>
              <a:cs typeface="Times New Roman" panose="02020603050405020304" pitchFamily="18" charset="0"/>
            </a:endParaRPr>
          </a:p>
        </p:txBody>
      </p:sp>
      <p:sp>
        <p:nvSpPr>
          <p:cNvPr id="8" name="TextBox 7"/>
          <p:cNvSpPr txBox="1"/>
          <p:nvPr/>
        </p:nvSpPr>
        <p:spPr>
          <a:xfrm>
            <a:off x="2524125" y="2343584"/>
            <a:ext cx="1828800" cy="523220"/>
          </a:xfrm>
          <a:prstGeom prst="rect">
            <a:avLst/>
          </a:prstGeom>
          <a:noFill/>
        </p:spPr>
        <p:txBody>
          <a:bodyPr wrap="square" rtlCol="0">
            <a:spAutoFit/>
          </a:bodyPr>
          <a:lstStyle/>
          <a:p>
            <a:r>
              <a:rPr lang="en-US" altLang="zh-CN" sz="2800" b="1" dirty="0" smtClean="0">
                <a:solidFill>
                  <a:srgbClr val="0000CC"/>
                </a:solidFill>
                <a:latin typeface="Times New Roman" panose="02020603050405020304" pitchFamily="18" charset="0"/>
                <a:cs typeface="Times New Roman" panose="02020603050405020304" pitchFamily="18" charset="0"/>
              </a:rPr>
              <a:t>In autumn</a:t>
            </a:r>
            <a:endParaRPr lang="zh-CN" altLang="en-US" sz="2800" b="1" dirty="0">
              <a:solidFill>
                <a:srgbClr val="0000CC"/>
              </a:solidFill>
              <a:latin typeface="Times New Roman" panose="02020603050405020304" pitchFamily="18" charset="0"/>
              <a:cs typeface="Times New Roman" panose="02020603050405020304" pitchFamily="18" charset="0"/>
            </a:endParaRPr>
          </a:p>
        </p:txBody>
      </p:sp>
      <p:sp>
        <p:nvSpPr>
          <p:cNvPr id="9" name="TextBox 8"/>
          <p:cNvSpPr txBox="1"/>
          <p:nvPr/>
        </p:nvSpPr>
        <p:spPr>
          <a:xfrm>
            <a:off x="3276600" y="3378486"/>
            <a:ext cx="3076575" cy="523220"/>
          </a:xfrm>
          <a:prstGeom prst="rect">
            <a:avLst/>
          </a:prstGeom>
          <a:noFill/>
        </p:spPr>
        <p:txBody>
          <a:bodyPr wrap="square" rtlCol="0">
            <a:spAutoFit/>
          </a:bodyPr>
          <a:lstStyle/>
          <a:p>
            <a:r>
              <a:rPr lang="en-US" altLang="zh-CN" sz="2800" b="1" dirty="0" smtClean="0">
                <a:solidFill>
                  <a:srgbClr val="0000CC"/>
                </a:solidFill>
                <a:latin typeface="Times New Roman" panose="02020603050405020304" pitchFamily="18" charset="0"/>
                <a:cs typeface="Times New Roman" panose="02020603050405020304" pitchFamily="18" charset="0"/>
              </a:rPr>
              <a:t>wear scary clothes</a:t>
            </a:r>
            <a:endParaRPr lang="zh-CN" altLang="en-US" sz="2800" b="1" dirty="0">
              <a:solidFill>
                <a:srgbClr val="0000CC"/>
              </a:solidFill>
              <a:latin typeface="Times New Roman" panose="02020603050405020304" pitchFamily="18" charset="0"/>
              <a:cs typeface="Times New Roman" panose="02020603050405020304" pitchFamily="18" charset="0"/>
            </a:endParaRPr>
          </a:p>
        </p:txBody>
      </p:sp>
      <p:sp>
        <p:nvSpPr>
          <p:cNvPr id="10" name="TextBox 9"/>
          <p:cNvSpPr txBox="1"/>
          <p:nvPr/>
        </p:nvSpPr>
        <p:spPr>
          <a:xfrm>
            <a:off x="3286125" y="4171918"/>
            <a:ext cx="4250531" cy="830997"/>
          </a:xfrm>
          <a:prstGeom prst="rect">
            <a:avLst/>
          </a:prstGeom>
          <a:noFill/>
        </p:spPr>
        <p:txBody>
          <a:bodyPr wrap="square" rtlCol="0">
            <a:spAutoFit/>
          </a:bodyPr>
          <a:lstStyle/>
          <a:p>
            <a:r>
              <a:rPr lang="en-US" altLang="zh-CN" sz="2400" b="1" dirty="0" smtClean="0">
                <a:solidFill>
                  <a:srgbClr val="0000CC"/>
                </a:solidFill>
                <a:latin typeface="Times New Roman" panose="02020603050405020304" pitchFamily="18" charset="0"/>
                <a:cs typeface="Times New Roman" panose="02020603050405020304" pitchFamily="18" charset="0"/>
              </a:rPr>
              <a:t>go to their </a:t>
            </a:r>
            <a:r>
              <a:rPr lang="en-US" altLang="zh-CN" sz="2400" b="1" dirty="0" err="1" smtClean="0">
                <a:solidFill>
                  <a:srgbClr val="0000CC"/>
                </a:solidFill>
                <a:latin typeface="Times New Roman" panose="02020603050405020304" pitchFamily="18" charset="0"/>
                <a:cs typeface="Times New Roman" panose="02020603050405020304" pitchFamily="18" charset="0"/>
              </a:rPr>
              <a:t>neighbours’</a:t>
            </a:r>
            <a:r>
              <a:rPr lang="en-US" altLang="zh-CN" sz="2400" b="1" dirty="0" smtClean="0">
                <a:solidFill>
                  <a:srgbClr val="0000CC"/>
                </a:solidFill>
                <a:latin typeface="Times New Roman" panose="02020603050405020304" pitchFamily="18" charset="0"/>
                <a:cs typeface="Times New Roman" panose="02020603050405020304" pitchFamily="18" charset="0"/>
              </a:rPr>
              <a:t> houses </a:t>
            </a:r>
          </a:p>
          <a:p>
            <a:r>
              <a:rPr lang="en-US" altLang="zh-CN" sz="2400" b="1" dirty="0" smtClean="0">
                <a:solidFill>
                  <a:srgbClr val="0000CC"/>
                </a:solidFill>
                <a:latin typeface="Times New Roman" panose="02020603050405020304" pitchFamily="18" charset="0"/>
                <a:cs typeface="Times New Roman" panose="02020603050405020304" pitchFamily="18" charset="0"/>
              </a:rPr>
              <a:t>and ask,</a:t>
            </a:r>
            <a:r>
              <a:rPr lang="zh-CN" altLang="en-US" sz="2400" b="1" dirty="0" smtClean="0">
                <a:solidFill>
                  <a:srgbClr val="0000CC"/>
                </a:solidFill>
                <a:latin typeface="Times New Roman" panose="02020603050405020304" pitchFamily="18" charset="0"/>
                <a:cs typeface="Times New Roman" panose="02020603050405020304" pitchFamily="18" charset="0"/>
              </a:rPr>
              <a:t>“</a:t>
            </a:r>
            <a:r>
              <a:rPr lang="en-US" altLang="zh-CN" sz="2400" b="1" dirty="0" smtClean="0">
                <a:solidFill>
                  <a:srgbClr val="0000CC"/>
                </a:solidFill>
                <a:latin typeface="Times New Roman" panose="02020603050405020304" pitchFamily="18" charset="0"/>
                <a:cs typeface="Times New Roman" panose="02020603050405020304" pitchFamily="18" charset="0"/>
              </a:rPr>
              <a:t>Trick of treat?”</a:t>
            </a:r>
            <a:endParaRPr lang="zh-CN" altLang="en-US" sz="2400" b="1" dirty="0">
              <a:solidFill>
                <a:srgbClr val="0000CC"/>
              </a:solidFill>
              <a:latin typeface="Times New Roman" panose="02020603050405020304" pitchFamily="18" charset="0"/>
              <a:cs typeface="Times New Roman" panose="02020603050405020304" pitchFamily="18" charset="0"/>
            </a:endParaRPr>
          </a:p>
        </p:txBody>
      </p:sp>
      <p:sp>
        <p:nvSpPr>
          <p:cNvPr id="11" name="TextBox 10"/>
          <p:cNvSpPr txBox="1"/>
          <p:nvPr/>
        </p:nvSpPr>
        <p:spPr>
          <a:xfrm>
            <a:off x="3524250" y="5197761"/>
            <a:ext cx="2990849" cy="523220"/>
          </a:xfrm>
          <a:prstGeom prst="rect">
            <a:avLst/>
          </a:prstGeom>
          <a:noFill/>
        </p:spPr>
        <p:txBody>
          <a:bodyPr wrap="square" rtlCol="0">
            <a:spAutoFit/>
          </a:bodyPr>
          <a:lstStyle/>
          <a:p>
            <a:r>
              <a:rPr lang="en-US" altLang="zh-CN" sz="2800" b="1" dirty="0" smtClean="0">
                <a:solidFill>
                  <a:srgbClr val="0000CC"/>
                </a:solidFill>
                <a:latin typeface="Times New Roman" panose="02020603050405020304" pitchFamily="18" charset="0"/>
                <a:cs typeface="Times New Roman" panose="02020603050405020304" pitchFamily="18" charset="0"/>
              </a:rPr>
              <a:t>give them sweets</a:t>
            </a:r>
            <a:endParaRPr lang="zh-CN" altLang="en-US" sz="2800" b="1" dirty="0">
              <a:solidFill>
                <a:srgbClr val="0000CC"/>
              </a:solidFill>
              <a:latin typeface="Times New Roman" panose="02020603050405020304" pitchFamily="18" charset="0"/>
              <a:cs typeface="Times New Roman" panose="02020603050405020304" pitchFamily="18" charset="0"/>
            </a:endParaRPr>
          </a:p>
        </p:txBody>
      </p:sp>
      <p:sp>
        <p:nvSpPr>
          <p:cNvPr id="12" name="TextBox 11"/>
          <p:cNvSpPr txBox="1"/>
          <p:nvPr/>
        </p:nvSpPr>
        <p:spPr>
          <a:xfrm>
            <a:off x="2083593" y="6089739"/>
            <a:ext cx="5262563" cy="523220"/>
          </a:xfrm>
          <a:prstGeom prst="rect">
            <a:avLst/>
          </a:prstGeom>
          <a:noFill/>
        </p:spPr>
        <p:txBody>
          <a:bodyPr wrap="square" rtlCol="0">
            <a:spAutoFit/>
          </a:bodyPr>
          <a:lstStyle/>
          <a:p>
            <a:r>
              <a:rPr lang="en-US" altLang="zh-CN" sz="2800" b="1" dirty="0" smtClean="0">
                <a:solidFill>
                  <a:srgbClr val="0000CC"/>
                </a:solidFill>
                <a:latin typeface="Times New Roman" panose="02020603050405020304" pitchFamily="18" charset="0"/>
                <a:cs typeface="Times New Roman" panose="02020603050405020304" pitchFamily="18" charset="0"/>
              </a:rPr>
              <a:t>really fun</a:t>
            </a:r>
            <a:endParaRPr lang="zh-CN" altLang="en-US" sz="2800" b="1" dirty="0">
              <a:solidFill>
                <a:srgbClr val="0000CC"/>
              </a:solidFill>
              <a:latin typeface="Times New Roman" panose="02020603050405020304" pitchFamily="18" charset="0"/>
              <a:cs typeface="Times New Roman" panose="02020603050405020304" pitchFamily="18" charset="0"/>
            </a:endParaRPr>
          </a:p>
        </p:txBody>
      </p:sp>
      <p:cxnSp>
        <p:nvCxnSpPr>
          <p:cNvPr id="14" name="直接连接符 13"/>
          <p:cNvCxnSpPr/>
          <p:nvPr/>
        </p:nvCxnSpPr>
        <p:spPr>
          <a:xfrm>
            <a:off x="7403306" y="2200275"/>
            <a:ext cx="0" cy="3702483"/>
          </a:xfrm>
          <a:prstGeom prst="line">
            <a:avLst/>
          </a:prstGeom>
          <a:ln w="15875">
            <a:solidFill>
              <a:schemeClr val="accent6">
                <a:lumMod val="75000"/>
                <a:alpha val="68000"/>
              </a:schemeClr>
            </a:solidFill>
          </a:ln>
        </p:spPr>
        <p:style>
          <a:lnRef idx="1">
            <a:schemeClr val="accent1"/>
          </a:lnRef>
          <a:fillRef idx="0">
            <a:schemeClr val="accent1"/>
          </a:fillRef>
          <a:effectRef idx="0">
            <a:schemeClr val="accent1"/>
          </a:effectRef>
          <a:fontRef idx="minor">
            <a:schemeClr val="tx1"/>
          </a:fontRef>
        </p:style>
      </p:cxnSp>
      <p:graphicFrame>
        <p:nvGraphicFramePr>
          <p:cNvPr id="15" name="表格 14"/>
          <p:cNvGraphicFramePr>
            <a:graphicFrameLocks noGrp="1"/>
          </p:cNvGraphicFramePr>
          <p:nvPr>
            <p:extLst>
              <p:ext uri="{D42A27DB-BD31-4B8C-83A1-F6EECF244321}">
                <p14:modId xmlns:p14="http://schemas.microsoft.com/office/powerpoint/2010/main" val="2742304198"/>
              </p:ext>
            </p:extLst>
          </p:nvPr>
        </p:nvGraphicFramePr>
        <p:xfrm>
          <a:off x="209550" y="1390650"/>
          <a:ext cx="11620499" cy="809625"/>
        </p:xfrm>
        <a:graphic>
          <a:graphicData uri="http://schemas.openxmlformats.org/drawingml/2006/table">
            <a:tbl>
              <a:tblPr firstRow="1" bandRow="1">
                <a:tableStyleId>{91EBBBCC-DAD2-459C-BE2E-F6DE35CF9A28}</a:tableStyleId>
              </a:tblPr>
              <a:tblGrid>
                <a:gridCol w="1209675"/>
                <a:gridCol w="5953125"/>
                <a:gridCol w="4457699"/>
              </a:tblGrid>
              <a:tr h="809625">
                <a:tc>
                  <a:txBody>
                    <a:bodyPr/>
                    <a:lstStyle/>
                    <a:p>
                      <a:endParaRPr lang="zh-CN" altLang="en-US" dirty="0"/>
                    </a:p>
                  </a:txBody>
                  <a:tcPr/>
                </a:tc>
                <a:tc>
                  <a:txBody>
                    <a:bodyPr/>
                    <a:lstStyle/>
                    <a:p>
                      <a:endParaRPr lang="zh-CN" altLang="en-US" dirty="0"/>
                    </a:p>
                  </a:txBody>
                  <a:tcPr/>
                </a:tc>
                <a:tc>
                  <a:txBody>
                    <a:bodyPr/>
                    <a:lstStyle/>
                    <a:p>
                      <a:endParaRPr lang="zh-CN" altLang="en-US" dirty="0"/>
                    </a:p>
                  </a:txBody>
                  <a:tcPr/>
                </a:tc>
              </a:tr>
            </a:tbl>
          </a:graphicData>
        </a:graphic>
      </p:graphicFrame>
      <p:sp>
        <p:nvSpPr>
          <p:cNvPr id="16" name="TextBox 15"/>
          <p:cNvSpPr txBox="1"/>
          <p:nvPr/>
        </p:nvSpPr>
        <p:spPr>
          <a:xfrm>
            <a:off x="2886075" y="1447800"/>
            <a:ext cx="2247899" cy="584775"/>
          </a:xfrm>
          <a:prstGeom prst="rect">
            <a:avLst/>
          </a:prstGeom>
          <a:noFill/>
        </p:spPr>
        <p:txBody>
          <a:bodyPr wrap="square" rtlCol="0">
            <a:spAutoFit/>
          </a:bodyPr>
          <a:lstStyle/>
          <a:p>
            <a:r>
              <a:rPr lang="en-US" altLang="zh-CN" sz="3200" b="1" dirty="0" smtClean="0">
                <a:solidFill>
                  <a:srgbClr val="000099"/>
                </a:solidFill>
                <a:latin typeface="Times New Roman" panose="02020603050405020304" pitchFamily="18" charset="0"/>
                <a:cs typeface="Times New Roman" panose="02020603050405020304" pitchFamily="18" charset="0"/>
              </a:rPr>
              <a:t>Halloween</a:t>
            </a:r>
            <a:endParaRPr lang="zh-CN" altLang="en-US" sz="3200" b="1" dirty="0">
              <a:solidFill>
                <a:srgbClr val="000099"/>
              </a:solidFill>
              <a:latin typeface="Times New Roman" panose="02020603050405020304" pitchFamily="18" charset="0"/>
              <a:cs typeface="Times New Roman" panose="02020603050405020304" pitchFamily="18" charset="0"/>
            </a:endParaRPr>
          </a:p>
        </p:txBody>
      </p:sp>
      <p:sp>
        <p:nvSpPr>
          <p:cNvPr id="17" name="TextBox 16"/>
          <p:cNvSpPr txBox="1"/>
          <p:nvPr/>
        </p:nvSpPr>
        <p:spPr>
          <a:xfrm>
            <a:off x="8753476" y="1464825"/>
            <a:ext cx="2247899" cy="584775"/>
          </a:xfrm>
          <a:prstGeom prst="rect">
            <a:avLst/>
          </a:prstGeom>
          <a:noFill/>
        </p:spPr>
        <p:txBody>
          <a:bodyPr wrap="square" rtlCol="0">
            <a:spAutoFit/>
          </a:bodyPr>
          <a:lstStyle/>
          <a:p>
            <a:r>
              <a:rPr lang="en-US" altLang="zh-CN" sz="3200" b="1" dirty="0" smtClean="0">
                <a:solidFill>
                  <a:srgbClr val="000099"/>
                </a:solidFill>
                <a:latin typeface="Times New Roman" panose="02020603050405020304" pitchFamily="18" charset="0"/>
                <a:cs typeface="Times New Roman" panose="02020603050405020304" pitchFamily="18" charset="0"/>
              </a:rPr>
              <a:t>Easter</a:t>
            </a:r>
            <a:endParaRPr lang="zh-CN" altLang="en-US" sz="3200" b="1" dirty="0">
              <a:solidFill>
                <a:srgbClr val="000099"/>
              </a:solidFill>
              <a:latin typeface="Times New Roman" panose="02020603050405020304" pitchFamily="18" charset="0"/>
              <a:cs typeface="Times New Roman" panose="02020603050405020304" pitchFamily="18" charset="0"/>
            </a:endParaRPr>
          </a:p>
        </p:txBody>
      </p:sp>
      <p:cxnSp>
        <p:nvCxnSpPr>
          <p:cNvPr id="19" name="直接连接符 18"/>
          <p:cNvCxnSpPr/>
          <p:nvPr/>
        </p:nvCxnSpPr>
        <p:spPr>
          <a:xfrm>
            <a:off x="1719262" y="1419225"/>
            <a:ext cx="0" cy="895784"/>
          </a:xfrm>
          <a:prstGeom prst="line">
            <a:avLst/>
          </a:prstGeom>
          <a:ln w="19050">
            <a:solidFill>
              <a:schemeClr val="accent6">
                <a:lumMod val="75000"/>
                <a:alpha val="5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403306" y="1365825"/>
            <a:ext cx="0" cy="895784"/>
          </a:xfrm>
          <a:prstGeom prst="line">
            <a:avLst/>
          </a:prstGeom>
          <a:ln w="19050">
            <a:solidFill>
              <a:schemeClr val="accent6">
                <a:lumMod val="75000"/>
                <a:alpha val="55000"/>
              </a:schemeClr>
            </a:solidFill>
          </a:ln>
        </p:spPr>
        <p:style>
          <a:lnRef idx="1">
            <a:schemeClr val="accent1"/>
          </a:lnRef>
          <a:fillRef idx="0">
            <a:schemeClr val="accent1"/>
          </a:fillRef>
          <a:effectRef idx="0">
            <a:schemeClr val="accent1"/>
          </a:effectRef>
          <a:fontRef idx="minor">
            <a:schemeClr val="tx1"/>
          </a:fontRef>
        </p:style>
      </p:cxnSp>
      <p:sp>
        <p:nvSpPr>
          <p:cNvPr id="21" name="双波形 20"/>
          <p:cNvSpPr/>
          <p:nvPr/>
        </p:nvSpPr>
        <p:spPr>
          <a:xfrm>
            <a:off x="-4762" y="0"/>
            <a:ext cx="4586287" cy="646331"/>
          </a:xfrm>
          <a:prstGeom prst="doubleWave">
            <a:avLst/>
          </a:prstGeom>
          <a:solidFill>
            <a:srgbClr val="FFCC66"/>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3600" b="1" i="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Comic Sans MS" panose="030F0702030302020204" pitchFamily="66" charset="0"/>
              </a:rPr>
              <a:t>Listen and fill in!</a:t>
            </a:r>
            <a:endParaRPr lang="zh-CN" altLang="en-US" sz="3600" b="1" i="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Comic Sans MS" panose="030F0702030302020204" pitchFamily="66" charset="0"/>
            </a:endParaRPr>
          </a:p>
        </p:txBody>
      </p:sp>
      <p:sp>
        <p:nvSpPr>
          <p:cNvPr id="22" name="TextBox 21"/>
          <p:cNvSpPr txBox="1"/>
          <p:nvPr/>
        </p:nvSpPr>
        <p:spPr>
          <a:xfrm>
            <a:off x="8753476" y="2502160"/>
            <a:ext cx="1635919" cy="523220"/>
          </a:xfrm>
          <a:prstGeom prst="rect">
            <a:avLst/>
          </a:prstGeom>
          <a:noFill/>
        </p:spPr>
        <p:txBody>
          <a:bodyPr wrap="square" rtlCol="0">
            <a:spAutoFit/>
          </a:bodyPr>
          <a:lstStyle/>
          <a:p>
            <a:r>
              <a:rPr lang="en-US" altLang="zh-CN" sz="2800" b="1" dirty="0" smtClean="0">
                <a:solidFill>
                  <a:srgbClr val="CC00CC"/>
                </a:solidFill>
                <a:latin typeface="Times New Roman" panose="02020603050405020304" pitchFamily="18" charset="0"/>
                <a:cs typeface="Times New Roman" panose="02020603050405020304" pitchFamily="18" charset="0"/>
              </a:rPr>
              <a:t>In spring</a:t>
            </a:r>
            <a:endParaRPr lang="zh-CN" altLang="en-US" sz="2800" b="1" dirty="0">
              <a:solidFill>
                <a:srgbClr val="CC00CC"/>
              </a:solidFill>
              <a:latin typeface="Times New Roman" panose="02020603050405020304" pitchFamily="18" charset="0"/>
              <a:cs typeface="Times New Roman" panose="02020603050405020304" pitchFamily="18" charset="0"/>
            </a:endParaRPr>
          </a:p>
        </p:txBody>
      </p:sp>
      <p:sp>
        <p:nvSpPr>
          <p:cNvPr id="23" name="TextBox 22"/>
          <p:cNvSpPr txBox="1"/>
          <p:nvPr/>
        </p:nvSpPr>
        <p:spPr>
          <a:xfrm>
            <a:off x="7800975" y="3384467"/>
            <a:ext cx="3543300" cy="523220"/>
          </a:xfrm>
          <a:prstGeom prst="rect">
            <a:avLst/>
          </a:prstGeom>
          <a:noFill/>
        </p:spPr>
        <p:txBody>
          <a:bodyPr wrap="square" rtlCol="0">
            <a:spAutoFit/>
          </a:bodyPr>
          <a:lstStyle/>
          <a:p>
            <a:r>
              <a:rPr lang="en-US" altLang="zh-CN" sz="2800" b="1" dirty="0" smtClean="0">
                <a:solidFill>
                  <a:srgbClr val="CC00CC"/>
                </a:solidFill>
                <a:latin typeface="Times New Roman" panose="02020603050405020304" pitchFamily="18" charset="0"/>
                <a:cs typeface="Times New Roman" panose="02020603050405020304" pitchFamily="18" charset="0"/>
              </a:rPr>
              <a:t>wear Easter hats.</a:t>
            </a:r>
            <a:endParaRPr lang="zh-CN" altLang="en-US" sz="2800" b="1" dirty="0">
              <a:solidFill>
                <a:srgbClr val="CC00CC"/>
              </a:solidFill>
              <a:latin typeface="Times New Roman" panose="02020603050405020304" pitchFamily="18" charset="0"/>
              <a:cs typeface="Times New Roman" panose="02020603050405020304" pitchFamily="18" charset="0"/>
            </a:endParaRPr>
          </a:p>
        </p:txBody>
      </p:sp>
      <p:sp>
        <p:nvSpPr>
          <p:cNvPr id="24" name="TextBox 23"/>
          <p:cNvSpPr txBox="1"/>
          <p:nvPr/>
        </p:nvSpPr>
        <p:spPr>
          <a:xfrm>
            <a:off x="7959328" y="5197761"/>
            <a:ext cx="3226594" cy="523220"/>
          </a:xfrm>
          <a:prstGeom prst="rect">
            <a:avLst/>
          </a:prstGeom>
          <a:noFill/>
        </p:spPr>
        <p:txBody>
          <a:bodyPr wrap="square" rtlCol="0">
            <a:spAutoFit/>
          </a:bodyPr>
          <a:lstStyle/>
          <a:p>
            <a:r>
              <a:rPr lang="en-US" altLang="zh-CN" sz="2800" b="1" dirty="0" smtClean="0">
                <a:solidFill>
                  <a:srgbClr val="CC00CC"/>
                </a:solidFill>
                <a:latin typeface="Times New Roman" panose="02020603050405020304" pitchFamily="18" charset="0"/>
                <a:cs typeface="Times New Roman" panose="02020603050405020304" pitchFamily="18" charset="0"/>
              </a:rPr>
              <a:t>give chocolate eggs</a:t>
            </a:r>
            <a:endParaRPr lang="zh-CN" altLang="en-US" sz="2800" b="1" dirty="0">
              <a:solidFill>
                <a:srgbClr val="CC00CC"/>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26631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ppt_x"/>
                                          </p:val>
                                        </p:tav>
                                        <p:tav tm="100000">
                                          <p:val>
                                            <p:strVal val="#ppt_x"/>
                                          </p:val>
                                        </p:tav>
                                      </p:tavLst>
                                    </p:anim>
                                    <p:anim calcmode="lin" valueType="num">
                                      <p:cBhvr additive="base">
                                        <p:cTn id="1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ppt_x"/>
                                          </p:val>
                                        </p:tav>
                                        <p:tav tm="100000">
                                          <p:val>
                                            <p:strVal val="#ppt_x"/>
                                          </p:val>
                                        </p:tav>
                                      </p:tavLst>
                                    </p:anim>
                                    <p:anim calcmode="lin" valueType="num">
                                      <p:cBhvr additive="base">
                                        <p:cTn id="2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2" grpId="0"/>
      <p:bldP spid="23" grpId="0"/>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4" y="-2"/>
            <a:ext cx="12192000" cy="6791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双波形 1"/>
          <p:cNvSpPr/>
          <p:nvPr/>
        </p:nvSpPr>
        <p:spPr>
          <a:xfrm>
            <a:off x="-4764" y="323165"/>
            <a:ext cx="6996114" cy="646331"/>
          </a:xfrm>
          <a:prstGeom prst="doubleWave">
            <a:avLst/>
          </a:prstGeom>
          <a:solidFill>
            <a:srgbClr val="FFCC66"/>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3600" b="1" i="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Comic Sans MS" panose="030F0702030302020204" pitchFamily="66" charset="0"/>
              </a:rPr>
              <a:t>Listen , number and imitate.</a:t>
            </a:r>
            <a:endParaRPr lang="zh-CN" altLang="en-US" sz="3600" b="1" i="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Comic Sans MS" panose="030F0702030302020204" pitchFamily="66" charset="0"/>
            </a:endParaRP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40050" y="2370527"/>
            <a:ext cx="1860549" cy="13106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4" name="Group 15"/>
          <p:cNvGrpSpPr/>
          <p:nvPr/>
        </p:nvGrpSpPr>
        <p:grpSpPr bwMode="auto">
          <a:xfrm>
            <a:off x="5343678" y="2421160"/>
            <a:ext cx="2405109" cy="1995840"/>
            <a:chOff x="3554" y="1978"/>
            <a:chExt cx="2110" cy="1766"/>
          </a:xfrm>
        </p:grpSpPr>
        <p:sp>
          <p:nvSpPr>
            <p:cNvPr id="5" name="Rectangle 16"/>
            <p:cNvSpPr>
              <a:spLocks noChangeArrowheads="1"/>
            </p:cNvSpPr>
            <p:nvPr/>
          </p:nvSpPr>
          <p:spPr bwMode="auto">
            <a:xfrm>
              <a:off x="3600" y="3264"/>
              <a:ext cx="2064"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en-US" altLang="zh-CN" sz="2800" b="1" dirty="0">
                <a:latin typeface="Times New Roman" panose="02020603050405020304" pitchFamily="18" charset="0"/>
              </a:endParaRPr>
            </a:p>
          </p:txBody>
        </p:sp>
        <p:pic>
          <p:nvPicPr>
            <p:cNvPr id="6" name="Picture 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54" y="1978"/>
              <a:ext cx="1581" cy="1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05904" y="2411635"/>
            <a:ext cx="1677052" cy="13843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51773" y="2309560"/>
            <a:ext cx="1581877"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972675" y="2485500"/>
            <a:ext cx="1638300" cy="13104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xtBox 9"/>
          <p:cNvSpPr txBox="1"/>
          <p:nvPr/>
        </p:nvSpPr>
        <p:spPr>
          <a:xfrm>
            <a:off x="1123950" y="3993511"/>
            <a:ext cx="1552575" cy="369332"/>
          </a:xfrm>
          <a:prstGeom prst="rect">
            <a:avLst/>
          </a:prstGeom>
          <a:noFill/>
        </p:spPr>
        <p:txBody>
          <a:bodyPr wrap="square" rtlCol="0">
            <a:spAutoFit/>
          </a:bodyPr>
          <a:lstStyle/>
          <a:p>
            <a:r>
              <a:rPr lang="en-US" altLang="zh-CN" dirty="0" smtClean="0"/>
              <a:t>(    )</a:t>
            </a:r>
            <a:endParaRPr lang="zh-CN" altLang="en-US" dirty="0"/>
          </a:p>
        </p:txBody>
      </p:sp>
      <p:sp>
        <p:nvSpPr>
          <p:cNvPr id="12" name="TextBox 11"/>
          <p:cNvSpPr txBox="1"/>
          <p:nvPr/>
        </p:nvSpPr>
        <p:spPr>
          <a:xfrm>
            <a:off x="3390900" y="4046754"/>
            <a:ext cx="1552575" cy="369332"/>
          </a:xfrm>
          <a:prstGeom prst="rect">
            <a:avLst/>
          </a:prstGeom>
          <a:noFill/>
        </p:spPr>
        <p:txBody>
          <a:bodyPr wrap="square" rtlCol="0">
            <a:spAutoFit/>
          </a:bodyPr>
          <a:lstStyle/>
          <a:p>
            <a:r>
              <a:rPr lang="en-US" altLang="zh-CN" dirty="0" smtClean="0"/>
              <a:t>(    )</a:t>
            </a:r>
            <a:endParaRPr lang="zh-CN" altLang="en-US" dirty="0"/>
          </a:p>
        </p:txBody>
      </p:sp>
      <p:sp>
        <p:nvSpPr>
          <p:cNvPr id="13" name="TextBox 12"/>
          <p:cNvSpPr txBox="1"/>
          <p:nvPr/>
        </p:nvSpPr>
        <p:spPr>
          <a:xfrm>
            <a:off x="6196212" y="3988842"/>
            <a:ext cx="1552575" cy="369332"/>
          </a:xfrm>
          <a:prstGeom prst="rect">
            <a:avLst/>
          </a:prstGeom>
          <a:noFill/>
        </p:spPr>
        <p:txBody>
          <a:bodyPr wrap="square" rtlCol="0">
            <a:spAutoFit/>
          </a:bodyPr>
          <a:lstStyle/>
          <a:p>
            <a:r>
              <a:rPr lang="en-US" altLang="zh-CN" dirty="0" smtClean="0"/>
              <a:t>(    )</a:t>
            </a:r>
            <a:endParaRPr lang="zh-CN" altLang="en-US" dirty="0"/>
          </a:p>
        </p:txBody>
      </p:sp>
      <p:sp>
        <p:nvSpPr>
          <p:cNvPr id="14" name="TextBox 13"/>
          <p:cNvSpPr txBox="1"/>
          <p:nvPr/>
        </p:nvSpPr>
        <p:spPr>
          <a:xfrm>
            <a:off x="8239931" y="4001665"/>
            <a:ext cx="1552575" cy="369332"/>
          </a:xfrm>
          <a:prstGeom prst="rect">
            <a:avLst/>
          </a:prstGeom>
          <a:noFill/>
        </p:spPr>
        <p:txBody>
          <a:bodyPr wrap="square" rtlCol="0">
            <a:spAutoFit/>
          </a:bodyPr>
          <a:lstStyle/>
          <a:p>
            <a:r>
              <a:rPr lang="en-US" altLang="zh-CN" dirty="0" smtClean="0"/>
              <a:t>(    )</a:t>
            </a:r>
            <a:endParaRPr lang="zh-CN" altLang="en-US" dirty="0"/>
          </a:p>
        </p:txBody>
      </p:sp>
      <p:sp>
        <p:nvSpPr>
          <p:cNvPr id="15" name="TextBox 14"/>
          <p:cNvSpPr txBox="1"/>
          <p:nvPr/>
        </p:nvSpPr>
        <p:spPr>
          <a:xfrm>
            <a:off x="10353675" y="4046754"/>
            <a:ext cx="1552575" cy="369332"/>
          </a:xfrm>
          <a:prstGeom prst="rect">
            <a:avLst/>
          </a:prstGeom>
          <a:noFill/>
        </p:spPr>
        <p:txBody>
          <a:bodyPr wrap="square" rtlCol="0">
            <a:spAutoFit/>
          </a:bodyPr>
          <a:lstStyle/>
          <a:p>
            <a:r>
              <a:rPr lang="en-US" altLang="zh-CN" dirty="0" smtClean="0"/>
              <a:t>(    )</a:t>
            </a:r>
            <a:endParaRPr lang="zh-CN" altLang="en-US" dirty="0"/>
          </a:p>
        </p:txBody>
      </p:sp>
      <p:sp>
        <p:nvSpPr>
          <p:cNvPr id="11" name="TextBox 10"/>
          <p:cNvSpPr txBox="1"/>
          <p:nvPr/>
        </p:nvSpPr>
        <p:spPr>
          <a:xfrm>
            <a:off x="1404755" y="3951504"/>
            <a:ext cx="714557" cy="523220"/>
          </a:xfrm>
          <a:prstGeom prst="rect">
            <a:avLst/>
          </a:prstGeom>
          <a:noFill/>
        </p:spPr>
        <p:txBody>
          <a:bodyPr wrap="square" rtlCol="0">
            <a:spAutoFit/>
          </a:bodyPr>
          <a:lstStyle/>
          <a:p>
            <a:r>
              <a:rPr lang="en-US" altLang="zh-CN" sz="2800" b="1" dirty="0" smtClean="0">
                <a:solidFill>
                  <a:srgbClr val="00B050"/>
                </a:solidFill>
              </a:rPr>
              <a:t>1</a:t>
            </a:r>
            <a:endParaRPr lang="zh-CN" altLang="en-US" sz="2800" b="1" dirty="0">
              <a:solidFill>
                <a:srgbClr val="00B050"/>
              </a:solidFill>
            </a:endParaRPr>
          </a:p>
        </p:txBody>
      </p:sp>
      <p:sp>
        <p:nvSpPr>
          <p:cNvPr id="18" name="TextBox 17"/>
          <p:cNvSpPr txBox="1"/>
          <p:nvPr/>
        </p:nvSpPr>
        <p:spPr>
          <a:xfrm>
            <a:off x="8463351" y="3955616"/>
            <a:ext cx="714557" cy="523220"/>
          </a:xfrm>
          <a:prstGeom prst="rect">
            <a:avLst/>
          </a:prstGeom>
          <a:noFill/>
        </p:spPr>
        <p:txBody>
          <a:bodyPr wrap="square" rtlCol="0">
            <a:spAutoFit/>
          </a:bodyPr>
          <a:lstStyle/>
          <a:p>
            <a:r>
              <a:rPr lang="en-US" altLang="zh-CN" sz="2800" b="1" dirty="0" smtClean="0">
                <a:solidFill>
                  <a:srgbClr val="00B050"/>
                </a:solidFill>
              </a:rPr>
              <a:t>2</a:t>
            </a:r>
            <a:endParaRPr lang="zh-CN" altLang="en-US" sz="2800" b="1" dirty="0">
              <a:solidFill>
                <a:srgbClr val="00B050"/>
              </a:solidFill>
            </a:endParaRPr>
          </a:p>
        </p:txBody>
      </p:sp>
      <p:sp>
        <p:nvSpPr>
          <p:cNvPr id="19" name="TextBox 18"/>
          <p:cNvSpPr txBox="1"/>
          <p:nvPr/>
        </p:nvSpPr>
        <p:spPr>
          <a:xfrm>
            <a:off x="3617820" y="3971719"/>
            <a:ext cx="714557" cy="523220"/>
          </a:xfrm>
          <a:prstGeom prst="rect">
            <a:avLst/>
          </a:prstGeom>
          <a:noFill/>
        </p:spPr>
        <p:txBody>
          <a:bodyPr wrap="square" rtlCol="0">
            <a:spAutoFit/>
          </a:bodyPr>
          <a:lstStyle/>
          <a:p>
            <a:r>
              <a:rPr lang="en-US" altLang="zh-CN" sz="2800" b="1" dirty="0" smtClean="0">
                <a:solidFill>
                  <a:srgbClr val="00B050"/>
                </a:solidFill>
              </a:rPr>
              <a:t>3</a:t>
            </a:r>
            <a:endParaRPr lang="zh-CN" altLang="en-US" sz="2800" b="1" dirty="0">
              <a:solidFill>
                <a:srgbClr val="00B050"/>
              </a:solidFill>
            </a:endParaRPr>
          </a:p>
        </p:txBody>
      </p:sp>
      <p:sp>
        <p:nvSpPr>
          <p:cNvPr id="20" name="TextBox 19"/>
          <p:cNvSpPr txBox="1"/>
          <p:nvPr/>
        </p:nvSpPr>
        <p:spPr>
          <a:xfrm>
            <a:off x="6369330" y="3951504"/>
            <a:ext cx="714557" cy="523220"/>
          </a:xfrm>
          <a:prstGeom prst="rect">
            <a:avLst/>
          </a:prstGeom>
          <a:noFill/>
        </p:spPr>
        <p:txBody>
          <a:bodyPr wrap="square" rtlCol="0">
            <a:spAutoFit/>
          </a:bodyPr>
          <a:lstStyle/>
          <a:p>
            <a:r>
              <a:rPr lang="en-US" altLang="zh-CN" sz="2800" b="1" dirty="0">
                <a:solidFill>
                  <a:srgbClr val="00B050"/>
                </a:solidFill>
              </a:rPr>
              <a:t>4</a:t>
            </a:r>
            <a:endParaRPr lang="zh-CN" altLang="en-US" sz="2800" b="1" dirty="0">
              <a:solidFill>
                <a:srgbClr val="00B050"/>
              </a:solidFill>
            </a:endParaRPr>
          </a:p>
        </p:txBody>
      </p:sp>
      <p:sp>
        <p:nvSpPr>
          <p:cNvPr id="21" name="TextBox 20"/>
          <p:cNvSpPr txBox="1"/>
          <p:nvPr/>
        </p:nvSpPr>
        <p:spPr>
          <a:xfrm>
            <a:off x="10615521" y="3969810"/>
            <a:ext cx="714557" cy="523220"/>
          </a:xfrm>
          <a:prstGeom prst="rect">
            <a:avLst/>
          </a:prstGeom>
          <a:noFill/>
        </p:spPr>
        <p:txBody>
          <a:bodyPr wrap="square" rtlCol="0">
            <a:spAutoFit/>
          </a:bodyPr>
          <a:lstStyle/>
          <a:p>
            <a:r>
              <a:rPr lang="en-US" altLang="zh-CN" sz="2800" b="1" dirty="0" smtClean="0">
                <a:solidFill>
                  <a:srgbClr val="00B050"/>
                </a:solidFill>
              </a:rPr>
              <a:t>5</a:t>
            </a:r>
            <a:endParaRPr lang="zh-CN" altLang="en-US" sz="2800" b="1" dirty="0">
              <a:solidFill>
                <a:srgbClr val="00B05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ppt_x"/>
                                          </p:val>
                                        </p:tav>
                                        <p:tav tm="100000">
                                          <p:val>
                                            <p:strVal val="#ppt_x"/>
                                          </p:val>
                                        </p:tav>
                                      </p:tavLst>
                                    </p:anim>
                                    <p:anim calcmode="lin" valueType="num">
                                      <p:cBhvr additive="base">
                                        <p:cTn id="3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8" grpId="0"/>
      <p:bldP spid="19" grpId="0"/>
      <p:bldP spid="20" grpId="0"/>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1925" y="1717675"/>
            <a:ext cx="13494059" cy="1325563"/>
          </a:xfrm>
        </p:spPr>
        <p:txBody>
          <a:bodyPr>
            <a:noAutofit/>
          </a:bodyPr>
          <a:lstStyle/>
          <a:p>
            <a:r>
              <a:rPr lang="en-US" altLang="zh-CN" sz="3200" dirty="0" smtClean="0">
                <a:latin typeface="Times New Roman" panose="02020603050405020304" pitchFamily="18" charset="0"/>
                <a:cs typeface="Times New Roman" panose="02020603050405020304" pitchFamily="18" charset="0"/>
              </a:rPr>
              <a:t>Many countries in the world have special </a:t>
            </a:r>
            <a:r>
              <a:rPr lang="en-US" altLang="zh-CN" sz="3200" dirty="0" err="1" smtClean="0">
                <a:latin typeface="Times New Roman" panose="02020603050405020304" pitchFamily="18" charset="0"/>
                <a:cs typeface="Times New Roman" panose="02020603050405020304" pitchFamily="18" charset="0"/>
              </a:rPr>
              <a:t>holidays,such</a:t>
            </a:r>
            <a:r>
              <a:rPr lang="en-US" altLang="zh-CN" sz="3200" dirty="0" smtClean="0">
                <a:latin typeface="Times New Roman" panose="02020603050405020304" pitchFamily="18" charset="0"/>
                <a:cs typeface="Times New Roman" panose="02020603050405020304" pitchFamily="18" charset="0"/>
              </a:rPr>
              <a:t> as Halloween</a:t>
            </a:r>
            <a:br>
              <a:rPr lang="en-US" altLang="zh-CN" sz="3200" dirty="0" smtClean="0">
                <a:latin typeface="Times New Roman" panose="02020603050405020304" pitchFamily="18" charset="0"/>
                <a:cs typeface="Times New Roman" panose="02020603050405020304" pitchFamily="18" charset="0"/>
              </a:rPr>
            </a:br>
            <a:r>
              <a:rPr lang="en-US" altLang="zh-CN" sz="3200" dirty="0" smtClean="0">
                <a:latin typeface="Times New Roman" panose="02020603050405020304" pitchFamily="18" charset="0"/>
                <a:cs typeface="Times New Roman" panose="02020603050405020304" pitchFamily="18" charset="0"/>
              </a:rPr>
              <a:t> and </a:t>
            </a:r>
            <a:r>
              <a:rPr lang="en-US" altLang="zh-CN" sz="3200" dirty="0" err="1" smtClean="0">
                <a:latin typeface="Times New Roman" panose="02020603050405020304" pitchFamily="18" charset="0"/>
                <a:cs typeface="Times New Roman" panose="02020603050405020304" pitchFamily="18" charset="0"/>
              </a:rPr>
              <a:t>Easter.Children</a:t>
            </a:r>
            <a:r>
              <a:rPr lang="en-US" altLang="zh-CN" sz="3200" dirty="0" smtClean="0">
                <a:latin typeface="Times New Roman" panose="02020603050405020304" pitchFamily="18" charset="0"/>
                <a:cs typeface="Times New Roman" panose="02020603050405020304" pitchFamily="18" charset="0"/>
              </a:rPr>
              <a:t> like these festivals very </a:t>
            </a:r>
            <a:r>
              <a:rPr lang="en-US" altLang="zh-CN" sz="3200" dirty="0" err="1" smtClean="0">
                <a:latin typeface="Times New Roman" panose="02020603050405020304" pitchFamily="18" charset="0"/>
                <a:cs typeface="Times New Roman" panose="02020603050405020304" pitchFamily="18" charset="0"/>
              </a:rPr>
              <a:t>much.Easter</a:t>
            </a:r>
            <a:r>
              <a:rPr lang="en-US" altLang="zh-CN" sz="3200" dirty="0" smtClean="0">
                <a:latin typeface="Times New Roman" panose="02020603050405020304" pitchFamily="18" charset="0"/>
                <a:cs typeface="Times New Roman" panose="02020603050405020304" pitchFamily="18" charset="0"/>
              </a:rPr>
              <a:t> is in spring.</a:t>
            </a:r>
            <a:br>
              <a:rPr lang="en-US" altLang="zh-CN" sz="3200" dirty="0" smtClean="0">
                <a:latin typeface="Times New Roman" panose="02020603050405020304" pitchFamily="18" charset="0"/>
                <a:cs typeface="Times New Roman" panose="02020603050405020304" pitchFamily="18" charset="0"/>
              </a:rPr>
            </a:br>
            <a:r>
              <a:rPr lang="en-US" altLang="zh-CN" sz="3200" dirty="0" smtClean="0">
                <a:latin typeface="Times New Roman" panose="02020603050405020304" pitchFamily="18" charset="0"/>
                <a:cs typeface="Times New Roman" panose="02020603050405020304" pitchFamily="18" charset="0"/>
              </a:rPr>
              <a:t>Children wear Easter </a:t>
            </a:r>
            <a:r>
              <a:rPr lang="en-US" altLang="zh-CN" sz="3200" dirty="0" err="1" smtClean="0">
                <a:latin typeface="Times New Roman" panose="02020603050405020304" pitchFamily="18" charset="0"/>
                <a:cs typeface="Times New Roman" panose="02020603050405020304" pitchFamily="18" charset="0"/>
              </a:rPr>
              <a:t>hats.There</a:t>
            </a:r>
            <a:r>
              <a:rPr lang="en-US" altLang="zh-CN" sz="3200" dirty="0" smtClean="0">
                <a:latin typeface="Times New Roman" panose="02020603050405020304" pitchFamily="18" charset="0"/>
                <a:cs typeface="Times New Roman" panose="02020603050405020304" pitchFamily="18" charset="0"/>
              </a:rPr>
              <a:t> are toy chicks and flowers on the</a:t>
            </a:r>
            <a:br>
              <a:rPr lang="en-US" altLang="zh-CN" sz="3200" dirty="0" smtClean="0">
                <a:latin typeface="Times New Roman" panose="02020603050405020304" pitchFamily="18" charset="0"/>
                <a:cs typeface="Times New Roman" panose="02020603050405020304" pitchFamily="18" charset="0"/>
              </a:rPr>
            </a:br>
            <a:r>
              <a:rPr lang="en-US" altLang="zh-CN" sz="3200" dirty="0" smtClean="0">
                <a:latin typeface="Times New Roman" panose="02020603050405020304" pitchFamily="18" charset="0"/>
                <a:cs typeface="Times New Roman" panose="02020603050405020304" pitchFamily="18" charset="0"/>
              </a:rPr>
              <a:t> </a:t>
            </a:r>
            <a:r>
              <a:rPr lang="en-US" altLang="zh-CN" sz="3200" dirty="0" err="1" smtClean="0">
                <a:latin typeface="Times New Roman" panose="02020603050405020304" pitchFamily="18" charset="0"/>
                <a:cs typeface="Times New Roman" panose="02020603050405020304" pitchFamily="18" charset="0"/>
              </a:rPr>
              <a:t>hats.And</a:t>
            </a:r>
            <a:r>
              <a:rPr lang="en-US" altLang="zh-CN" sz="3200" dirty="0" smtClean="0">
                <a:latin typeface="Times New Roman" panose="02020603050405020304" pitchFamily="18" charset="0"/>
                <a:cs typeface="Times New Roman" panose="02020603050405020304" pitchFamily="18" charset="0"/>
              </a:rPr>
              <a:t> people give children chocolate </a:t>
            </a:r>
            <a:r>
              <a:rPr lang="en-US" altLang="zh-CN" sz="3200" dirty="0" err="1" smtClean="0">
                <a:latin typeface="Times New Roman" panose="02020603050405020304" pitchFamily="18" charset="0"/>
                <a:cs typeface="Times New Roman" panose="02020603050405020304" pitchFamily="18" charset="0"/>
              </a:rPr>
              <a:t>eggs.Most</a:t>
            </a:r>
            <a:r>
              <a:rPr lang="zh-CN" altLang="en-US" sz="3200" dirty="0" smtClean="0">
                <a:latin typeface="Times New Roman" panose="02020603050405020304" pitchFamily="18" charset="0"/>
                <a:cs typeface="Times New Roman" panose="02020603050405020304" pitchFamily="18" charset="0"/>
              </a:rPr>
              <a:t>（大多数的）</a:t>
            </a:r>
            <a:r>
              <a:rPr lang="en-US" altLang="zh-CN" sz="3200" dirty="0" smtClean="0">
                <a:latin typeface="Times New Roman" panose="02020603050405020304" pitchFamily="18" charset="0"/>
                <a:cs typeface="Times New Roman" panose="02020603050405020304" pitchFamily="18" charset="0"/>
              </a:rPr>
              <a:t/>
            </a:r>
            <a:br>
              <a:rPr lang="en-US" altLang="zh-CN" sz="3200" dirty="0" smtClean="0">
                <a:latin typeface="Times New Roman" panose="02020603050405020304" pitchFamily="18" charset="0"/>
                <a:cs typeface="Times New Roman" panose="02020603050405020304" pitchFamily="18" charset="0"/>
              </a:rPr>
            </a:br>
            <a:r>
              <a:rPr lang="en-US" altLang="zh-CN" sz="3200" dirty="0" smtClean="0">
                <a:latin typeface="Times New Roman" panose="02020603050405020304" pitchFamily="18" charset="0"/>
                <a:cs typeface="Times New Roman" panose="02020603050405020304" pitchFamily="18" charset="0"/>
              </a:rPr>
              <a:t> eggs are </a:t>
            </a:r>
            <a:r>
              <a:rPr lang="en-US" altLang="zh-CN" sz="3200" dirty="0" err="1" smtClean="0">
                <a:latin typeface="Times New Roman" panose="02020603050405020304" pitchFamily="18" charset="0"/>
                <a:cs typeface="Times New Roman" panose="02020603050405020304" pitchFamily="18" charset="0"/>
              </a:rPr>
              <a:t>colourful.Halloween</a:t>
            </a:r>
            <a:r>
              <a:rPr lang="en-US" altLang="zh-CN" sz="3200" dirty="0" smtClean="0">
                <a:latin typeface="Times New Roman" panose="02020603050405020304" pitchFamily="18" charset="0"/>
                <a:cs typeface="Times New Roman" panose="02020603050405020304" pitchFamily="18" charset="0"/>
              </a:rPr>
              <a:t> is an autumn </a:t>
            </a:r>
            <a:r>
              <a:rPr lang="en-US" altLang="zh-CN" sz="3200" dirty="0" err="1" smtClean="0">
                <a:latin typeface="Times New Roman" panose="02020603050405020304" pitchFamily="18" charset="0"/>
                <a:cs typeface="Times New Roman" panose="02020603050405020304" pitchFamily="18" charset="0"/>
              </a:rPr>
              <a:t>festival.Children</a:t>
            </a:r>
            <a:r>
              <a:rPr lang="en-US" altLang="zh-CN" sz="3200" dirty="0" smtClean="0">
                <a:latin typeface="Times New Roman" panose="02020603050405020304" pitchFamily="18" charset="0"/>
                <a:cs typeface="Times New Roman" panose="02020603050405020304" pitchFamily="18" charset="0"/>
              </a:rPr>
              <a:t> often </a:t>
            </a:r>
            <a:br>
              <a:rPr lang="en-US" altLang="zh-CN" sz="3200" dirty="0" smtClean="0">
                <a:latin typeface="Times New Roman" panose="02020603050405020304" pitchFamily="18" charset="0"/>
                <a:cs typeface="Times New Roman" panose="02020603050405020304" pitchFamily="18" charset="0"/>
              </a:rPr>
            </a:br>
            <a:r>
              <a:rPr lang="en-US" altLang="zh-CN" sz="3200" dirty="0" smtClean="0">
                <a:latin typeface="Times New Roman" panose="02020603050405020304" pitchFamily="18" charset="0"/>
                <a:cs typeface="Times New Roman" panose="02020603050405020304" pitchFamily="18" charset="0"/>
              </a:rPr>
              <a:t>wear scary clothes and hold lanterns</a:t>
            </a:r>
            <a:r>
              <a:rPr lang="zh-CN" altLang="en-US" sz="3200" dirty="0" smtClean="0">
                <a:latin typeface="Times New Roman" panose="02020603050405020304" pitchFamily="18" charset="0"/>
                <a:cs typeface="Times New Roman" panose="02020603050405020304" pitchFamily="18" charset="0"/>
              </a:rPr>
              <a:t>（灯笼）</a:t>
            </a:r>
            <a:r>
              <a:rPr lang="en-US" altLang="zh-CN" sz="3200" dirty="0" smtClean="0">
                <a:latin typeface="Times New Roman" panose="02020603050405020304" pitchFamily="18" charset="0"/>
                <a:cs typeface="Times New Roman" panose="02020603050405020304" pitchFamily="18" charset="0"/>
              </a:rPr>
              <a:t>.Then they go to people’s</a:t>
            </a:r>
            <a:br>
              <a:rPr lang="en-US" altLang="zh-CN" sz="3200" dirty="0" smtClean="0">
                <a:latin typeface="Times New Roman" panose="02020603050405020304" pitchFamily="18" charset="0"/>
                <a:cs typeface="Times New Roman" panose="02020603050405020304" pitchFamily="18" charset="0"/>
              </a:rPr>
            </a:br>
            <a:r>
              <a:rPr lang="en-US" altLang="zh-CN" sz="3200" dirty="0" smtClean="0">
                <a:latin typeface="Times New Roman" panose="02020603050405020304" pitchFamily="18" charset="0"/>
                <a:cs typeface="Times New Roman" panose="02020603050405020304" pitchFamily="18" charset="0"/>
              </a:rPr>
              <a:t> houses to scare the </a:t>
            </a:r>
            <a:r>
              <a:rPr lang="en-US" altLang="zh-CN" sz="3200" dirty="0" err="1" smtClean="0">
                <a:latin typeface="Times New Roman" panose="02020603050405020304" pitchFamily="18" charset="0"/>
                <a:cs typeface="Times New Roman" panose="02020603050405020304" pitchFamily="18" charset="0"/>
              </a:rPr>
              <a:t>people.And</a:t>
            </a:r>
            <a:r>
              <a:rPr lang="en-US" altLang="zh-CN" sz="3200" dirty="0" smtClean="0">
                <a:latin typeface="Times New Roman" panose="02020603050405020304" pitchFamily="18" charset="0"/>
                <a:cs typeface="Times New Roman" panose="02020603050405020304" pitchFamily="18" charset="0"/>
              </a:rPr>
              <a:t> people often give them sweets.</a:t>
            </a:r>
            <a:br>
              <a:rPr lang="en-US" altLang="zh-CN" sz="3200" dirty="0" smtClean="0">
                <a:latin typeface="Times New Roman" panose="02020603050405020304" pitchFamily="18" charset="0"/>
                <a:cs typeface="Times New Roman" panose="02020603050405020304" pitchFamily="18" charset="0"/>
              </a:rPr>
            </a:br>
            <a:r>
              <a:rPr lang="en-US" altLang="zh-CN" sz="3200" dirty="0" smtClean="0">
                <a:latin typeface="Times New Roman" panose="02020603050405020304" pitchFamily="18" charset="0"/>
                <a:cs typeface="Times New Roman" panose="02020603050405020304" pitchFamily="18" charset="0"/>
              </a:rPr>
              <a:t>It’s really fun.</a:t>
            </a:r>
            <a:endParaRPr lang="zh-CN" altLang="en-US" sz="3200" dirty="0">
              <a:latin typeface="Times New Roman" panose="02020603050405020304" pitchFamily="18" charset="0"/>
              <a:cs typeface="Times New Roman" panose="02020603050405020304" pitchFamily="18" charset="0"/>
            </a:endParaRPr>
          </a:p>
        </p:txBody>
      </p:sp>
      <p:sp>
        <p:nvSpPr>
          <p:cNvPr id="5" name="文本框 60420"/>
          <p:cNvSpPr txBox="1"/>
          <p:nvPr/>
        </p:nvSpPr>
        <p:spPr>
          <a:xfrm>
            <a:off x="1524199" y="4125373"/>
            <a:ext cx="7083425" cy="460375"/>
          </a:xfrm>
          <a:prstGeom prst="rect">
            <a:avLst/>
          </a:prstGeom>
          <a:noFill/>
          <a:ln w="9525">
            <a:noFill/>
          </a:ln>
        </p:spPr>
        <p:txBody>
          <a:bodyPr wrap="square">
            <a:spAutoFit/>
          </a:bodyPr>
          <a:lstStyle/>
          <a:p>
            <a:pPr>
              <a:spcBef>
                <a:spcPct val="50000"/>
              </a:spcBef>
            </a:pPr>
            <a:r>
              <a:rPr lang="en-US" altLang="zh-CN" sz="2400" b="1" dirty="0" smtClean="0">
                <a:latin typeface="Arial" panose="020B0604020202020204" pitchFamily="34" charset="0"/>
              </a:rPr>
              <a:t>1.There are no holidays in many </a:t>
            </a:r>
            <a:r>
              <a:rPr lang="en-US" altLang="zh-CN" sz="2400" b="1" dirty="0" err="1" smtClean="0">
                <a:latin typeface="Arial" panose="020B0604020202020204" pitchFamily="34" charset="0"/>
              </a:rPr>
              <a:t>countires</a:t>
            </a:r>
            <a:r>
              <a:rPr lang="en-US" altLang="zh-CN" sz="2400" b="1" dirty="0" smtClean="0">
                <a:latin typeface="Arial" panose="020B0604020202020204" pitchFamily="34" charset="0"/>
              </a:rPr>
              <a:t>.</a:t>
            </a:r>
            <a:endParaRPr lang="en-US" altLang="zh-CN" sz="2400" b="1" dirty="0">
              <a:latin typeface="Arial" panose="020B0604020202020204" pitchFamily="34" charset="0"/>
            </a:endParaRPr>
          </a:p>
        </p:txBody>
      </p:sp>
      <p:sp>
        <p:nvSpPr>
          <p:cNvPr id="6" name="文本框 60427"/>
          <p:cNvSpPr txBox="1"/>
          <p:nvPr/>
        </p:nvSpPr>
        <p:spPr>
          <a:xfrm>
            <a:off x="2971800" y="1676400"/>
            <a:ext cx="2743200" cy="368300"/>
          </a:xfrm>
          <a:prstGeom prst="rect">
            <a:avLst/>
          </a:prstGeom>
          <a:noFill/>
          <a:ln w="9525">
            <a:noFill/>
          </a:ln>
        </p:spPr>
        <p:txBody>
          <a:bodyPr>
            <a:spAutoFit/>
          </a:bodyPr>
          <a:lstStyle/>
          <a:p>
            <a:pPr>
              <a:spcBef>
                <a:spcPct val="50000"/>
              </a:spcBef>
            </a:pPr>
            <a:endParaRPr lang="zh-CN" altLang="en-US" sz="1800" dirty="0">
              <a:latin typeface="Arial" panose="020B0604020202020204" pitchFamily="34" charset="0"/>
            </a:endParaRPr>
          </a:p>
        </p:txBody>
      </p:sp>
      <p:sp>
        <p:nvSpPr>
          <p:cNvPr id="7" name="文本框 60428"/>
          <p:cNvSpPr txBox="1"/>
          <p:nvPr/>
        </p:nvSpPr>
        <p:spPr>
          <a:xfrm>
            <a:off x="1546860" y="4565541"/>
            <a:ext cx="4572000" cy="460375"/>
          </a:xfrm>
          <a:prstGeom prst="rect">
            <a:avLst/>
          </a:prstGeom>
          <a:noFill/>
          <a:ln w="9525">
            <a:noFill/>
          </a:ln>
        </p:spPr>
        <p:txBody>
          <a:bodyPr>
            <a:spAutoFit/>
          </a:bodyPr>
          <a:lstStyle/>
          <a:p>
            <a:pPr>
              <a:spcBef>
                <a:spcPct val="50000"/>
              </a:spcBef>
            </a:pPr>
            <a:r>
              <a:rPr lang="en-US" altLang="zh-CN" sz="2400" b="1" dirty="0" smtClean="0">
                <a:latin typeface="Arial" panose="020B0604020202020204" pitchFamily="34" charset="0"/>
              </a:rPr>
              <a:t>2.Easter is in autumn.</a:t>
            </a:r>
            <a:endParaRPr lang="en-US" altLang="zh-CN" sz="2400" b="1" dirty="0">
              <a:latin typeface="Arial" panose="020B0604020202020204" pitchFamily="34" charset="0"/>
            </a:endParaRPr>
          </a:p>
        </p:txBody>
      </p:sp>
      <p:sp>
        <p:nvSpPr>
          <p:cNvPr id="8" name="文本框 60433"/>
          <p:cNvSpPr txBox="1"/>
          <p:nvPr/>
        </p:nvSpPr>
        <p:spPr>
          <a:xfrm>
            <a:off x="1541748" y="5198134"/>
            <a:ext cx="7924800" cy="460375"/>
          </a:xfrm>
          <a:prstGeom prst="rect">
            <a:avLst/>
          </a:prstGeom>
          <a:noFill/>
          <a:ln w="9525">
            <a:noFill/>
          </a:ln>
        </p:spPr>
        <p:txBody>
          <a:bodyPr>
            <a:spAutoFit/>
          </a:bodyPr>
          <a:lstStyle/>
          <a:p>
            <a:pPr>
              <a:spcBef>
                <a:spcPct val="50000"/>
              </a:spcBef>
            </a:pPr>
            <a:r>
              <a:rPr lang="en-US" altLang="zh-CN" sz="2400" b="1" dirty="0" smtClean="0">
                <a:latin typeface="Arial" panose="020B0604020202020204" pitchFamily="34" charset="0"/>
              </a:rPr>
              <a:t>3.Children wear scary clothes at Easter.</a:t>
            </a:r>
            <a:endParaRPr lang="en-US" altLang="zh-CN" sz="2400" b="1" dirty="0">
              <a:latin typeface="Arial" panose="020B0604020202020204" pitchFamily="34" charset="0"/>
            </a:endParaRPr>
          </a:p>
        </p:txBody>
      </p:sp>
      <p:sp>
        <p:nvSpPr>
          <p:cNvPr id="9" name="文本框 60435"/>
          <p:cNvSpPr txBox="1"/>
          <p:nvPr/>
        </p:nvSpPr>
        <p:spPr>
          <a:xfrm>
            <a:off x="1550671" y="5790625"/>
            <a:ext cx="8250382" cy="461665"/>
          </a:xfrm>
          <a:prstGeom prst="rect">
            <a:avLst/>
          </a:prstGeom>
          <a:noFill/>
          <a:ln w="9525">
            <a:noFill/>
          </a:ln>
        </p:spPr>
        <p:txBody>
          <a:bodyPr wrap="square">
            <a:spAutoFit/>
          </a:bodyPr>
          <a:lstStyle/>
          <a:p>
            <a:pPr>
              <a:spcBef>
                <a:spcPct val="50000"/>
              </a:spcBef>
            </a:pPr>
            <a:r>
              <a:rPr lang="en-US" altLang="zh-CN" sz="2400" b="1" dirty="0" smtClean="0">
                <a:latin typeface="Arial" panose="020B0604020202020204" pitchFamily="34" charset="0"/>
              </a:rPr>
              <a:t>4.Children like Halloween and Easter very much.</a:t>
            </a:r>
            <a:endParaRPr lang="en-US" altLang="zh-CN" sz="2400" b="1" dirty="0">
              <a:latin typeface="Arial" panose="020B0604020202020204" pitchFamily="34" charset="0"/>
            </a:endParaRPr>
          </a:p>
        </p:txBody>
      </p:sp>
      <p:sp>
        <p:nvSpPr>
          <p:cNvPr id="10" name="文本框 60438"/>
          <p:cNvSpPr txBox="1"/>
          <p:nvPr/>
        </p:nvSpPr>
        <p:spPr>
          <a:xfrm>
            <a:off x="1558641" y="6299915"/>
            <a:ext cx="8422257" cy="461665"/>
          </a:xfrm>
          <a:prstGeom prst="rect">
            <a:avLst/>
          </a:prstGeom>
          <a:noFill/>
          <a:ln w="9525">
            <a:noFill/>
          </a:ln>
        </p:spPr>
        <p:txBody>
          <a:bodyPr wrap="square">
            <a:spAutoFit/>
          </a:bodyPr>
          <a:lstStyle/>
          <a:p>
            <a:pPr>
              <a:spcBef>
                <a:spcPct val="50000"/>
              </a:spcBef>
            </a:pPr>
            <a:r>
              <a:rPr lang="en-US" altLang="zh-CN" sz="2400" b="1" dirty="0" smtClean="0">
                <a:latin typeface="Arial" panose="020B0604020202020204" pitchFamily="34" charset="0"/>
              </a:rPr>
              <a:t>5.People give children sweets at Halloween.</a:t>
            </a:r>
            <a:endParaRPr lang="en-US" altLang="zh-CN" sz="2400" b="1" dirty="0">
              <a:latin typeface="Arial" panose="020B0604020202020204" pitchFamily="34" charset="0"/>
            </a:endParaRPr>
          </a:p>
        </p:txBody>
      </p:sp>
      <p:sp>
        <p:nvSpPr>
          <p:cNvPr id="11" name="文本框 60446"/>
          <p:cNvSpPr txBox="1"/>
          <p:nvPr/>
        </p:nvSpPr>
        <p:spPr>
          <a:xfrm>
            <a:off x="0" y="0"/>
            <a:ext cx="4495800" cy="583565"/>
          </a:xfrm>
          <a:prstGeom prst="rect">
            <a:avLst/>
          </a:prstGeom>
          <a:solidFill>
            <a:schemeClr val="accent4">
              <a:lumMod val="40000"/>
              <a:lumOff val="60000"/>
            </a:schemeClr>
          </a:solidFill>
          <a:ln w="9525">
            <a:noFill/>
          </a:ln>
        </p:spPr>
        <p:txBody>
          <a:bodyPr>
            <a:spAutoFit/>
          </a:bodyPr>
          <a:lstStyle/>
          <a:p>
            <a:pPr>
              <a:spcBef>
                <a:spcPct val="50000"/>
              </a:spcBef>
            </a:pPr>
            <a:r>
              <a:rPr lang="en-US" altLang="zh-CN" sz="3200" b="1" dirty="0">
                <a:solidFill>
                  <a:srgbClr val="0066FF"/>
                </a:solidFill>
                <a:latin typeface="Times New Roman" panose="02020603050405020304" pitchFamily="18" charset="0"/>
              </a:rPr>
              <a:t>Read and </a:t>
            </a:r>
            <a:r>
              <a:rPr lang="en-US" altLang="zh-CN" sz="3200" b="1" dirty="0" smtClean="0">
                <a:solidFill>
                  <a:srgbClr val="0066FF"/>
                </a:solidFill>
                <a:latin typeface="Times New Roman" panose="02020603050405020304" pitchFamily="18" charset="0"/>
              </a:rPr>
              <a:t>tick  T or F</a:t>
            </a:r>
            <a:endParaRPr lang="en-US" altLang="zh-CN" sz="3200" b="1" dirty="0">
              <a:solidFill>
                <a:srgbClr val="0066FF"/>
              </a:solidFill>
              <a:latin typeface="Times New Roman" panose="02020603050405020304" pitchFamily="18" charset="0"/>
            </a:endParaRPr>
          </a:p>
        </p:txBody>
      </p:sp>
      <p:sp>
        <p:nvSpPr>
          <p:cNvPr id="12" name="TextBox 11"/>
          <p:cNvSpPr txBox="1"/>
          <p:nvPr/>
        </p:nvSpPr>
        <p:spPr>
          <a:xfrm>
            <a:off x="731720" y="4170894"/>
            <a:ext cx="1840030" cy="369332"/>
          </a:xfrm>
          <a:prstGeom prst="rect">
            <a:avLst/>
          </a:prstGeom>
          <a:noFill/>
        </p:spPr>
        <p:txBody>
          <a:bodyPr wrap="square" rtlCol="0">
            <a:spAutoFit/>
          </a:bodyPr>
          <a:lstStyle/>
          <a:p>
            <a:r>
              <a:rPr lang="en-US" altLang="zh-CN" dirty="0" smtClean="0"/>
              <a:t>(     )</a:t>
            </a:r>
            <a:endParaRPr lang="zh-CN" altLang="en-US" dirty="0"/>
          </a:p>
        </p:txBody>
      </p:sp>
      <p:sp>
        <p:nvSpPr>
          <p:cNvPr id="13" name="TextBox 12"/>
          <p:cNvSpPr txBox="1"/>
          <p:nvPr/>
        </p:nvSpPr>
        <p:spPr>
          <a:xfrm>
            <a:off x="726508" y="4668226"/>
            <a:ext cx="792479" cy="369332"/>
          </a:xfrm>
          <a:prstGeom prst="rect">
            <a:avLst/>
          </a:prstGeom>
          <a:noFill/>
        </p:spPr>
        <p:txBody>
          <a:bodyPr wrap="square" rtlCol="0">
            <a:spAutoFit/>
          </a:bodyPr>
          <a:lstStyle/>
          <a:p>
            <a:r>
              <a:rPr lang="en-US" altLang="zh-CN" dirty="0" smtClean="0"/>
              <a:t>(    )</a:t>
            </a:r>
            <a:endParaRPr lang="zh-CN" altLang="en-US" dirty="0"/>
          </a:p>
        </p:txBody>
      </p:sp>
      <p:sp>
        <p:nvSpPr>
          <p:cNvPr id="14" name="TextBox 13"/>
          <p:cNvSpPr txBox="1"/>
          <p:nvPr/>
        </p:nvSpPr>
        <p:spPr>
          <a:xfrm>
            <a:off x="710949" y="5253180"/>
            <a:ext cx="792479" cy="369332"/>
          </a:xfrm>
          <a:prstGeom prst="rect">
            <a:avLst/>
          </a:prstGeom>
          <a:noFill/>
        </p:spPr>
        <p:txBody>
          <a:bodyPr wrap="square" rtlCol="0">
            <a:spAutoFit/>
          </a:bodyPr>
          <a:lstStyle/>
          <a:p>
            <a:r>
              <a:rPr lang="en-US" altLang="zh-CN" dirty="0" smtClean="0"/>
              <a:t>(    )</a:t>
            </a:r>
            <a:endParaRPr lang="zh-CN" altLang="en-US" dirty="0"/>
          </a:p>
        </p:txBody>
      </p:sp>
      <p:sp>
        <p:nvSpPr>
          <p:cNvPr id="15" name="TextBox 14"/>
          <p:cNvSpPr txBox="1"/>
          <p:nvPr/>
        </p:nvSpPr>
        <p:spPr>
          <a:xfrm>
            <a:off x="729617" y="5790625"/>
            <a:ext cx="792479" cy="369332"/>
          </a:xfrm>
          <a:prstGeom prst="rect">
            <a:avLst/>
          </a:prstGeom>
          <a:noFill/>
        </p:spPr>
        <p:txBody>
          <a:bodyPr wrap="square" rtlCol="0">
            <a:spAutoFit/>
          </a:bodyPr>
          <a:lstStyle/>
          <a:p>
            <a:r>
              <a:rPr lang="en-US" altLang="zh-CN" dirty="0" smtClean="0"/>
              <a:t>(    )</a:t>
            </a:r>
            <a:endParaRPr lang="zh-CN" altLang="en-US" dirty="0"/>
          </a:p>
        </p:txBody>
      </p:sp>
      <p:sp>
        <p:nvSpPr>
          <p:cNvPr id="16" name="TextBox 15"/>
          <p:cNvSpPr txBox="1"/>
          <p:nvPr/>
        </p:nvSpPr>
        <p:spPr>
          <a:xfrm>
            <a:off x="744856" y="6344623"/>
            <a:ext cx="792479" cy="369332"/>
          </a:xfrm>
          <a:prstGeom prst="rect">
            <a:avLst/>
          </a:prstGeom>
          <a:noFill/>
        </p:spPr>
        <p:txBody>
          <a:bodyPr wrap="square" rtlCol="0">
            <a:spAutoFit/>
          </a:bodyPr>
          <a:lstStyle/>
          <a:p>
            <a:r>
              <a:rPr lang="en-US" altLang="zh-CN" dirty="0" smtClean="0"/>
              <a:t>(    )</a:t>
            </a:r>
            <a:endParaRPr lang="zh-CN" altLang="en-US" dirty="0"/>
          </a:p>
        </p:txBody>
      </p:sp>
      <p:sp>
        <p:nvSpPr>
          <p:cNvPr id="17" name="TextBox 16"/>
          <p:cNvSpPr txBox="1"/>
          <p:nvPr/>
        </p:nvSpPr>
        <p:spPr>
          <a:xfrm>
            <a:off x="891057" y="3966864"/>
            <a:ext cx="658092" cy="707886"/>
          </a:xfrm>
          <a:prstGeom prst="rect">
            <a:avLst/>
          </a:prstGeom>
          <a:noFill/>
        </p:spPr>
        <p:txBody>
          <a:bodyPr wrap="square" rtlCol="0">
            <a:spAutoFit/>
          </a:bodyPr>
          <a:lstStyle/>
          <a:p>
            <a:r>
              <a:rPr lang="en-US" altLang="zh-CN" sz="4000" b="1" dirty="0" smtClean="0">
                <a:solidFill>
                  <a:srgbClr val="FF0000"/>
                </a:solidFill>
              </a:rPr>
              <a:t>F</a:t>
            </a:r>
            <a:endParaRPr lang="zh-CN" altLang="en-US" sz="4000" b="1" dirty="0">
              <a:solidFill>
                <a:srgbClr val="FF0000"/>
              </a:solidFill>
            </a:endParaRPr>
          </a:p>
        </p:txBody>
      </p:sp>
      <p:sp>
        <p:nvSpPr>
          <p:cNvPr id="18" name="TextBox 17"/>
          <p:cNvSpPr txBox="1"/>
          <p:nvPr/>
        </p:nvSpPr>
        <p:spPr>
          <a:xfrm>
            <a:off x="832319" y="4523976"/>
            <a:ext cx="658092" cy="707886"/>
          </a:xfrm>
          <a:prstGeom prst="rect">
            <a:avLst/>
          </a:prstGeom>
          <a:noFill/>
        </p:spPr>
        <p:txBody>
          <a:bodyPr wrap="square" rtlCol="0">
            <a:spAutoFit/>
          </a:bodyPr>
          <a:lstStyle/>
          <a:p>
            <a:r>
              <a:rPr lang="en-US" altLang="zh-CN" sz="4000" b="1" dirty="0" smtClean="0">
                <a:solidFill>
                  <a:srgbClr val="FF0000"/>
                </a:solidFill>
              </a:rPr>
              <a:t>F</a:t>
            </a:r>
            <a:endParaRPr lang="zh-CN" altLang="en-US" sz="4000" b="1" dirty="0">
              <a:solidFill>
                <a:srgbClr val="FF0000"/>
              </a:solidFill>
            </a:endParaRPr>
          </a:p>
        </p:txBody>
      </p:sp>
      <p:sp>
        <p:nvSpPr>
          <p:cNvPr id="19" name="TextBox 18"/>
          <p:cNvSpPr txBox="1"/>
          <p:nvPr/>
        </p:nvSpPr>
        <p:spPr>
          <a:xfrm>
            <a:off x="831801" y="5090981"/>
            <a:ext cx="658092" cy="707886"/>
          </a:xfrm>
          <a:prstGeom prst="rect">
            <a:avLst/>
          </a:prstGeom>
          <a:noFill/>
        </p:spPr>
        <p:txBody>
          <a:bodyPr wrap="square" rtlCol="0">
            <a:spAutoFit/>
          </a:bodyPr>
          <a:lstStyle/>
          <a:p>
            <a:r>
              <a:rPr lang="en-US" altLang="zh-CN" sz="4000" b="1" dirty="0" smtClean="0">
                <a:solidFill>
                  <a:srgbClr val="FF0000"/>
                </a:solidFill>
              </a:rPr>
              <a:t>F</a:t>
            </a:r>
            <a:endParaRPr lang="zh-CN" altLang="en-US" sz="4000" b="1" dirty="0">
              <a:solidFill>
                <a:srgbClr val="FF0000"/>
              </a:solidFill>
            </a:endParaRPr>
          </a:p>
        </p:txBody>
      </p:sp>
      <p:sp>
        <p:nvSpPr>
          <p:cNvPr id="20" name="TextBox 19"/>
          <p:cNvSpPr txBox="1"/>
          <p:nvPr/>
        </p:nvSpPr>
        <p:spPr>
          <a:xfrm>
            <a:off x="845336" y="5646921"/>
            <a:ext cx="658092" cy="707886"/>
          </a:xfrm>
          <a:prstGeom prst="rect">
            <a:avLst/>
          </a:prstGeom>
          <a:noFill/>
        </p:spPr>
        <p:txBody>
          <a:bodyPr wrap="square" rtlCol="0">
            <a:spAutoFit/>
          </a:bodyPr>
          <a:lstStyle/>
          <a:p>
            <a:r>
              <a:rPr lang="en-US" altLang="zh-CN" sz="4000" b="1" dirty="0" smtClean="0">
                <a:solidFill>
                  <a:srgbClr val="FF0000"/>
                </a:solidFill>
              </a:rPr>
              <a:t>T</a:t>
            </a:r>
            <a:endParaRPr lang="zh-CN" altLang="en-US" sz="4000" b="1" dirty="0">
              <a:solidFill>
                <a:srgbClr val="FF0000"/>
              </a:solidFill>
            </a:endParaRPr>
          </a:p>
        </p:txBody>
      </p:sp>
      <p:sp>
        <p:nvSpPr>
          <p:cNvPr id="21" name="TextBox 20"/>
          <p:cNvSpPr txBox="1"/>
          <p:nvPr/>
        </p:nvSpPr>
        <p:spPr>
          <a:xfrm>
            <a:off x="907818" y="6204665"/>
            <a:ext cx="658092" cy="707886"/>
          </a:xfrm>
          <a:prstGeom prst="rect">
            <a:avLst/>
          </a:prstGeom>
          <a:noFill/>
        </p:spPr>
        <p:txBody>
          <a:bodyPr wrap="square" rtlCol="0">
            <a:spAutoFit/>
          </a:bodyPr>
          <a:lstStyle/>
          <a:p>
            <a:r>
              <a:rPr lang="en-US" altLang="zh-CN" sz="4000" b="1" dirty="0" smtClean="0">
                <a:solidFill>
                  <a:srgbClr val="FF0000"/>
                </a:solidFill>
              </a:rPr>
              <a:t>T</a:t>
            </a:r>
            <a:endParaRPr lang="zh-CN" altLang="en-US" sz="4000" b="1" dirty="0">
              <a:solidFill>
                <a:srgbClr val="FF0000"/>
              </a:solidFill>
            </a:endParaRPr>
          </a:p>
        </p:txBody>
      </p:sp>
      <p:grpSp>
        <p:nvGrpSpPr>
          <p:cNvPr id="25" name="组合 24"/>
          <p:cNvGrpSpPr/>
          <p:nvPr/>
        </p:nvGrpSpPr>
        <p:grpSpPr>
          <a:xfrm>
            <a:off x="-161925" y="583565"/>
            <a:ext cx="8629650" cy="3981976"/>
            <a:chOff x="-161925" y="583565"/>
            <a:chExt cx="8629650" cy="3981976"/>
          </a:xfrm>
        </p:grpSpPr>
        <p:cxnSp>
          <p:nvCxnSpPr>
            <p:cNvPr id="22" name="直接连接符 21"/>
            <p:cNvCxnSpPr/>
            <p:nvPr/>
          </p:nvCxnSpPr>
          <p:spPr>
            <a:xfrm>
              <a:off x="361950" y="1038225"/>
              <a:ext cx="8105775" cy="0"/>
            </a:xfrm>
            <a:prstGeom prst="line">
              <a:avLst/>
            </a:prstGeom>
            <a:ln w="22225">
              <a:solidFill>
                <a:srgbClr val="0000FF"/>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161925" y="583565"/>
              <a:ext cx="609600" cy="523220"/>
            </a:xfrm>
            <a:prstGeom prst="rect">
              <a:avLst/>
            </a:prstGeom>
            <a:noFill/>
          </p:spPr>
          <p:txBody>
            <a:bodyPr wrap="square" rtlCol="0">
              <a:spAutoFit/>
            </a:bodyPr>
            <a:lstStyle/>
            <a:p>
              <a:r>
                <a:rPr lang="en-US" altLang="zh-CN" sz="2800" b="1" dirty="0">
                  <a:solidFill>
                    <a:srgbClr val="0000FF"/>
                  </a:solidFill>
                  <a:cs typeface="Times New Roman" panose="02020603050405020304" pitchFamily="18" charset="0"/>
                </a:rPr>
                <a:t>①</a:t>
              </a:r>
              <a:endParaRPr lang="zh-CN" altLang="en-US" sz="2800" b="1" dirty="0">
                <a:solidFill>
                  <a:srgbClr val="0000FF"/>
                </a:solidFill>
              </a:endParaRPr>
            </a:p>
          </p:txBody>
        </p:sp>
        <p:sp>
          <p:nvSpPr>
            <p:cNvPr id="24" name="椭圆 23"/>
            <p:cNvSpPr/>
            <p:nvPr/>
          </p:nvSpPr>
          <p:spPr>
            <a:xfrm>
              <a:off x="3190875" y="4170894"/>
              <a:ext cx="641985" cy="394647"/>
            </a:xfrm>
            <a:prstGeom prst="ellipse">
              <a:avLst/>
            </a:prstGeom>
            <a:noFill/>
            <a:ln w="1587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a:off x="8467725" y="875952"/>
            <a:ext cx="3076575" cy="628998"/>
            <a:chOff x="8467725" y="875952"/>
            <a:chExt cx="3076575" cy="628998"/>
          </a:xfrm>
        </p:grpSpPr>
        <p:cxnSp>
          <p:nvCxnSpPr>
            <p:cNvPr id="27" name="直接连接符 26"/>
            <p:cNvCxnSpPr/>
            <p:nvPr/>
          </p:nvCxnSpPr>
          <p:spPr>
            <a:xfrm>
              <a:off x="8607624" y="1504950"/>
              <a:ext cx="2936676" cy="0"/>
            </a:xfrm>
            <a:prstGeom prst="line">
              <a:avLst/>
            </a:prstGeom>
            <a:ln w="19050">
              <a:solidFill>
                <a:srgbClr val="0000FF"/>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8467725" y="875952"/>
              <a:ext cx="485774" cy="461665"/>
            </a:xfrm>
            <a:prstGeom prst="rect">
              <a:avLst/>
            </a:prstGeom>
            <a:noFill/>
          </p:spPr>
          <p:txBody>
            <a:bodyPr wrap="square" rtlCol="0">
              <a:spAutoFit/>
            </a:bodyPr>
            <a:lstStyle/>
            <a:p>
              <a:r>
                <a:rPr lang="en-US" altLang="zh-CN" sz="2400" b="1" dirty="0" smtClean="0">
                  <a:solidFill>
                    <a:srgbClr val="0000FF"/>
                  </a:solidFill>
                  <a:latin typeface="Calibri" panose="020F0502020204030204"/>
                </a:rPr>
                <a:t>②</a:t>
              </a:r>
              <a:endParaRPr lang="zh-CN" altLang="en-US" sz="2400" b="1" dirty="0">
                <a:solidFill>
                  <a:srgbClr val="0000FF"/>
                </a:solidFill>
              </a:endParaRPr>
            </a:p>
          </p:txBody>
        </p:sp>
      </p:grpSp>
      <p:grpSp>
        <p:nvGrpSpPr>
          <p:cNvPr id="37" name="组合 36"/>
          <p:cNvGrpSpPr/>
          <p:nvPr/>
        </p:nvGrpSpPr>
        <p:grpSpPr>
          <a:xfrm>
            <a:off x="228600" y="2151251"/>
            <a:ext cx="10848975" cy="1106299"/>
            <a:chOff x="228600" y="2151251"/>
            <a:chExt cx="10848975" cy="1106299"/>
          </a:xfrm>
        </p:grpSpPr>
        <p:sp>
          <p:nvSpPr>
            <p:cNvPr id="29" name="TextBox 28"/>
            <p:cNvSpPr txBox="1"/>
            <p:nvPr/>
          </p:nvSpPr>
          <p:spPr>
            <a:xfrm>
              <a:off x="3157538" y="2151251"/>
              <a:ext cx="485774" cy="461665"/>
            </a:xfrm>
            <a:prstGeom prst="rect">
              <a:avLst/>
            </a:prstGeom>
            <a:noFill/>
          </p:spPr>
          <p:txBody>
            <a:bodyPr wrap="square" rtlCol="0">
              <a:spAutoFit/>
            </a:bodyPr>
            <a:lstStyle/>
            <a:p>
              <a:r>
                <a:rPr lang="en-US" altLang="zh-CN" sz="2400" b="1" dirty="0" smtClean="0">
                  <a:solidFill>
                    <a:srgbClr val="0000FF"/>
                  </a:solidFill>
                  <a:latin typeface="Calibri" panose="020F0502020204030204"/>
                </a:rPr>
                <a:t>③</a:t>
              </a:r>
              <a:endParaRPr lang="zh-CN" altLang="en-US" sz="2400" b="1" dirty="0">
                <a:solidFill>
                  <a:srgbClr val="0000FF"/>
                </a:solidFill>
              </a:endParaRPr>
            </a:p>
          </p:txBody>
        </p:sp>
        <p:cxnSp>
          <p:nvCxnSpPr>
            <p:cNvPr id="34" name="直接连接符 33"/>
            <p:cNvCxnSpPr/>
            <p:nvPr/>
          </p:nvCxnSpPr>
          <p:spPr>
            <a:xfrm>
              <a:off x="3400425" y="2809875"/>
              <a:ext cx="7677150" cy="0"/>
            </a:xfrm>
            <a:prstGeom prst="line">
              <a:avLst/>
            </a:prstGeom>
            <a:ln w="15875">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228600" y="3257550"/>
              <a:ext cx="7400925" cy="0"/>
            </a:xfrm>
            <a:prstGeom prst="line">
              <a:avLst/>
            </a:prstGeom>
            <a:ln w="15875">
              <a:solidFill>
                <a:srgbClr val="0000FF"/>
              </a:solidFil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1838325" y="877069"/>
            <a:ext cx="6629400" cy="627881"/>
            <a:chOff x="1838325" y="877069"/>
            <a:chExt cx="6629400" cy="627881"/>
          </a:xfrm>
        </p:grpSpPr>
        <p:sp>
          <p:nvSpPr>
            <p:cNvPr id="30" name="TextBox 29"/>
            <p:cNvSpPr txBox="1"/>
            <p:nvPr/>
          </p:nvSpPr>
          <p:spPr>
            <a:xfrm>
              <a:off x="1838325" y="877069"/>
              <a:ext cx="485774" cy="461665"/>
            </a:xfrm>
            <a:prstGeom prst="rect">
              <a:avLst/>
            </a:prstGeom>
            <a:noFill/>
          </p:spPr>
          <p:txBody>
            <a:bodyPr wrap="square" rtlCol="0">
              <a:spAutoFit/>
            </a:bodyPr>
            <a:lstStyle/>
            <a:p>
              <a:r>
                <a:rPr lang="en-US" altLang="zh-CN" sz="2400" b="1" dirty="0" smtClean="0">
                  <a:solidFill>
                    <a:srgbClr val="0000FF"/>
                  </a:solidFill>
                  <a:latin typeface="Calibri" panose="020F0502020204030204"/>
                </a:rPr>
                <a:t>④</a:t>
              </a:r>
              <a:endParaRPr lang="zh-CN" altLang="en-US" sz="2400" b="1" dirty="0">
                <a:solidFill>
                  <a:srgbClr val="0000FF"/>
                </a:solidFill>
              </a:endParaRPr>
            </a:p>
          </p:txBody>
        </p:sp>
        <p:cxnSp>
          <p:nvCxnSpPr>
            <p:cNvPr id="39" name="直接连接符 38"/>
            <p:cNvCxnSpPr/>
            <p:nvPr/>
          </p:nvCxnSpPr>
          <p:spPr>
            <a:xfrm>
              <a:off x="2247900" y="1504950"/>
              <a:ext cx="6219825" cy="0"/>
            </a:xfrm>
            <a:prstGeom prst="line">
              <a:avLst/>
            </a:prstGeom>
            <a:ln w="15875">
              <a:solidFill>
                <a:srgbClr val="0000FF"/>
              </a:solidFill>
            </a:ln>
          </p:spPr>
          <p:style>
            <a:lnRef idx="1">
              <a:schemeClr val="accent1"/>
            </a:lnRef>
            <a:fillRef idx="0">
              <a:schemeClr val="accent1"/>
            </a:fillRef>
            <a:effectRef idx="0">
              <a:schemeClr val="accent1"/>
            </a:effectRef>
            <a:fontRef idx="minor">
              <a:schemeClr val="tx1"/>
            </a:fontRef>
          </p:style>
        </p:cxnSp>
      </p:grpSp>
      <p:grpSp>
        <p:nvGrpSpPr>
          <p:cNvPr id="43" name="组合 42"/>
          <p:cNvGrpSpPr/>
          <p:nvPr/>
        </p:nvGrpSpPr>
        <p:grpSpPr>
          <a:xfrm>
            <a:off x="5114925" y="3493442"/>
            <a:ext cx="5338762" cy="461665"/>
            <a:chOff x="5114925" y="3493442"/>
            <a:chExt cx="5338762" cy="461665"/>
          </a:xfrm>
        </p:grpSpPr>
        <p:sp>
          <p:nvSpPr>
            <p:cNvPr id="31" name="TextBox 30"/>
            <p:cNvSpPr txBox="1"/>
            <p:nvPr/>
          </p:nvSpPr>
          <p:spPr>
            <a:xfrm>
              <a:off x="5114925" y="3493442"/>
              <a:ext cx="485774" cy="461665"/>
            </a:xfrm>
            <a:prstGeom prst="rect">
              <a:avLst/>
            </a:prstGeom>
            <a:noFill/>
          </p:spPr>
          <p:txBody>
            <a:bodyPr wrap="square" rtlCol="0">
              <a:spAutoFit/>
            </a:bodyPr>
            <a:lstStyle/>
            <a:p>
              <a:r>
                <a:rPr lang="en-US" altLang="zh-CN" sz="2400" b="1" dirty="0" smtClean="0">
                  <a:solidFill>
                    <a:srgbClr val="0000FF"/>
                  </a:solidFill>
                  <a:latin typeface="Calibri" panose="020F0502020204030204"/>
                </a:rPr>
                <a:t>⑤</a:t>
              </a:r>
              <a:endParaRPr lang="zh-CN" altLang="en-US" sz="2400" b="1" dirty="0">
                <a:solidFill>
                  <a:srgbClr val="0000FF"/>
                </a:solidFill>
              </a:endParaRPr>
            </a:p>
          </p:txBody>
        </p:sp>
        <p:cxnSp>
          <p:nvCxnSpPr>
            <p:cNvPr id="42" name="直接连接符 41"/>
            <p:cNvCxnSpPr/>
            <p:nvPr/>
          </p:nvCxnSpPr>
          <p:spPr>
            <a:xfrm>
              <a:off x="5675862" y="3724275"/>
              <a:ext cx="4777825" cy="0"/>
            </a:xfrm>
            <a:prstGeom prst="line">
              <a:avLst/>
            </a:prstGeom>
            <a:ln w="15875">
              <a:solidFill>
                <a:srgbClr val="0000FF"/>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ppt_x"/>
                                          </p:val>
                                        </p:tav>
                                        <p:tav tm="100000">
                                          <p:val>
                                            <p:strVal val="#ppt_x"/>
                                          </p:val>
                                        </p:tav>
                                      </p:tavLst>
                                    </p:anim>
                                    <p:anim calcmode="lin" valueType="num">
                                      <p:cBhvr additive="base">
                                        <p:cTn id="1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additive="base">
                                        <p:cTn id="25" dur="500" fill="hold"/>
                                        <p:tgtEl>
                                          <p:spTgt spid="32"/>
                                        </p:tgtEl>
                                        <p:attrNameLst>
                                          <p:attrName>ppt_x</p:attrName>
                                        </p:attrNameLst>
                                      </p:cBhvr>
                                      <p:tavLst>
                                        <p:tav tm="0">
                                          <p:val>
                                            <p:strVal val="#ppt_x"/>
                                          </p:val>
                                        </p:tav>
                                        <p:tav tm="100000">
                                          <p:val>
                                            <p:strVal val="#ppt_x"/>
                                          </p:val>
                                        </p:tav>
                                      </p:tavLst>
                                    </p:anim>
                                    <p:anim calcmode="lin" valueType="num">
                                      <p:cBhvr additive="base">
                                        <p:cTn id="26"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ppt_x"/>
                                          </p:val>
                                        </p:tav>
                                        <p:tav tm="100000">
                                          <p:val>
                                            <p:strVal val="#ppt_x"/>
                                          </p:val>
                                        </p:tav>
                                      </p:tavLst>
                                    </p:anim>
                                    <p:anim calcmode="lin" valueType="num">
                                      <p:cBhvr additive="base">
                                        <p:cTn id="3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additive="base">
                                        <p:cTn id="37" dur="500" fill="hold"/>
                                        <p:tgtEl>
                                          <p:spTgt spid="37"/>
                                        </p:tgtEl>
                                        <p:attrNameLst>
                                          <p:attrName>ppt_x</p:attrName>
                                        </p:attrNameLst>
                                      </p:cBhvr>
                                      <p:tavLst>
                                        <p:tav tm="0">
                                          <p:val>
                                            <p:strVal val="#ppt_x"/>
                                          </p:val>
                                        </p:tav>
                                        <p:tav tm="100000">
                                          <p:val>
                                            <p:strVal val="#ppt_x"/>
                                          </p:val>
                                        </p:tav>
                                      </p:tavLst>
                                    </p:anim>
                                    <p:anim calcmode="lin" valueType="num">
                                      <p:cBhvr additive="base">
                                        <p:cTn id="38"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fill="hold"/>
                                        <p:tgtEl>
                                          <p:spTgt spid="20"/>
                                        </p:tgtEl>
                                        <p:attrNameLst>
                                          <p:attrName>ppt_x</p:attrName>
                                        </p:attrNameLst>
                                      </p:cBhvr>
                                      <p:tavLst>
                                        <p:tav tm="0">
                                          <p:val>
                                            <p:strVal val="#ppt_x"/>
                                          </p:val>
                                        </p:tav>
                                        <p:tav tm="100000">
                                          <p:val>
                                            <p:strVal val="#ppt_x"/>
                                          </p:val>
                                        </p:tav>
                                      </p:tavLst>
                                    </p:anim>
                                    <p:anim calcmode="lin" valueType="num">
                                      <p:cBhvr additive="base">
                                        <p:cTn id="4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additive="base">
                                        <p:cTn id="49" dur="500" fill="hold"/>
                                        <p:tgtEl>
                                          <p:spTgt spid="40"/>
                                        </p:tgtEl>
                                        <p:attrNameLst>
                                          <p:attrName>ppt_x</p:attrName>
                                        </p:attrNameLst>
                                      </p:cBhvr>
                                      <p:tavLst>
                                        <p:tav tm="0">
                                          <p:val>
                                            <p:strVal val="#ppt_x"/>
                                          </p:val>
                                        </p:tav>
                                        <p:tav tm="100000">
                                          <p:val>
                                            <p:strVal val="#ppt_x"/>
                                          </p:val>
                                        </p:tav>
                                      </p:tavLst>
                                    </p:anim>
                                    <p:anim calcmode="lin" valueType="num">
                                      <p:cBhvr additive="base">
                                        <p:cTn id="50"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500" fill="hold"/>
                                        <p:tgtEl>
                                          <p:spTgt spid="21"/>
                                        </p:tgtEl>
                                        <p:attrNameLst>
                                          <p:attrName>ppt_x</p:attrName>
                                        </p:attrNameLst>
                                      </p:cBhvr>
                                      <p:tavLst>
                                        <p:tav tm="0">
                                          <p:val>
                                            <p:strVal val="#ppt_x"/>
                                          </p:val>
                                        </p:tav>
                                        <p:tav tm="100000">
                                          <p:val>
                                            <p:strVal val="#ppt_x"/>
                                          </p:val>
                                        </p:tav>
                                      </p:tavLst>
                                    </p:anim>
                                    <p:anim calcmode="lin" valueType="num">
                                      <p:cBhvr additive="base">
                                        <p:cTn id="5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43"/>
                                        </p:tgtEl>
                                        <p:attrNameLst>
                                          <p:attrName>style.visibility</p:attrName>
                                        </p:attrNameLst>
                                      </p:cBhvr>
                                      <p:to>
                                        <p:strVal val="visible"/>
                                      </p:to>
                                    </p:set>
                                    <p:anim calcmode="lin" valueType="num">
                                      <p:cBhvr additive="base">
                                        <p:cTn id="61" dur="500" fill="hold"/>
                                        <p:tgtEl>
                                          <p:spTgt spid="43"/>
                                        </p:tgtEl>
                                        <p:attrNameLst>
                                          <p:attrName>ppt_x</p:attrName>
                                        </p:attrNameLst>
                                      </p:cBhvr>
                                      <p:tavLst>
                                        <p:tav tm="0">
                                          <p:val>
                                            <p:strVal val="#ppt_x"/>
                                          </p:val>
                                        </p:tav>
                                        <p:tav tm="100000">
                                          <p:val>
                                            <p:strVal val="#ppt_x"/>
                                          </p:val>
                                        </p:tav>
                                      </p:tavLst>
                                    </p:anim>
                                    <p:anim calcmode="lin" valueType="num">
                                      <p:cBhvr additive="base">
                                        <p:cTn id="62"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02757" y="230936"/>
            <a:ext cx="2696094" cy="19133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76750" y="2066926"/>
            <a:ext cx="2485961" cy="18018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95980" y="155226"/>
            <a:ext cx="2480080" cy="17384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9922" t="17648" b="19602"/>
          <a:stretch>
            <a:fillRect/>
          </a:stretch>
        </p:blipFill>
        <p:spPr bwMode="auto">
          <a:xfrm flipH="1">
            <a:off x="0" y="0"/>
            <a:ext cx="4543425" cy="3343223"/>
          </a:xfrm>
          <a:prstGeom prst="rect">
            <a:avLst/>
          </a:prstGeom>
          <a:noFill/>
          <a:extLst>
            <a:ext uri="{909E8E84-426E-40DD-AFC4-6F175D3DCCD1}">
              <a14:hiddenFill xmlns:a14="http://schemas.microsoft.com/office/drawing/2010/main">
                <a:solidFill>
                  <a:srgbClr val="FFFFFF"/>
                </a:solidFill>
              </a14:hiddenFill>
            </a:ext>
          </a:extLst>
        </p:spPr>
      </p:pic>
      <p:sp>
        <p:nvSpPr>
          <p:cNvPr id="2" name="双波形 1"/>
          <p:cNvSpPr/>
          <p:nvPr/>
        </p:nvSpPr>
        <p:spPr>
          <a:xfrm>
            <a:off x="90486" y="113615"/>
            <a:ext cx="4386264" cy="646331"/>
          </a:xfrm>
          <a:prstGeom prst="doubleWave">
            <a:avLst/>
          </a:prstGeom>
          <a:solidFill>
            <a:srgbClr val="FFCC66"/>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3600" b="1" i="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Comic Sans MS" panose="030F0702030302020204" pitchFamily="66" charset="0"/>
              </a:rPr>
              <a:t>Read and guess.</a:t>
            </a:r>
            <a:endParaRPr lang="zh-CN" altLang="en-US" sz="3600" b="1" i="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Comic Sans MS" panose="030F0702030302020204" pitchFamily="66" charset="0"/>
            </a:endParaRPr>
          </a:p>
        </p:txBody>
      </p:sp>
      <p:sp>
        <p:nvSpPr>
          <p:cNvPr id="3" name="TextBox 2"/>
          <p:cNvSpPr txBox="1"/>
          <p:nvPr/>
        </p:nvSpPr>
        <p:spPr>
          <a:xfrm>
            <a:off x="657224" y="1658471"/>
            <a:ext cx="4610100" cy="584775"/>
          </a:xfrm>
          <a:prstGeom prst="rect">
            <a:avLst/>
          </a:prstGeom>
          <a:noFill/>
        </p:spPr>
        <p:txBody>
          <a:bodyPr wrap="square" rtlCol="0">
            <a:spAutoFit/>
          </a:bodyPr>
          <a:lstStyle/>
          <a:p>
            <a:r>
              <a:rPr lang="en-US" altLang="zh-CN" sz="3200" b="1" dirty="0" smtClean="0">
                <a:latin typeface="Times New Roman" panose="02020603050405020304" pitchFamily="18" charset="0"/>
                <a:cs typeface="Times New Roman" panose="02020603050405020304" pitchFamily="18" charset="0"/>
              </a:rPr>
              <a:t>What festival is it?</a:t>
            </a:r>
            <a:endParaRPr lang="zh-CN" altLang="en-US" sz="3200" b="1" dirty="0">
              <a:latin typeface="Times New Roman" panose="02020603050405020304" pitchFamily="18" charset="0"/>
              <a:cs typeface="Times New Roman" panose="02020603050405020304" pitchFamily="18" charset="0"/>
            </a:endParaRPr>
          </a:p>
        </p:txBody>
      </p:sp>
      <p:pic>
        <p:nvPicPr>
          <p:cNvPr id="2051"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82659" y="3330819"/>
            <a:ext cx="2647950" cy="35271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矩形 3"/>
          <p:cNvSpPr/>
          <p:nvPr/>
        </p:nvSpPr>
        <p:spPr>
          <a:xfrm rot="962774">
            <a:off x="9339264" y="370791"/>
            <a:ext cx="371474" cy="3392270"/>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19978195">
            <a:off x="8089153" y="195473"/>
            <a:ext cx="409575" cy="3728718"/>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376088">
            <a:off x="8397628" y="207730"/>
            <a:ext cx="428625" cy="3371851"/>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20218849">
            <a:off x="7145344" y="311423"/>
            <a:ext cx="367396" cy="3665740"/>
          </a:xfrm>
          <a:prstGeom prst="rect">
            <a:avLst/>
          </a:prstGeom>
          <a:solidFill>
            <a:srgbClr val="FF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19829681">
            <a:off x="7555256" y="159544"/>
            <a:ext cx="409575" cy="381476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525" y="3167660"/>
            <a:ext cx="7529067" cy="3108543"/>
          </a:xfrm>
          <a:prstGeom prst="rect">
            <a:avLst/>
          </a:prstGeom>
          <a:noFill/>
        </p:spPr>
        <p:txBody>
          <a:bodyPr wrap="square" rtlCol="0">
            <a:spAutoFit/>
          </a:bodyPr>
          <a:lstStyle/>
          <a:p>
            <a:endParaRPr lang="en-US" altLang="zh-CN" sz="2800" b="1" dirty="0">
              <a:latin typeface="Times New Roman" panose="02020603050405020304" pitchFamily="18" charset="0"/>
              <a:cs typeface="Times New Roman" panose="02020603050405020304" pitchFamily="18" charset="0"/>
            </a:endParaRPr>
          </a:p>
          <a:p>
            <a:r>
              <a:rPr lang="en-US" altLang="zh-CN" sz="2800" b="1" dirty="0">
                <a:latin typeface="Times New Roman" panose="02020603050405020304" pitchFamily="18" charset="0"/>
                <a:cs typeface="Times New Roman" panose="02020603050405020304" pitchFamily="18" charset="0"/>
              </a:rPr>
              <a:t>It's the winter festival.</a:t>
            </a:r>
          </a:p>
          <a:p>
            <a:r>
              <a:rPr lang="en-US" altLang="zh-CN" sz="2800" b="1" dirty="0">
                <a:latin typeface="Times New Roman" panose="02020603050405020304" pitchFamily="18" charset="0"/>
                <a:cs typeface="Times New Roman" panose="02020603050405020304" pitchFamily="18" charset="0"/>
              </a:rPr>
              <a:t>We wear new clothes.</a:t>
            </a:r>
          </a:p>
          <a:p>
            <a:r>
              <a:rPr lang="en-US" altLang="zh-CN" sz="2800" b="1" dirty="0">
                <a:latin typeface="Times New Roman" panose="02020603050405020304" pitchFamily="18" charset="0"/>
                <a:cs typeface="Times New Roman" panose="02020603050405020304" pitchFamily="18" charset="0"/>
              </a:rPr>
              <a:t>We play with the firecrackers.</a:t>
            </a:r>
          </a:p>
          <a:p>
            <a:r>
              <a:rPr lang="en-US" altLang="zh-CN" sz="2800" b="1" dirty="0">
                <a:latin typeface="Times New Roman" panose="02020603050405020304" pitchFamily="18" charset="0"/>
                <a:cs typeface="Times New Roman" panose="02020603050405020304" pitchFamily="18" charset="0"/>
              </a:rPr>
              <a:t>We have a big dinner and eat dumplings.</a:t>
            </a:r>
          </a:p>
          <a:p>
            <a:r>
              <a:rPr lang="en-US" altLang="zh-CN" sz="2800" b="1" dirty="0">
                <a:latin typeface="Times New Roman" panose="02020603050405020304" pitchFamily="18" charset="0"/>
                <a:cs typeface="Times New Roman" panose="02020603050405020304" pitchFamily="18" charset="0"/>
              </a:rPr>
              <a:t>We visit our </a:t>
            </a:r>
            <a:r>
              <a:rPr lang="en-US" altLang="zh-CN" sz="2800" b="1" dirty="0" err="1">
                <a:latin typeface="Times New Roman" panose="02020603050405020304" pitchFamily="18" charset="0"/>
                <a:cs typeface="Times New Roman" panose="02020603050405020304" pitchFamily="18" charset="0"/>
              </a:rPr>
              <a:t>neighbours</a:t>
            </a:r>
            <a:r>
              <a:rPr lang="en-US" altLang="zh-CN" sz="2800" b="1" dirty="0">
                <a:latin typeface="Times New Roman" panose="02020603050405020304" pitchFamily="18" charset="0"/>
                <a:cs typeface="Times New Roman" panose="02020603050405020304" pitchFamily="18" charset="0"/>
              </a:rPr>
              <a:t> and friends.</a:t>
            </a:r>
          </a:p>
          <a:p>
            <a:r>
              <a:rPr lang="en-US" altLang="zh-CN" sz="2800" b="1" dirty="0">
                <a:latin typeface="Times New Roman" panose="02020603050405020304" pitchFamily="18" charset="0"/>
                <a:cs typeface="Times New Roman" panose="02020603050405020304" pitchFamily="18" charset="0"/>
              </a:rPr>
              <a:t>The children get money from their parents.</a:t>
            </a:r>
          </a:p>
        </p:txBody>
      </p:sp>
      <p:sp>
        <p:nvSpPr>
          <p:cNvPr id="10" name="文本框 9"/>
          <p:cNvSpPr txBox="1"/>
          <p:nvPr/>
        </p:nvSpPr>
        <p:spPr>
          <a:xfrm>
            <a:off x="120170" y="3598547"/>
            <a:ext cx="6517005" cy="2677656"/>
          </a:xfrm>
          <a:prstGeom prst="rect">
            <a:avLst/>
          </a:prstGeom>
          <a:noFill/>
        </p:spPr>
        <p:txBody>
          <a:bodyPr wrap="square" rtlCol="0">
            <a:spAutoFit/>
          </a:bodyPr>
          <a:lstStyle/>
          <a:p>
            <a:r>
              <a:rPr lang="en-US" altLang="zh-CN" sz="2800" b="1" dirty="0">
                <a:latin typeface="Times New Roman" panose="02020603050405020304" pitchFamily="18" charset="0"/>
                <a:cs typeface="Times New Roman" panose="02020603050405020304" pitchFamily="18" charset="0"/>
              </a:rPr>
              <a:t>It's an autumn festival.</a:t>
            </a:r>
          </a:p>
          <a:p>
            <a:r>
              <a:rPr lang="en-US" altLang="zh-CN" sz="2800" b="1" dirty="0">
                <a:latin typeface="Times New Roman" panose="02020603050405020304" pitchFamily="18" charset="0"/>
                <a:cs typeface="Times New Roman" panose="02020603050405020304" pitchFamily="18" charset="0"/>
              </a:rPr>
              <a:t>We eat the moon cakes.</a:t>
            </a:r>
          </a:p>
          <a:p>
            <a:r>
              <a:rPr lang="en-US" altLang="zh-CN" sz="2800" b="1" dirty="0">
                <a:latin typeface="Times New Roman" panose="02020603050405020304" pitchFamily="18" charset="0"/>
                <a:cs typeface="Times New Roman" panose="02020603050405020304" pitchFamily="18" charset="0"/>
                <a:sym typeface="+mn-ea"/>
              </a:rPr>
              <a:t>We eat lots of fruit.</a:t>
            </a:r>
          </a:p>
          <a:p>
            <a:r>
              <a:rPr lang="en-US" altLang="zh-CN" sz="2800" b="1" dirty="0">
                <a:latin typeface="Times New Roman" panose="02020603050405020304" pitchFamily="18" charset="0"/>
                <a:cs typeface="Times New Roman" panose="02020603050405020304" pitchFamily="18" charset="0"/>
              </a:rPr>
              <a:t>We enjoy the moon.</a:t>
            </a:r>
          </a:p>
          <a:p>
            <a:endParaRPr lang="en-US" altLang="zh-CN" sz="2800" b="1" dirty="0">
              <a:latin typeface="Times New Roman" panose="02020603050405020304" pitchFamily="18" charset="0"/>
              <a:cs typeface="Times New Roman" panose="02020603050405020304" pitchFamily="18" charset="0"/>
            </a:endParaRPr>
          </a:p>
          <a:p>
            <a:endParaRPr lang="en-US" altLang="zh-CN" sz="2800" b="1" dirty="0">
              <a:latin typeface="Times New Roman" panose="02020603050405020304" pitchFamily="18" charset="0"/>
              <a:cs typeface="Times New Roman" panose="02020603050405020304" pitchFamily="18" charset="0"/>
            </a:endParaRPr>
          </a:p>
        </p:txBody>
      </p:sp>
      <p:sp>
        <p:nvSpPr>
          <p:cNvPr id="11" name="文本框 10"/>
          <p:cNvSpPr txBox="1"/>
          <p:nvPr/>
        </p:nvSpPr>
        <p:spPr>
          <a:xfrm>
            <a:off x="1557302" y="4136557"/>
            <a:ext cx="4939735" cy="1815882"/>
          </a:xfrm>
          <a:prstGeom prst="rect">
            <a:avLst/>
          </a:prstGeom>
          <a:noFill/>
        </p:spPr>
        <p:txBody>
          <a:bodyPr wrap="square" rtlCol="0">
            <a:spAutoFit/>
          </a:bodyPr>
          <a:lstStyle/>
          <a:p>
            <a:r>
              <a:rPr lang="en-US" altLang="zh-CN" sz="2800" b="1" dirty="0">
                <a:latin typeface="Times New Roman" panose="02020603050405020304" pitchFamily="18" charset="0"/>
                <a:cs typeface="Times New Roman" panose="02020603050405020304" pitchFamily="18" charset="0"/>
              </a:rPr>
              <a:t>It's a summer festival.</a:t>
            </a:r>
          </a:p>
          <a:p>
            <a:r>
              <a:rPr lang="en-US" altLang="zh-CN" sz="2800" b="1" dirty="0">
                <a:latin typeface="Times New Roman" panose="02020603050405020304" pitchFamily="18" charset="0"/>
                <a:cs typeface="Times New Roman" panose="02020603050405020304" pitchFamily="18" charset="0"/>
              </a:rPr>
              <a:t>We row the dragon boats.</a:t>
            </a:r>
          </a:p>
          <a:p>
            <a:r>
              <a:rPr lang="en-US" altLang="zh-CN" sz="2800" b="1" dirty="0">
                <a:latin typeface="Times New Roman" panose="02020603050405020304" pitchFamily="18" charset="0"/>
                <a:cs typeface="Times New Roman" panose="02020603050405020304" pitchFamily="18" charset="0"/>
              </a:rPr>
              <a:t>We eat </a:t>
            </a:r>
            <a:r>
              <a:rPr lang="en-US" altLang="zh-CN" sz="2800" b="1" dirty="0" err="1">
                <a:latin typeface="Times New Roman" panose="02020603050405020304" pitchFamily="18" charset="0"/>
                <a:cs typeface="Times New Roman" panose="02020603050405020304" pitchFamily="18" charset="0"/>
              </a:rPr>
              <a:t>zongzi</a:t>
            </a:r>
            <a:r>
              <a:rPr lang="en-US" altLang="zh-CN" sz="2800" b="1" dirty="0">
                <a:latin typeface="Times New Roman" panose="02020603050405020304" pitchFamily="18" charset="0"/>
                <a:cs typeface="Times New Roman" panose="02020603050405020304" pitchFamily="18" charset="0"/>
              </a:rPr>
              <a:t>.</a:t>
            </a:r>
          </a:p>
          <a:p>
            <a:endParaRPr lang="en-US" altLang="zh-CN" sz="2800" b="1"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181734" y="4220691"/>
            <a:ext cx="5443092" cy="1815882"/>
          </a:xfrm>
          <a:prstGeom prst="rect">
            <a:avLst/>
          </a:prstGeom>
          <a:noFill/>
        </p:spPr>
        <p:txBody>
          <a:bodyPr wrap="square" rtlCol="0">
            <a:spAutoFit/>
          </a:bodyPr>
          <a:lstStyle/>
          <a:p>
            <a:r>
              <a:rPr lang="en-US" altLang="zh-CN" sz="2800" b="1" dirty="0">
                <a:latin typeface="Times New Roman" panose="02020603050405020304" pitchFamily="18" charset="0"/>
                <a:cs typeface="Times New Roman" panose="02020603050405020304" pitchFamily="18" charset="0"/>
              </a:rPr>
              <a:t>It's an autumn festival.</a:t>
            </a:r>
          </a:p>
          <a:p>
            <a:r>
              <a:rPr lang="en-US" altLang="zh-CN" sz="2800" b="1" dirty="0">
                <a:latin typeface="Times New Roman" panose="02020603050405020304" pitchFamily="18" charset="0"/>
                <a:cs typeface="Times New Roman" panose="02020603050405020304" pitchFamily="18" charset="0"/>
              </a:rPr>
              <a:t>We wear scary clothes.</a:t>
            </a:r>
          </a:p>
          <a:p>
            <a:r>
              <a:rPr lang="en-US" altLang="zh-CN" sz="2800" b="1" dirty="0">
                <a:latin typeface="Times New Roman" panose="02020603050405020304" pitchFamily="18" charset="0"/>
                <a:cs typeface="Times New Roman" panose="02020603050405020304" pitchFamily="18" charset="0"/>
              </a:rPr>
              <a:t>We go to our </a:t>
            </a:r>
            <a:r>
              <a:rPr lang="en-US" altLang="zh-CN" sz="2800" b="1" dirty="0" err="1">
                <a:latin typeface="Times New Roman" panose="02020603050405020304" pitchFamily="18" charset="0"/>
                <a:cs typeface="Times New Roman" panose="02020603050405020304" pitchFamily="18" charset="0"/>
              </a:rPr>
              <a:t>neighbours'</a:t>
            </a:r>
            <a:r>
              <a:rPr lang="en-US" altLang="zh-CN" sz="2800" b="1" dirty="0">
                <a:latin typeface="Times New Roman" panose="02020603050405020304" pitchFamily="18" charset="0"/>
                <a:cs typeface="Times New Roman" panose="02020603050405020304" pitchFamily="18" charset="0"/>
              </a:rPr>
              <a:t> houses and </a:t>
            </a:r>
            <a:r>
              <a:rPr lang="en-US" altLang="zh-CN" sz="2800" b="1" dirty="0" err="1">
                <a:latin typeface="Times New Roman" panose="02020603050405020304" pitchFamily="18" charset="0"/>
                <a:cs typeface="Times New Roman" panose="02020603050405020304" pitchFamily="18" charset="0"/>
              </a:rPr>
              <a:t>ask,”Trick</a:t>
            </a:r>
            <a:r>
              <a:rPr lang="en-US" altLang="zh-CN" sz="2800" b="1" dirty="0">
                <a:latin typeface="Times New Roman" panose="02020603050405020304" pitchFamily="18" charset="0"/>
                <a:cs typeface="Times New Roman" panose="02020603050405020304" pitchFamily="18" charset="0"/>
              </a:rPr>
              <a:t> or treat?”</a:t>
            </a:r>
          </a:p>
        </p:txBody>
      </p:sp>
      <p:sp>
        <p:nvSpPr>
          <p:cNvPr id="14" name="文本框 13"/>
          <p:cNvSpPr txBox="1"/>
          <p:nvPr/>
        </p:nvSpPr>
        <p:spPr>
          <a:xfrm>
            <a:off x="90486" y="4124577"/>
            <a:ext cx="6682676" cy="1815882"/>
          </a:xfrm>
          <a:prstGeom prst="rect">
            <a:avLst/>
          </a:prstGeom>
          <a:noFill/>
        </p:spPr>
        <p:txBody>
          <a:bodyPr wrap="square" rtlCol="0">
            <a:spAutoFit/>
          </a:bodyPr>
          <a:lstStyle/>
          <a:p>
            <a:r>
              <a:rPr lang="en-US" altLang="zh-CN" sz="2800" b="1" dirty="0">
                <a:latin typeface="Times New Roman" panose="02020603050405020304" pitchFamily="18" charset="0"/>
                <a:cs typeface="Times New Roman" panose="02020603050405020304" pitchFamily="18" charset="0"/>
              </a:rPr>
              <a:t>It's a spring festival.</a:t>
            </a:r>
          </a:p>
          <a:p>
            <a:r>
              <a:rPr lang="en-US" altLang="zh-CN" sz="2800" b="1" dirty="0">
                <a:latin typeface="Times New Roman" panose="02020603050405020304" pitchFamily="18" charset="0"/>
                <a:cs typeface="Times New Roman" panose="02020603050405020304" pitchFamily="18" charset="0"/>
              </a:rPr>
              <a:t>We wear the </a:t>
            </a:r>
            <a:r>
              <a:rPr lang="en-US" altLang="zh-CN" sz="2800" b="1" dirty="0" err="1">
                <a:latin typeface="Times New Roman" panose="02020603050405020304" pitchFamily="18" charset="0"/>
                <a:cs typeface="Times New Roman" panose="02020603050405020304" pitchFamily="18" charset="0"/>
              </a:rPr>
              <a:t>hats.On</a:t>
            </a:r>
            <a:r>
              <a:rPr lang="en-US" altLang="zh-CN" sz="2800" b="1" dirty="0">
                <a:latin typeface="Times New Roman" panose="02020603050405020304" pitchFamily="18" charset="0"/>
                <a:cs typeface="Times New Roman" panose="02020603050405020304" pitchFamily="18" charset="0"/>
              </a:rPr>
              <a:t> the </a:t>
            </a:r>
            <a:r>
              <a:rPr lang="en-US" altLang="zh-CN" sz="2800" b="1" dirty="0" err="1">
                <a:latin typeface="Times New Roman" panose="02020603050405020304" pitchFamily="18" charset="0"/>
                <a:cs typeface="Times New Roman" panose="02020603050405020304" pitchFamily="18" charset="0"/>
              </a:rPr>
              <a:t>hats,there</a:t>
            </a:r>
            <a:r>
              <a:rPr lang="en-US" altLang="zh-CN" sz="2800" b="1" dirty="0">
                <a:latin typeface="Times New Roman" panose="02020603050405020304" pitchFamily="18" charset="0"/>
                <a:cs typeface="Times New Roman" panose="02020603050405020304" pitchFamily="18" charset="0"/>
              </a:rPr>
              <a:t> are toy chicks and </a:t>
            </a:r>
            <a:r>
              <a:rPr lang="en-US" altLang="zh-CN" sz="2800" b="1" dirty="0" err="1">
                <a:latin typeface="Times New Roman" panose="02020603050405020304" pitchFamily="18" charset="0"/>
                <a:cs typeface="Times New Roman" panose="02020603050405020304" pitchFamily="18" charset="0"/>
              </a:rPr>
              <a:t>flowers.People</a:t>
            </a:r>
            <a:r>
              <a:rPr lang="en-US" altLang="zh-CN" sz="2800" b="1" dirty="0">
                <a:latin typeface="Times New Roman" panose="02020603050405020304" pitchFamily="18" charset="0"/>
                <a:cs typeface="Times New Roman" panose="02020603050405020304" pitchFamily="18" charset="0"/>
              </a:rPr>
              <a:t> give us chocolate eggs.</a:t>
            </a:r>
          </a:p>
        </p:txBody>
      </p:sp>
      <p:pic>
        <p:nvPicPr>
          <p:cNvPr id="164866" name="Picture 2" descr="spring festival"/>
          <p:cNvPicPr>
            <a:picLocks noChangeAspect="1"/>
          </p:cNvPicPr>
          <p:nvPr/>
        </p:nvPicPr>
        <p:blipFill>
          <a:blip r:embed="rId7"/>
          <a:srcRect l="16054" t="15437" r="13649"/>
          <a:stretch>
            <a:fillRect/>
          </a:stretch>
        </p:blipFill>
        <p:spPr>
          <a:xfrm>
            <a:off x="9768202" y="5032518"/>
            <a:ext cx="2395855" cy="1753870"/>
          </a:xfrm>
          <a:prstGeom prst="rect">
            <a:avLst/>
          </a:prstGeom>
          <a:noFill/>
          <a:ln w="9525">
            <a:noFill/>
          </a:ln>
        </p:spPr>
      </p:pic>
      <p:pic>
        <p:nvPicPr>
          <p:cNvPr id="17" name="图片 16" descr="3_090927093052_1.gif"/>
          <p:cNvPicPr>
            <a:picLocks noChangeAspect="1"/>
          </p:cNvPicPr>
          <p:nvPr/>
        </p:nvPicPr>
        <p:blipFill>
          <a:blip r:embed="rId8" cstate="print"/>
          <a:stretch>
            <a:fillRect/>
          </a:stretch>
        </p:blipFill>
        <p:spPr>
          <a:xfrm>
            <a:off x="9825668" y="2391891"/>
            <a:ext cx="2333625" cy="1828800"/>
          </a:xfrm>
          <a:prstGeom prst="rect">
            <a:avLst/>
          </a:prstGeom>
          <a:ln>
            <a:noFill/>
          </a:ln>
          <a:effectLst>
            <a:softEdge rad="112500"/>
          </a:effectLst>
        </p:spPr>
      </p:pic>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7"/>
                                        </p:tgtEl>
                                        <p:attrNameLst>
                                          <p:attrName>ppt_x</p:attrName>
                                        </p:attrNameLst>
                                      </p:cBhvr>
                                      <p:tavLst>
                                        <p:tav tm="0">
                                          <p:val>
                                            <p:strVal val="ppt_x"/>
                                          </p:val>
                                        </p:tav>
                                        <p:tav tm="100000">
                                          <p:val>
                                            <p:strVal val="ppt_x"/>
                                          </p:val>
                                        </p:tav>
                                      </p:tavLst>
                                    </p:anim>
                                    <p:anim calcmode="lin" valueType="num">
                                      <p:cBhvr additive="base">
                                        <p:cTn id="7" dur="500"/>
                                        <p:tgtEl>
                                          <p:spTgt spid="7"/>
                                        </p:tgtEl>
                                        <p:attrNameLst>
                                          <p:attrName>ppt_y</p:attrName>
                                        </p:attrNameLst>
                                      </p:cBhvr>
                                      <p:tavLst>
                                        <p:tav tm="0">
                                          <p:val>
                                            <p:strVal val="ppt_y"/>
                                          </p:val>
                                        </p:tav>
                                        <p:tav tm="100000">
                                          <p:val>
                                            <p:strVal val="1+ppt_h/2"/>
                                          </p:val>
                                        </p:tav>
                                      </p:tavLst>
                                    </p:anim>
                                    <p:set>
                                      <p:cBhvr>
                                        <p:cTn id="8" dur="1" fill="hold">
                                          <p:stCondLst>
                                            <p:cond delay="499"/>
                                          </p:stCondLst>
                                        </p:cTn>
                                        <p:tgtEl>
                                          <p:spTgt spid="7"/>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4" fill="hold" nodeType="clickEffect">
                                  <p:stCondLst>
                                    <p:cond delay="0"/>
                                  </p:stCondLst>
                                  <p:childTnLst>
                                    <p:set>
                                      <p:cBhvr>
                                        <p:cTn id="18" dur="1" fill="hold">
                                          <p:stCondLst>
                                            <p:cond delay="0"/>
                                          </p:stCondLst>
                                        </p:cTn>
                                        <p:tgtEl>
                                          <p:spTgt spid="164866"/>
                                        </p:tgtEl>
                                        <p:attrNameLst>
                                          <p:attrName>style.visibility</p:attrName>
                                        </p:attrNameLst>
                                      </p:cBhvr>
                                      <p:to>
                                        <p:strVal val="visible"/>
                                      </p:to>
                                    </p:set>
                                    <p:animEffect transition="in" filter="wheel(4)">
                                      <p:cBhvr>
                                        <p:cTn id="19" dur="500"/>
                                        <p:tgtEl>
                                          <p:spTgt spid="164866"/>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xit" presetSubtype="4" fill="hold" grpId="1" nodeType="clickEffect">
                                  <p:stCondLst>
                                    <p:cond delay="0"/>
                                  </p:stCondLst>
                                  <p:childTnLst>
                                    <p:anim calcmode="lin" valueType="num">
                                      <p:cBhvr additive="base">
                                        <p:cTn id="23" dur="500"/>
                                        <p:tgtEl>
                                          <p:spTgt spid="9"/>
                                        </p:tgtEl>
                                        <p:attrNameLst>
                                          <p:attrName>ppt_x</p:attrName>
                                        </p:attrNameLst>
                                      </p:cBhvr>
                                      <p:tavLst>
                                        <p:tav tm="0">
                                          <p:val>
                                            <p:strVal val="ppt_x"/>
                                          </p:val>
                                        </p:tav>
                                        <p:tav tm="100000">
                                          <p:val>
                                            <p:strVal val="ppt_x"/>
                                          </p:val>
                                        </p:tav>
                                      </p:tavLst>
                                    </p:anim>
                                    <p:anim calcmode="lin" valueType="num">
                                      <p:cBhvr additive="base">
                                        <p:cTn id="24" dur="500"/>
                                        <p:tgtEl>
                                          <p:spTgt spid="9"/>
                                        </p:tgtEl>
                                        <p:attrNameLst>
                                          <p:attrName>ppt_y</p:attrName>
                                        </p:attrNameLst>
                                      </p:cBhvr>
                                      <p:tavLst>
                                        <p:tav tm="0">
                                          <p:val>
                                            <p:strVal val="ppt_y"/>
                                          </p:val>
                                        </p:tav>
                                        <p:tav tm="100000">
                                          <p:val>
                                            <p:strVal val="1+ppt_h/2"/>
                                          </p:val>
                                        </p:tav>
                                      </p:tavLst>
                                    </p:anim>
                                    <p:set>
                                      <p:cBhvr>
                                        <p:cTn id="25" dur="1" fill="hold">
                                          <p:stCondLst>
                                            <p:cond delay="499"/>
                                          </p:stCondLst>
                                        </p:cTn>
                                        <p:tgtEl>
                                          <p:spTgt spid="9"/>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 presetClass="exit" presetSubtype="4" fill="hold" grpId="0" nodeType="clickEffect">
                                  <p:stCondLst>
                                    <p:cond delay="0"/>
                                  </p:stCondLst>
                                  <p:childTnLst>
                                    <p:anim calcmode="lin" valueType="num">
                                      <p:cBhvr additive="base">
                                        <p:cTn id="29" dur="500"/>
                                        <p:tgtEl>
                                          <p:spTgt spid="4"/>
                                        </p:tgtEl>
                                        <p:attrNameLst>
                                          <p:attrName>ppt_x</p:attrName>
                                        </p:attrNameLst>
                                      </p:cBhvr>
                                      <p:tavLst>
                                        <p:tav tm="0">
                                          <p:val>
                                            <p:strVal val="ppt_x"/>
                                          </p:val>
                                        </p:tav>
                                        <p:tav tm="100000">
                                          <p:val>
                                            <p:strVal val="ppt_x"/>
                                          </p:val>
                                        </p:tav>
                                      </p:tavLst>
                                    </p:anim>
                                    <p:anim calcmode="lin" valueType="num">
                                      <p:cBhvr additive="base">
                                        <p:cTn id="30" dur="500"/>
                                        <p:tgtEl>
                                          <p:spTgt spid="4"/>
                                        </p:tgtEl>
                                        <p:attrNameLst>
                                          <p:attrName>ppt_y</p:attrName>
                                        </p:attrNameLst>
                                      </p:cBhvr>
                                      <p:tavLst>
                                        <p:tav tm="0">
                                          <p:val>
                                            <p:strVal val="ppt_y"/>
                                          </p:val>
                                        </p:tav>
                                        <p:tav tm="100000">
                                          <p:val>
                                            <p:strVal val="1+ppt_h/2"/>
                                          </p:val>
                                        </p:tav>
                                      </p:tavLst>
                                    </p:anim>
                                    <p:set>
                                      <p:cBhvr>
                                        <p:cTn id="31" dur="1" fill="hold">
                                          <p:stCondLst>
                                            <p:cond delay="499"/>
                                          </p:stCondLst>
                                        </p:cTn>
                                        <p:tgtEl>
                                          <p:spTgt spid="4"/>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fill="hold"/>
                                        <p:tgtEl>
                                          <p:spTgt spid="12"/>
                                        </p:tgtEl>
                                        <p:attrNameLst>
                                          <p:attrName>ppt_x</p:attrName>
                                        </p:attrNameLst>
                                      </p:cBhvr>
                                      <p:tavLst>
                                        <p:tav tm="0">
                                          <p:val>
                                            <p:strVal val="#ppt_x"/>
                                          </p:val>
                                        </p:tav>
                                        <p:tav tm="100000">
                                          <p:val>
                                            <p:strVal val="#ppt_x"/>
                                          </p:val>
                                        </p:tav>
                                      </p:tavLst>
                                    </p:anim>
                                    <p:anim calcmode="lin" valueType="num">
                                      <p:cBhvr additive="base">
                                        <p:cTn id="37"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1000"/>
                                        <p:tgtEl>
                                          <p:spTgt spid="17"/>
                                        </p:tgtEl>
                                      </p:cBhvr>
                                    </p:animEffect>
                                    <p:anim calcmode="lin" valueType="num">
                                      <p:cBhvr>
                                        <p:cTn id="43" dur="1000" fill="hold"/>
                                        <p:tgtEl>
                                          <p:spTgt spid="17"/>
                                        </p:tgtEl>
                                        <p:attrNameLst>
                                          <p:attrName>ppt_x</p:attrName>
                                        </p:attrNameLst>
                                      </p:cBhvr>
                                      <p:tavLst>
                                        <p:tav tm="0">
                                          <p:val>
                                            <p:strVal val="#ppt_x"/>
                                          </p:val>
                                        </p:tav>
                                        <p:tav tm="100000">
                                          <p:val>
                                            <p:strVal val="#ppt_x"/>
                                          </p:val>
                                        </p:tav>
                                      </p:tavLst>
                                    </p:anim>
                                    <p:anim calcmode="lin" valueType="num">
                                      <p:cBhvr>
                                        <p:cTn id="4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xit" presetSubtype="4" fill="hold" grpId="1" nodeType="clickEffect">
                                  <p:stCondLst>
                                    <p:cond delay="0"/>
                                  </p:stCondLst>
                                  <p:childTnLst>
                                    <p:anim calcmode="lin" valueType="num">
                                      <p:cBhvr additive="base">
                                        <p:cTn id="48" dur="500"/>
                                        <p:tgtEl>
                                          <p:spTgt spid="12"/>
                                        </p:tgtEl>
                                        <p:attrNameLst>
                                          <p:attrName>ppt_x</p:attrName>
                                        </p:attrNameLst>
                                      </p:cBhvr>
                                      <p:tavLst>
                                        <p:tav tm="0">
                                          <p:val>
                                            <p:strVal val="ppt_x"/>
                                          </p:val>
                                        </p:tav>
                                        <p:tav tm="100000">
                                          <p:val>
                                            <p:strVal val="ppt_x"/>
                                          </p:val>
                                        </p:tav>
                                      </p:tavLst>
                                    </p:anim>
                                    <p:anim calcmode="lin" valueType="num">
                                      <p:cBhvr additive="base">
                                        <p:cTn id="49" dur="500"/>
                                        <p:tgtEl>
                                          <p:spTgt spid="12"/>
                                        </p:tgtEl>
                                        <p:attrNameLst>
                                          <p:attrName>ppt_y</p:attrName>
                                        </p:attrNameLst>
                                      </p:cBhvr>
                                      <p:tavLst>
                                        <p:tav tm="0">
                                          <p:val>
                                            <p:strVal val="ppt_y"/>
                                          </p:val>
                                        </p:tav>
                                        <p:tav tm="100000">
                                          <p:val>
                                            <p:strVal val="1+ppt_h/2"/>
                                          </p:val>
                                        </p:tav>
                                      </p:tavLst>
                                    </p:anim>
                                    <p:set>
                                      <p:cBhvr>
                                        <p:cTn id="50" dur="1" fill="hold">
                                          <p:stCondLst>
                                            <p:cond delay="499"/>
                                          </p:stCondLst>
                                        </p:cTn>
                                        <p:tgtEl>
                                          <p:spTgt spid="12"/>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 presetClass="exit" presetSubtype="4" fill="hold" grpId="0" nodeType="clickEffect">
                                  <p:stCondLst>
                                    <p:cond delay="0"/>
                                  </p:stCondLst>
                                  <p:childTnLst>
                                    <p:anim calcmode="lin" valueType="num">
                                      <p:cBhvr additive="base">
                                        <p:cTn id="54" dur="500"/>
                                        <p:tgtEl>
                                          <p:spTgt spid="8"/>
                                        </p:tgtEl>
                                        <p:attrNameLst>
                                          <p:attrName>ppt_x</p:attrName>
                                        </p:attrNameLst>
                                      </p:cBhvr>
                                      <p:tavLst>
                                        <p:tav tm="0">
                                          <p:val>
                                            <p:strVal val="ppt_x"/>
                                          </p:val>
                                        </p:tav>
                                        <p:tav tm="100000">
                                          <p:val>
                                            <p:strVal val="ppt_x"/>
                                          </p:val>
                                        </p:tav>
                                      </p:tavLst>
                                    </p:anim>
                                    <p:anim calcmode="lin" valueType="num">
                                      <p:cBhvr additive="base">
                                        <p:cTn id="55" dur="500"/>
                                        <p:tgtEl>
                                          <p:spTgt spid="8"/>
                                        </p:tgtEl>
                                        <p:attrNameLst>
                                          <p:attrName>ppt_y</p:attrName>
                                        </p:attrNameLst>
                                      </p:cBhvr>
                                      <p:tavLst>
                                        <p:tav tm="0">
                                          <p:val>
                                            <p:strVal val="ppt_y"/>
                                          </p:val>
                                        </p:tav>
                                        <p:tav tm="100000">
                                          <p:val>
                                            <p:strVal val="1+ppt_h/2"/>
                                          </p:val>
                                        </p:tav>
                                      </p:tavLst>
                                    </p:anim>
                                    <p:set>
                                      <p:cBhvr>
                                        <p:cTn id="56" dur="1" fill="hold">
                                          <p:stCondLst>
                                            <p:cond delay="499"/>
                                          </p:stCondLst>
                                        </p:cTn>
                                        <p:tgtEl>
                                          <p:spTgt spid="8"/>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500" fill="hold"/>
                                        <p:tgtEl>
                                          <p:spTgt spid="11"/>
                                        </p:tgtEl>
                                        <p:attrNameLst>
                                          <p:attrName>ppt_x</p:attrName>
                                        </p:attrNameLst>
                                      </p:cBhvr>
                                      <p:tavLst>
                                        <p:tav tm="0">
                                          <p:val>
                                            <p:strVal val="#ppt_x"/>
                                          </p:val>
                                        </p:tav>
                                        <p:tav tm="100000">
                                          <p:val>
                                            <p:strVal val="#ppt_x"/>
                                          </p:val>
                                        </p:tav>
                                      </p:tavLst>
                                    </p:anim>
                                    <p:anim calcmode="lin" valueType="num">
                                      <p:cBhvr additive="base">
                                        <p:cTn id="6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1026"/>
                                        </p:tgtEl>
                                        <p:attrNameLst>
                                          <p:attrName>style.visibility</p:attrName>
                                        </p:attrNameLst>
                                      </p:cBhvr>
                                      <p:to>
                                        <p:strVal val="visible"/>
                                      </p:to>
                                    </p:set>
                                    <p:anim calcmode="lin" valueType="num">
                                      <p:cBhvr additive="base">
                                        <p:cTn id="67" dur="500" fill="hold"/>
                                        <p:tgtEl>
                                          <p:spTgt spid="1026"/>
                                        </p:tgtEl>
                                        <p:attrNameLst>
                                          <p:attrName>ppt_x</p:attrName>
                                        </p:attrNameLst>
                                      </p:cBhvr>
                                      <p:tavLst>
                                        <p:tav tm="0">
                                          <p:val>
                                            <p:strVal val="#ppt_x"/>
                                          </p:val>
                                        </p:tav>
                                        <p:tav tm="100000">
                                          <p:val>
                                            <p:strVal val="#ppt_x"/>
                                          </p:val>
                                        </p:tav>
                                      </p:tavLst>
                                    </p:anim>
                                    <p:anim calcmode="lin" valueType="num">
                                      <p:cBhvr additive="base">
                                        <p:cTn id="6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10" presetClass="exit" presetSubtype="0" fill="hold" grpId="1" nodeType="clickEffect">
                                  <p:stCondLst>
                                    <p:cond delay="0"/>
                                  </p:stCondLst>
                                  <p:childTnLst>
                                    <p:animEffect transition="out" filter="fade">
                                      <p:cBhvr>
                                        <p:cTn id="72" dur="500"/>
                                        <p:tgtEl>
                                          <p:spTgt spid="11"/>
                                        </p:tgtEl>
                                      </p:cBhvr>
                                    </p:animEffect>
                                    <p:set>
                                      <p:cBhvr>
                                        <p:cTn id="73" dur="1" fill="hold">
                                          <p:stCondLst>
                                            <p:cond delay="499"/>
                                          </p:stCondLst>
                                        </p:cTn>
                                        <p:tgtEl>
                                          <p:spTgt spid="11"/>
                                        </p:tgtEl>
                                        <p:attrNameLst>
                                          <p:attrName>style.visibility</p:attrName>
                                        </p:attrNameLst>
                                      </p:cBhvr>
                                      <p:to>
                                        <p:strVal val="hidden"/>
                                      </p:to>
                                    </p:set>
                                  </p:childTnLst>
                                </p:cTn>
                              </p:par>
                            </p:childTnLst>
                          </p:cTn>
                        </p:par>
                      </p:childTnLst>
                    </p:cTn>
                  </p:par>
                  <p:par>
                    <p:cTn id="74" fill="hold">
                      <p:stCondLst>
                        <p:cond delay="indefinite"/>
                      </p:stCondLst>
                      <p:childTnLst>
                        <p:par>
                          <p:cTn id="75" fill="hold">
                            <p:stCondLst>
                              <p:cond delay="0"/>
                            </p:stCondLst>
                            <p:childTnLst>
                              <p:par>
                                <p:cTn id="76" presetID="2" presetClass="exit" presetSubtype="4" fill="hold" grpId="0" nodeType="clickEffect">
                                  <p:stCondLst>
                                    <p:cond delay="0"/>
                                  </p:stCondLst>
                                  <p:childTnLst>
                                    <p:anim calcmode="lin" valueType="num">
                                      <p:cBhvr additive="base">
                                        <p:cTn id="77" dur="500"/>
                                        <p:tgtEl>
                                          <p:spTgt spid="5"/>
                                        </p:tgtEl>
                                        <p:attrNameLst>
                                          <p:attrName>ppt_x</p:attrName>
                                        </p:attrNameLst>
                                      </p:cBhvr>
                                      <p:tavLst>
                                        <p:tav tm="0">
                                          <p:val>
                                            <p:strVal val="ppt_x"/>
                                          </p:val>
                                        </p:tav>
                                        <p:tav tm="100000">
                                          <p:val>
                                            <p:strVal val="ppt_x"/>
                                          </p:val>
                                        </p:tav>
                                      </p:tavLst>
                                    </p:anim>
                                    <p:anim calcmode="lin" valueType="num">
                                      <p:cBhvr additive="base">
                                        <p:cTn id="78" dur="500"/>
                                        <p:tgtEl>
                                          <p:spTgt spid="5"/>
                                        </p:tgtEl>
                                        <p:attrNameLst>
                                          <p:attrName>ppt_y</p:attrName>
                                        </p:attrNameLst>
                                      </p:cBhvr>
                                      <p:tavLst>
                                        <p:tav tm="0">
                                          <p:val>
                                            <p:strVal val="ppt_y"/>
                                          </p:val>
                                        </p:tav>
                                        <p:tav tm="100000">
                                          <p:val>
                                            <p:strVal val="1+ppt_h/2"/>
                                          </p:val>
                                        </p:tav>
                                      </p:tavLst>
                                    </p:anim>
                                    <p:set>
                                      <p:cBhvr>
                                        <p:cTn id="79" dur="1" fill="hold">
                                          <p:stCondLst>
                                            <p:cond delay="499"/>
                                          </p:stCondLst>
                                        </p:cTn>
                                        <p:tgtEl>
                                          <p:spTgt spid="5"/>
                                        </p:tgtEl>
                                        <p:attrNameLst>
                                          <p:attrName>style.visibility</p:attrName>
                                        </p:attrNameLst>
                                      </p:cBhvr>
                                      <p:to>
                                        <p:strVal val="hidden"/>
                                      </p:to>
                                    </p:set>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grpId="0" nodeType="clickEffect">
                                  <p:stCondLst>
                                    <p:cond delay="0"/>
                                  </p:stCondLst>
                                  <p:childTnLst>
                                    <p:set>
                                      <p:cBhvr>
                                        <p:cTn id="83" dur="1" fill="hold">
                                          <p:stCondLst>
                                            <p:cond delay="0"/>
                                          </p:stCondLst>
                                        </p:cTn>
                                        <p:tgtEl>
                                          <p:spTgt spid="14"/>
                                        </p:tgtEl>
                                        <p:attrNameLst>
                                          <p:attrName>style.visibility</p:attrName>
                                        </p:attrNameLst>
                                      </p:cBhvr>
                                      <p:to>
                                        <p:strVal val="visible"/>
                                      </p:to>
                                    </p:set>
                                    <p:anim calcmode="lin" valueType="num">
                                      <p:cBhvr additive="base">
                                        <p:cTn id="84" dur="500" fill="hold"/>
                                        <p:tgtEl>
                                          <p:spTgt spid="14"/>
                                        </p:tgtEl>
                                        <p:attrNameLst>
                                          <p:attrName>ppt_x</p:attrName>
                                        </p:attrNameLst>
                                      </p:cBhvr>
                                      <p:tavLst>
                                        <p:tav tm="0">
                                          <p:val>
                                            <p:strVal val="#ppt_x"/>
                                          </p:val>
                                        </p:tav>
                                        <p:tav tm="100000">
                                          <p:val>
                                            <p:strVal val="#ppt_x"/>
                                          </p:val>
                                        </p:tav>
                                      </p:tavLst>
                                    </p:anim>
                                    <p:anim calcmode="lin" valueType="num">
                                      <p:cBhvr additive="base">
                                        <p:cTn id="85"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 presetClass="entr" presetSubtype="4" fill="hold" nodeType="clickEffect">
                                  <p:stCondLst>
                                    <p:cond delay="0"/>
                                  </p:stCondLst>
                                  <p:childTnLst>
                                    <p:set>
                                      <p:cBhvr>
                                        <p:cTn id="89" dur="1" fill="hold">
                                          <p:stCondLst>
                                            <p:cond delay="0"/>
                                          </p:stCondLst>
                                        </p:cTn>
                                        <p:tgtEl>
                                          <p:spTgt spid="1027"/>
                                        </p:tgtEl>
                                        <p:attrNameLst>
                                          <p:attrName>style.visibility</p:attrName>
                                        </p:attrNameLst>
                                      </p:cBhvr>
                                      <p:to>
                                        <p:strVal val="visible"/>
                                      </p:to>
                                    </p:set>
                                    <p:anim calcmode="lin" valueType="num">
                                      <p:cBhvr additive="base">
                                        <p:cTn id="90" dur="500" fill="hold"/>
                                        <p:tgtEl>
                                          <p:spTgt spid="1027"/>
                                        </p:tgtEl>
                                        <p:attrNameLst>
                                          <p:attrName>ppt_x</p:attrName>
                                        </p:attrNameLst>
                                      </p:cBhvr>
                                      <p:tavLst>
                                        <p:tav tm="0">
                                          <p:val>
                                            <p:strVal val="#ppt_x"/>
                                          </p:val>
                                        </p:tav>
                                        <p:tav tm="100000">
                                          <p:val>
                                            <p:strVal val="#ppt_x"/>
                                          </p:val>
                                        </p:tav>
                                      </p:tavLst>
                                    </p:anim>
                                    <p:anim calcmode="lin" valueType="num">
                                      <p:cBhvr additive="base">
                                        <p:cTn id="91"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42" presetClass="exit" presetSubtype="0" fill="hold" grpId="1" nodeType="clickEffect">
                                  <p:stCondLst>
                                    <p:cond delay="0"/>
                                  </p:stCondLst>
                                  <p:childTnLst>
                                    <p:animEffect transition="out" filter="fade">
                                      <p:cBhvr>
                                        <p:cTn id="95" dur="1000"/>
                                        <p:tgtEl>
                                          <p:spTgt spid="14"/>
                                        </p:tgtEl>
                                      </p:cBhvr>
                                    </p:animEffect>
                                    <p:anim calcmode="lin" valueType="num">
                                      <p:cBhvr>
                                        <p:cTn id="96" dur="1000"/>
                                        <p:tgtEl>
                                          <p:spTgt spid="14"/>
                                        </p:tgtEl>
                                        <p:attrNameLst>
                                          <p:attrName>ppt_x</p:attrName>
                                        </p:attrNameLst>
                                      </p:cBhvr>
                                      <p:tavLst>
                                        <p:tav tm="0">
                                          <p:val>
                                            <p:strVal val="ppt_x"/>
                                          </p:val>
                                        </p:tav>
                                        <p:tav tm="100000">
                                          <p:val>
                                            <p:strVal val="ppt_x"/>
                                          </p:val>
                                        </p:tav>
                                      </p:tavLst>
                                    </p:anim>
                                    <p:anim calcmode="lin" valueType="num">
                                      <p:cBhvr>
                                        <p:cTn id="97" dur="1000"/>
                                        <p:tgtEl>
                                          <p:spTgt spid="14"/>
                                        </p:tgtEl>
                                        <p:attrNameLst>
                                          <p:attrName>ppt_y</p:attrName>
                                        </p:attrNameLst>
                                      </p:cBhvr>
                                      <p:tavLst>
                                        <p:tav tm="0">
                                          <p:val>
                                            <p:strVal val="ppt_y"/>
                                          </p:val>
                                        </p:tav>
                                        <p:tav tm="100000">
                                          <p:val>
                                            <p:strVal val="ppt_y+.1"/>
                                          </p:val>
                                        </p:tav>
                                      </p:tavLst>
                                    </p:anim>
                                    <p:set>
                                      <p:cBhvr>
                                        <p:cTn id="98" dur="1" fill="hold">
                                          <p:stCondLst>
                                            <p:cond delay="999"/>
                                          </p:stCondLst>
                                        </p:cTn>
                                        <p:tgtEl>
                                          <p:spTgt spid="14"/>
                                        </p:tgtEl>
                                        <p:attrNameLst>
                                          <p:attrName>style.visibility</p:attrName>
                                        </p:attrNameLst>
                                      </p:cBhvr>
                                      <p:to>
                                        <p:strVal val="hidden"/>
                                      </p:to>
                                    </p:set>
                                  </p:childTnLst>
                                </p:cTn>
                              </p:par>
                            </p:childTnLst>
                          </p:cTn>
                        </p:par>
                      </p:childTnLst>
                    </p:cTn>
                  </p:par>
                  <p:par>
                    <p:cTn id="99" fill="hold">
                      <p:stCondLst>
                        <p:cond delay="indefinite"/>
                      </p:stCondLst>
                      <p:childTnLst>
                        <p:par>
                          <p:cTn id="100" fill="hold">
                            <p:stCondLst>
                              <p:cond delay="0"/>
                            </p:stCondLst>
                            <p:childTnLst>
                              <p:par>
                                <p:cTn id="101" presetID="2" presetClass="exit" presetSubtype="4" fill="hold" grpId="0" nodeType="clickEffect">
                                  <p:stCondLst>
                                    <p:cond delay="0"/>
                                  </p:stCondLst>
                                  <p:childTnLst>
                                    <p:anim calcmode="lin" valueType="num">
                                      <p:cBhvr additive="base">
                                        <p:cTn id="102" dur="500"/>
                                        <p:tgtEl>
                                          <p:spTgt spid="6"/>
                                        </p:tgtEl>
                                        <p:attrNameLst>
                                          <p:attrName>ppt_x</p:attrName>
                                        </p:attrNameLst>
                                      </p:cBhvr>
                                      <p:tavLst>
                                        <p:tav tm="0">
                                          <p:val>
                                            <p:strVal val="ppt_x"/>
                                          </p:val>
                                        </p:tav>
                                        <p:tav tm="100000">
                                          <p:val>
                                            <p:strVal val="ppt_x"/>
                                          </p:val>
                                        </p:tav>
                                      </p:tavLst>
                                    </p:anim>
                                    <p:anim calcmode="lin" valueType="num">
                                      <p:cBhvr additive="base">
                                        <p:cTn id="103" dur="500"/>
                                        <p:tgtEl>
                                          <p:spTgt spid="6"/>
                                        </p:tgtEl>
                                        <p:attrNameLst>
                                          <p:attrName>ppt_y</p:attrName>
                                        </p:attrNameLst>
                                      </p:cBhvr>
                                      <p:tavLst>
                                        <p:tav tm="0">
                                          <p:val>
                                            <p:strVal val="ppt_y"/>
                                          </p:val>
                                        </p:tav>
                                        <p:tav tm="100000">
                                          <p:val>
                                            <p:strVal val="1+ppt_h/2"/>
                                          </p:val>
                                        </p:tav>
                                      </p:tavLst>
                                    </p:anim>
                                    <p:set>
                                      <p:cBhvr>
                                        <p:cTn id="104" dur="1" fill="hold">
                                          <p:stCondLst>
                                            <p:cond delay="499"/>
                                          </p:stCondLst>
                                        </p:cTn>
                                        <p:tgtEl>
                                          <p:spTgt spid="6"/>
                                        </p:tgtEl>
                                        <p:attrNameLst>
                                          <p:attrName>style.visibility</p:attrName>
                                        </p:attrNameLst>
                                      </p:cBhvr>
                                      <p:to>
                                        <p:strVal val="hidden"/>
                                      </p:to>
                                    </p:set>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10"/>
                                        </p:tgtEl>
                                        <p:attrNameLst>
                                          <p:attrName>style.visibility</p:attrName>
                                        </p:attrNameLst>
                                      </p:cBhvr>
                                      <p:to>
                                        <p:strVal val="visible"/>
                                      </p:to>
                                    </p:set>
                                    <p:anim calcmode="lin" valueType="num">
                                      <p:cBhvr additive="base">
                                        <p:cTn id="109" dur="500" fill="hold"/>
                                        <p:tgtEl>
                                          <p:spTgt spid="10"/>
                                        </p:tgtEl>
                                        <p:attrNameLst>
                                          <p:attrName>ppt_x</p:attrName>
                                        </p:attrNameLst>
                                      </p:cBhvr>
                                      <p:tavLst>
                                        <p:tav tm="0">
                                          <p:val>
                                            <p:strVal val="#ppt_x"/>
                                          </p:val>
                                        </p:tav>
                                        <p:tav tm="100000">
                                          <p:val>
                                            <p:strVal val="#ppt_x"/>
                                          </p:val>
                                        </p:tav>
                                      </p:tavLst>
                                    </p:anim>
                                    <p:anim calcmode="lin" valueType="num">
                                      <p:cBhvr additive="base">
                                        <p:cTn id="11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nodeType="clickEffect">
                                  <p:stCondLst>
                                    <p:cond delay="0"/>
                                  </p:stCondLst>
                                  <p:childTnLst>
                                    <p:set>
                                      <p:cBhvr>
                                        <p:cTn id="114" dur="1" fill="hold">
                                          <p:stCondLst>
                                            <p:cond delay="0"/>
                                          </p:stCondLst>
                                        </p:cTn>
                                        <p:tgtEl>
                                          <p:spTgt spid="1028"/>
                                        </p:tgtEl>
                                        <p:attrNameLst>
                                          <p:attrName>style.visibility</p:attrName>
                                        </p:attrNameLst>
                                      </p:cBhvr>
                                      <p:to>
                                        <p:strVal val="visible"/>
                                      </p:to>
                                    </p:set>
                                    <p:anim calcmode="lin" valueType="num">
                                      <p:cBhvr additive="base">
                                        <p:cTn id="115" dur="500" fill="hold"/>
                                        <p:tgtEl>
                                          <p:spTgt spid="1028"/>
                                        </p:tgtEl>
                                        <p:attrNameLst>
                                          <p:attrName>ppt_x</p:attrName>
                                        </p:attrNameLst>
                                      </p:cBhvr>
                                      <p:tavLst>
                                        <p:tav tm="0">
                                          <p:val>
                                            <p:strVal val="#ppt_x"/>
                                          </p:val>
                                        </p:tav>
                                        <p:tav tm="100000">
                                          <p:val>
                                            <p:strVal val="#ppt_x"/>
                                          </p:val>
                                        </p:tav>
                                      </p:tavLst>
                                    </p:anim>
                                    <p:anim calcmode="lin" valueType="num">
                                      <p:cBhvr additive="base">
                                        <p:cTn id="116"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16" presetClass="exit" presetSubtype="21" fill="hold" grpId="1" nodeType="clickEffect">
                                  <p:stCondLst>
                                    <p:cond delay="0"/>
                                  </p:stCondLst>
                                  <p:childTnLst>
                                    <p:animEffect transition="out" filter="barn(inVertical)">
                                      <p:cBhvr>
                                        <p:cTn id="120" dur="500"/>
                                        <p:tgtEl>
                                          <p:spTgt spid="10"/>
                                        </p:tgtEl>
                                      </p:cBhvr>
                                    </p:animEffect>
                                    <p:set>
                                      <p:cBhvr>
                                        <p:cTn id="121"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9" grpId="1"/>
      <p:bldP spid="10" grpId="0"/>
      <p:bldP spid="10" grpId="1"/>
      <p:bldP spid="11" grpId="0"/>
      <p:bldP spid="11" grpId="1"/>
      <p:bldP spid="12" grpId="0"/>
      <p:bldP spid="12" grpId="1"/>
      <p:bldP spid="14" grpId="0"/>
      <p:bldP spid="14"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矩形 5"/>
          <p:cNvSpPr>
            <a:spLocks noChangeArrowheads="1"/>
          </p:cNvSpPr>
          <p:nvPr/>
        </p:nvSpPr>
        <p:spPr bwMode="auto">
          <a:xfrm>
            <a:off x="6005089" y="194499"/>
            <a:ext cx="181821" cy="525401"/>
          </a:xfrm>
          <a:prstGeom prst="rect">
            <a:avLst/>
          </a:prstGeom>
          <a:solidFill>
            <a:srgbClr val="FF9933"/>
          </a:solidFill>
          <a:ln w="12700" algn="ctr">
            <a:solidFill>
              <a:schemeClr val="tx1"/>
            </a:solidFill>
            <a:round/>
          </a:ln>
        </p:spPr>
        <p:txBody>
          <a:bodyPr wrap="none" lIns="90000" tIns="46800" rIns="90000" bIns="46800" anchor="ctr">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zh-CN" sz="2800" b="1">
              <a:latin typeface="Times New Roman" panose="02020603050405020304" pitchFamily="18" charset="0"/>
            </a:endParaRPr>
          </a:p>
        </p:txBody>
      </p:sp>
      <p:sp>
        <p:nvSpPr>
          <p:cNvPr id="10244" name="TextBox 10"/>
          <p:cNvSpPr txBox="1">
            <a:spLocks noChangeArrowheads="1"/>
          </p:cNvSpPr>
          <p:nvPr/>
        </p:nvSpPr>
        <p:spPr bwMode="auto">
          <a:xfrm>
            <a:off x="3149600" y="152400"/>
            <a:ext cx="538200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3600" b="1" dirty="0">
                <a:solidFill>
                  <a:schemeClr val="bg1"/>
                </a:solidFill>
                <a:latin typeface="Arial Black" panose="020B0A04020102020204" pitchFamily="34" charset="0"/>
              </a:rPr>
              <a:t>Task</a:t>
            </a:r>
          </a:p>
        </p:txBody>
      </p:sp>
      <p:sp>
        <p:nvSpPr>
          <p:cNvPr id="5126" name="WordArt 7"/>
          <p:cNvSpPr>
            <a:spLocks noChangeArrowheads="1" noChangeShapeType="1" noTextEdit="1"/>
          </p:cNvSpPr>
          <p:nvPr/>
        </p:nvSpPr>
        <p:spPr bwMode="auto">
          <a:xfrm>
            <a:off x="624417" y="1268413"/>
            <a:ext cx="10668000" cy="1219200"/>
          </a:xfrm>
          <a:prstGeom prst="rect">
            <a:avLst/>
          </a:prstGeom>
        </p:spPr>
        <p:txBody>
          <a:bodyPr wrap="none" fromWordArt="1">
            <a:prstTxWarp prst="textDeflate">
              <a:avLst>
                <a:gd name="adj" fmla="val 26227"/>
              </a:avLst>
            </a:prstTxWarp>
          </a:bodyPr>
          <a:lstStyle/>
          <a:p>
            <a:pPr algn="ctr"/>
            <a:r>
              <a:rPr lang="en-US" altLang="zh-CN" sz="3600" b="1" kern="10">
                <a:ln w="9525">
                  <a:solidFill>
                    <a:srgbClr val="FF9900"/>
                  </a:solidFill>
                  <a:round/>
                </a:ln>
                <a:solidFill>
                  <a:srgbClr val="0000FF"/>
                </a:solidFill>
                <a:latin typeface="Times New Roman" panose="02020603050405020304"/>
                <a:cs typeface="Times New Roman" panose="02020603050405020304"/>
              </a:rPr>
              <a:t>Introduce festival</a:t>
            </a:r>
            <a:endParaRPr lang="zh-CN" altLang="en-US" sz="3600" b="1" kern="10">
              <a:ln w="9525">
                <a:solidFill>
                  <a:srgbClr val="FF9900"/>
                </a:solidFill>
                <a:round/>
              </a:ln>
              <a:solidFill>
                <a:srgbClr val="0000FF"/>
              </a:solidFill>
              <a:latin typeface="Times New Roman" panose="02020603050405020304"/>
              <a:cs typeface="Times New Roman" panose="02020603050405020304"/>
            </a:endParaRPr>
          </a:p>
        </p:txBody>
      </p:sp>
      <p:pic>
        <p:nvPicPr>
          <p:cNvPr id="13" name="图片 12" descr="1 (2).jpg"/>
          <p:cNvPicPr>
            <a:picLocks noChangeAspect="1"/>
          </p:cNvPicPr>
          <p:nvPr/>
        </p:nvPicPr>
        <p:blipFill>
          <a:blip r:embed="rId3" cstate="print"/>
          <a:stretch>
            <a:fillRect/>
          </a:stretch>
        </p:blipFill>
        <p:spPr>
          <a:xfrm>
            <a:off x="711200" y="4572001"/>
            <a:ext cx="3149600" cy="1950087"/>
          </a:xfrm>
          <a:prstGeom prst="rect">
            <a:avLst/>
          </a:prstGeom>
          <a:ln>
            <a:noFill/>
          </a:ln>
          <a:effectLst>
            <a:softEdge rad="112500"/>
          </a:effectLst>
        </p:spPr>
      </p:pic>
      <p:pic>
        <p:nvPicPr>
          <p:cNvPr id="14" name="图片 13" descr="1.jpg"/>
          <p:cNvPicPr>
            <a:picLocks noChangeAspect="1"/>
          </p:cNvPicPr>
          <p:nvPr/>
        </p:nvPicPr>
        <p:blipFill>
          <a:blip r:embed="rId4" cstate="print"/>
          <a:stretch>
            <a:fillRect/>
          </a:stretch>
        </p:blipFill>
        <p:spPr>
          <a:xfrm>
            <a:off x="4165600" y="4648201"/>
            <a:ext cx="3352800" cy="1850783"/>
          </a:xfrm>
          <a:prstGeom prst="rect">
            <a:avLst/>
          </a:prstGeom>
          <a:ln>
            <a:noFill/>
          </a:ln>
          <a:effectLst>
            <a:softEdge rad="112500"/>
          </a:effectLst>
        </p:spPr>
      </p:pic>
      <p:pic>
        <p:nvPicPr>
          <p:cNvPr id="15" name="图片 14" descr="2.jpg"/>
          <p:cNvPicPr>
            <a:picLocks noChangeAspect="1"/>
          </p:cNvPicPr>
          <p:nvPr/>
        </p:nvPicPr>
        <p:blipFill>
          <a:blip r:embed="rId5" cstate="print"/>
          <a:stretch>
            <a:fillRect/>
          </a:stretch>
        </p:blipFill>
        <p:spPr>
          <a:xfrm>
            <a:off x="7823200" y="4648200"/>
            <a:ext cx="3556000" cy="1891098"/>
          </a:xfrm>
          <a:prstGeom prst="rect">
            <a:avLst/>
          </a:prstGeom>
          <a:ln>
            <a:noFill/>
          </a:ln>
          <a:effectLst>
            <a:softEdge rad="112500"/>
          </a:effectLst>
        </p:spPr>
      </p:pic>
      <p:pic>
        <p:nvPicPr>
          <p:cNvPr id="17" name="图片 16" descr="3_090927093052_1.gif"/>
          <p:cNvPicPr>
            <a:picLocks noChangeAspect="1"/>
          </p:cNvPicPr>
          <p:nvPr/>
        </p:nvPicPr>
        <p:blipFill>
          <a:blip r:embed="rId6" cstate="print"/>
          <a:stretch>
            <a:fillRect/>
          </a:stretch>
        </p:blipFill>
        <p:spPr>
          <a:xfrm>
            <a:off x="4191000" y="2590800"/>
            <a:ext cx="3327400" cy="1828800"/>
          </a:xfrm>
          <a:prstGeom prst="rect">
            <a:avLst/>
          </a:prstGeom>
          <a:ln>
            <a:noFill/>
          </a:ln>
          <a:effectLst>
            <a:softEdge rad="112500"/>
          </a:effectLst>
        </p:spPr>
      </p:pic>
      <p:pic>
        <p:nvPicPr>
          <p:cNvPr id="18" name="图片 17" descr="3514374_122828673000_2.jpg"/>
          <p:cNvPicPr>
            <a:picLocks noChangeAspect="1"/>
          </p:cNvPicPr>
          <p:nvPr/>
        </p:nvPicPr>
        <p:blipFill>
          <a:blip r:embed="rId7" cstate="print"/>
          <a:stretch>
            <a:fillRect/>
          </a:stretch>
        </p:blipFill>
        <p:spPr>
          <a:xfrm>
            <a:off x="7721600" y="2590800"/>
            <a:ext cx="3657600" cy="1905000"/>
          </a:xfrm>
          <a:prstGeom prst="rect">
            <a:avLst/>
          </a:prstGeom>
          <a:ln>
            <a:noFill/>
          </a:ln>
          <a:effectLst>
            <a:softEdge rad="112500"/>
          </a:effectLst>
        </p:spPr>
      </p:pic>
      <p:sp>
        <p:nvSpPr>
          <p:cNvPr id="12" name="矩形 5"/>
          <p:cNvSpPr>
            <a:spLocks noChangeArrowheads="1"/>
          </p:cNvSpPr>
          <p:nvPr/>
        </p:nvSpPr>
        <p:spPr bwMode="auto">
          <a:xfrm>
            <a:off x="0" y="0"/>
            <a:ext cx="12192000" cy="914400"/>
          </a:xfrm>
          <a:prstGeom prst="rect">
            <a:avLst/>
          </a:prstGeom>
          <a:solidFill>
            <a:srgbClr val="FF9933"/>
          </a:solidFill>
          <a:ln w="12700" algn="ctr">
            <a:solidFill>
              <a:schemeClr val="tx1"/>
            </a:solidFill>
            <a:round/>
          </a:ln>
        </p:spPr>
        <p:txBody>
          <a:bodyPr wrap="square" lIns="90000" tIns="46800" rIns="90000" bIns="46800" anchor="ctr">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zh-CN" sz="2800" b="1">
              <a:latin typeface="Times New Roman" panose="02020603050405020304" pitchFamily="18" charset="0"/>
            </a:endParaRPr>
          </a:p>
        </p:txBody>
      </p:sp>
      <p:sp>
        <p:nvSpPr>
          <p:cNvPr id="19" name="矩形 6"/>
          <p:cNvSpPr>
            <a:spLocks noChangeArrowheads="1"/>
          </p:cNvSpPr>
          <p:nvPr/>
        </p:nvSpPr>
        <p:spPr bwMode="auto">
          <a:xfrm>
            <a:off x="0" y="914400"/>
            <a:ext cx="12192000" cy="304800"/>
          </a:xfrm>
          <a:prstGeom prst="rect">
            <a:avLst/>
          </a:prstGeom>
          <a:solidFill>
            <a:schemeClr val="tx1"/>
          </a:solidFill>
          <a:ln w="12700" algn="ctr">
            <a:solidFill>
              <a:schemeClr val="tx1"/>
            </a:solidFill>
            <a:round/>
          </a:ln>
        </p:spPr>
        <p:txBody>
          <a:bodyPr wrap="square" lIns="90000" tIns="46800" rIns="90000" bIns="46800" anchor="ctr">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zh-CN" sz="2800" b="1">
              <a:latin typeface="Times New Roman" panose="02020603050405020304" pitchFamily="18" charset="0"/>
            </a:endParaRPr>
          </a:p>
        </p:txBody>
      </p:sp>
      <p:sp>
        <p:nvSpPr>
          <p:cNvPr id="20" name="TextBox 10"/>
          <p:cNvSpPr txBox="1">
            <a:spLocks noChangeArrowheads="1"/>
          </p:cNvSpPr>
          <p:nvPr/>
        </p:nvSpPr>
        <p:spPr bwMode="auto">
          <a:xfrm>
            <a:off x="2362200" y="152400"/>
            <a:ext cx="5588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4800" b="1" dirty="0">
                <a:solidFill>
                  <a:schemeClr val="bg1"/>
                </a:solidFill>
                <a:latin typeface="Arial Black" panose="020B0A04020102020204" pitchFamily="34" charset="0"/>
              </a:rPr>
              <a:t>Task</a:t>
            </a:r>
          </a:p>
        </p:txBody>
      </p:sp>
      <p:sp>
        <p:nvSpPr>
          <p:cNvPr id="2" name="TextBox 1"/>
          <p:cNvSpPr txBox="1"/>
          <p:nvPr/>
        </p:nvSpPr>
        <p:spPr>
          <a:xfrm>
            <a:off x="4267199" y="6162281"/>
            <a:ext cx="3067051" cy="369332"/>
          </a:xfrm>
          <a:prstGeom prst="rect">
            <a:avLst/>
          </a:prstGeom>
          <a:solidFill>
            <a:srgbClr val="FFFF00"/>
          </a:solidFill>
        </p:spPr>
        <p:txBody>
          <a:bodyPr wrap="square" rtlCol="0">
            <a:spAutoFit/>
          </a:bodyPr>
          <a:lstStyle/>
          <a:p>
            <a:r>
              <a:rPr lang="en-US" altLang="zh-CN" b="1" dirty="0" smtClean="0">
                <a:latin typeface="Times New Roman" panose="02020603050405020304" pitchFamily="18" charset="0"/>
                <a:cs typeface="Times New Roman" panose="02020603050405020304" pitchFamily="18" charset="0"/>
              </a:rPr>
              <a:t>the Mid-Autumn Festival</a:t>
            </a:r>
            <a:endParaRPr lang="zh-CN" altLang="en-US" b="1" dirty="0">
              <a:latin typeface="Times New Roman" panose="02020603050405020304" pitchFamily="18" charset="0"/>
              <a:cs typeface="Times New Roman" panose="02020603050405020304" pitchFamily="18" charset="0"/>
            </a:endParaRPr>
          </a:p>
        </p:txBody>
      </p:sp>
      <p:sp>
        <p:nvSpPr>
          <p:cNvPr id="21" name="TextBox 20"/>
          <p:cNvSpPr txBox="1"/>
          <p:nvPr/>
        </p:nvSpPr>
        <p:spPr>
          <a:xfrm>
            <a:off x="828674" y="6129652"/>
            <a:ext cx="2895601" cy="369332"/>
          </a:xfrm>
          <a:prstGeom prst="rect">
            <a:avLst/>
          </a:prstGeom>
          <a:solidFill>
            <a:srgbClr val="FFFF00"/>
          </a:solidFill>
        </p:spPr>
        <p:txBody>
          <a:bodyPr wrap="square" rtlCol="0">
            <a:spAutoFit/>
          </a:bodyPr>
          <a:lstStyle/>
          <a:p>
            <a:r>
              <a:rPr lang="en-US" altLang="zh-CN" b="1" dirty="0" smtClean="0">
                <a:latin typeface="Times New Roman" panose="02020603050405020304" pitchFamily="18" charset="0"/>
                <a:cs typeface="Times New Roman" panose="02020603050405020304" pitchFamily="18" charset="0"/>
              </a:rPr>
              <a:t>the Dragon Boat Festival</a:t>
            </a:r>
            <a:endParaRPr lang="zh-CN" altLang="en-US" b="1" dirty="0">
              <a:latin typeface="Times New Roman" panose="02020603050405020304" pitchFamily="18" charset="0"/>
              <a:cs typeface="Times New Roman" panose="02020603050405020304" pitchFamily="18" charset="0"/>
            </a:endParaRPr>
          </a:p>
        </p:txBody>
      </p:sp>
      <p:sp>
        <p:nvSpPr>
          <p:cNvPr id="22" name="TextBox 21"/>
          <p:cNvSpPr txBox="1"/>
          <p:nvPr/>
        </p:nvSpPr>
        <p:spPr>
          <a:xfrm>
            <a:off x="9153525" y="6114891"/>
            <a:ext cx="1533526" cy="369332"/>
          </a:xfrm>
          <a:prstGeom prst="rect">
            <a:avLst/>
          </a:prstGeom>
          <a:solidFill>
            <a:srgbClr val="FFFF00"/>
          </a:solidFill>
        </p:spPr>
        <p:txBody>
          <a:bodyPr wrap="square" rtlCol="0">
            <a:spAutoFit/>
          </a:bodyPr>
          <a:lstStyle/>
          <a:p>
            <a:r>
              <a:rPr lang="en-US" altLang="zh-CN" b="1" dirty="0" smtClean="0">
                <a:latin typeface="Times New Roman" panose="02020603050405020304" pitchFamily="18" charset="0"/>
                <a:cs typeface="Times New Roman" panose="02020603050405020304" pitchFamily="18" charset="0"/>
              </a:rPr>
              <a:t>National Day</a:t>
            </a:r>
            <a:endParaRPr lang="zh-CN" altLang="en-US" b="1" dirty="0">
              <a:latin typeface="Times New Roman" panose="02020603050405020304" pitchFamily="18" charset="0"/>
              <a:cs typeface="Times New Roman" panose="02020603050405020304" pitchFamily="18" charset="0"/>
            </a:endParaRPr>
          </a:p>
        </p:txBody>
      </p:sp>
      <p:pic>
        <p:nvPicPr>
          <p:cNvPr id="23" name="Picture 2" descr="spring festival"/>
          <p:cNvPicPr>
            <a:picLocks noChangeAspect="1"/>
          </p:cNvPicPr>
          <p:nvPr/>
        </p:nvPicPr>
        <p:blipFill>
          <a:blip r:embed="rId8"/>
          <a:srcRect l="16054" t="15437" r="13649"/>
          <a:stretch>
            <a:fillRect/>
          </a:stretch>
        </p:blipFill>
        <p:spPr>
          <a:xfrm>
            <a:off x="828674" y="2590800"/>
            <a:ext cx="2895601" cy="1753870"/>
          </a:xfrm>
          <a:prstGeom prst="rect">
            <a:avLst/>
          </a:prstGeom>
          <a:noFill/>
          <a:ln w="9525">
            <a:noFill/>
          </a:ln>
        </p:spPr>
      </p:pic>
      <p:sp>
        <p:nvSpPr>
          <p:cNvPr id="24" name="TextBox 23"/>
          <p:cNvSpPr txBox="1"/>
          <p:nvPr/>
        </p:nvSpPr>
        <p:spPr>
          <a:xfrm>
            <a:off x="838199" y="3978272"/>
            <a:ext cx="2895601" cy="369332"/>
          </a:xfrm>
          <a:prstGeom prst="rect">
            <a:avLst/>
          </a:prstGeom>
          <a:solidFill>
            <a:srgbClr val="FFFF00"/>
          </a:solidFill>
        </p:spPr>
        <p:txBody>
          <a:bodyPr wrap="square" rtlCol="0">
            <a:spAutoFit/>
          </a:bodyPr>
          <a:lstStyle/>
          <a:p>
            <a:r>
              <a:rPr lang="en-US" altLang="zh-CN" b="1" dirty="0" smtClean="0">
                <a:latin typeface="Times New Roman" panose="02020603050405020304" pitchFamily="18" charset="0"/>
                <a:cs typeface="Times New Roman" panose="02020603050405020304" pitchFamily="18" charset="0"/>
              </a:rPr>
              <a:t>the Spring Festival</a:t>
            </a:r>
            <a:endParaRPr lang="zh-CN" altLang="en-US" b="1" dirty="0">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9922" t="17648" b="19602"/>
          <a:stretch>
            <a:fillRect/>
          </a:stretch>
        </p:blipFill>
        <p:spPr bwMode="auto">
          <a:xfrm flipH="1">
            <a:off x="0" y="0"/>
            <a:ext cx="4417156" cy="3250309"/>
          </a:xfrm>
          <a:prstGeom prst="rect">
            <a:avLst/>
          </a:prstGeom>
          <a:noFill/>
          <a:extLst>
            <a:ext uri="{909E8E84-426E-40DD-AFC4-6F175D3DCCD1}">
              <a14:hiddenFill xmlns:a14="http://schemas.microsoft.com/office/drawing/2010/main">
                <a:solidFill>
                  <a:srgbClr val="FFFFFF"/>
                </a:solidFill>
              </a14:hiddenFill>
            </a:ext>
          </a:extLst>
        </p:spPr>
      </p:pic>
      <p:sp>
        <p:nvSpPr>
          <p:cNvPr id="30722" name="Rectangle 2"/>
          <p:cNvSpPr>
            <a:spLocks noChangeArrowheads="1"/>
          </p:cNvSpPr>
          <p:nvPr/>
        </p:nvSpPr>
        <p:spPr bwMode="white">
          <a:xfrm>
            <a:off x="512023" y="4706303"/>
            <a:ext cx="9789583"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b="1" dirty="0">
                <a:solidFill>
                  <a:srgbClr val="000000"/>
                </a:solidFill>
                <a:latin typeface="Vani" panose="020B0502040204020203" charset="0"/>
              </a:rPr>
              <a:t>A:What's your </a:t>
            </a:r>
            <a:r>
              <a:rPr lang="en-US" altLang="zh-CN" b="1" dirty="0" err="1">
                <a:solidFill>
                  <a:srgbClr val="000000"/>
                </a:solidFill>
                <a:latin typeface="Vani" panose="020B0502040204020203" charset="0"/>
              </a:rPr>
              <a:t>favourite</a:t>
            </a:r>
            <a:r>
              <a:rPr lang="en-US" altLang="zh-CN" b="1" dirty="0">
                <a:solidFill>
                  <a:srgbClr val="000000"/>
                </a:solidFill>
                <a:latin typeface="Vani" panose="020B0502040204020203" charset="0"/>
              </a:rPr>
              <a:t> festival?</a:t>
            </a:r>
          </a:p>
          <a:p>
            <a:pPr>
              <a:spcBef>
                <a:spcPct val="0"/>
              </a:spcBef>
              <a:buFontTx/>
              <a:buNone/>
            </a:pPr>
            <a:r>
              <a:rPr lang="en-US" altLang="zh-CN" b="1" dirty="0">
                <a:solidFill>
                  <a:srgbClr val="000000"/>
                </a:solidFill>
                <a:latin typeface="Vani" panose="020B0502040204020203" charset="0"/>
              </a:rPr>
              <a:t>B:It's </a:t>
            </a:r>
            <a:r>
              <a:rPr lang="en-US" altLang="zh-CN" b="1" u="sng" dirty="0">
                <a:solidFill>
                  <a:srgbClr val="000000"/>
                </a:solidFill>
                <a:latin typeface="Vani" panose="020B0502040204020203" charset="0"/>
              </a:rPr>
              <a:t>                                  </a:t>
            </a:r>
            <a:r>
              <a:rPr lang="en-US" altLang="zh-CN" b="1" dirty="0">
                <a:solidFill>
                  <a:srgbClr val="000000"/>
                </a:solidFill>
                <a:latin typeface="Vani" panose="020B0502040204020203" charset="0"/>
              </a:rPr>
              <a:t>.</a:t>
            </a:r>
          </a:p>
          <a:p>
            <a:pPr>
              <a:spcBef>
                <a:spcPct val="0"/>
              </a:spcBef>
              <a:buFontTx/>
              <a:buNone/>
            </a:pPr>
            <a:r>
              <a:rPr lang="en-US" altLang="zh-CN" b="1" dirty="0">
                <a:solidFill>
                  <a:srgbClr val="000000"/>
                </a:solidFill>
                <a:latin typeface="Vani" panose="020B0502040204020203" charset="0"/>
              </a:rPr>
              <a:t>A:When is it?</a:t>
            </a:r>
          </a:p>
          <a:p>
            <a:pPr>
              <a:spcBef>
                <a:spcPct val="0"/>
              </a:spcBef>
              <a:buFontTx/>
              <a:buNone/>
            </a:pPr>
            <a:r>
              <a:rPr lang="en-US" altLang="zh-CN" b="1" dirty="0">
                <a:solidFill>
                  <a:srgbClr val="000000"/>
                </a:solidFill>
                <a:latin typeface="Vani" panose="020B0502040204020203" charset="0"/>
              </a:rPr>
              <a:t>B:It's in </a:t>
            </a:r>
            <a:r>
              <a:rPr lang="en-US" altLang="zh-CN" b="1" u="sng" dirty="0">
                <a:solidFill>
                  <a:srgbClr val="000000"/>
                </a:solidFill>
                <a:latin typeface="Vani" panose="020B0502040204020203" charset="0"/>
              </a:rPr>
              <a:t>                     </a:t>
            </a:r>
            <a:r>
              <a:rPr lang="en-US" altLang="zh-CN" b="1" dirty="0">
                <a:solidFill>
                  <a:srgbClr val="000000"/>
                </a:solidFill>
                <a:latin typeface="Vani" panose="020B0502040204020203" charset="0"/>
              </a:rPr>
              <a:t>.</a:t>
            </a:r>
            <a:br>
              <a:rPr lang="en-US" altLang="zh-CN" b="1" dirty="0">
                <a:solidFill>
                  <a:srgbClr val="000000"/>
                </a:solidFill>
                <a:latin typeface="Vani" panose="020B0502040204020203" charset="0"/>
              </a:rPr>
            </a:br>
            <a:r>
              <a:rPr lang="en-US" altLang="zh-CN" b="1" dirty="0">
                <a:solidFill>
                  <a:srgbClr val="000000"/>
                </a:solidFill>
                <a:latin typeface="Vani" panose="020B0502040204020203" charset="0"/>
              </a:rPr>
              <a:t>A:What do you do at </a:t>
            </a:r>
            <a:r>
              <a:rPr lang="en-US" altLang="zh-CN" b="1" u="sng" dirty="0">
                <a:solidFill>
                  <a:srgbClr val="000000"/>
                </a:solidFill>
                <a:latin typeface="Vani" panose="020B0502040204020203" charset="0"/>
              </a:rPr>
              <a:t>                    </a:t>
            </a:r>
            <a:r>
              <a:rPr lang="en-US" altLang="zh-CN" b="1" dirty="0">
                <a:solidFill>
                  <a:srgbClr val="000000"/>
                </a:solidFill>
                <a:latin typeface="Vani" panose="020B0502040204020203" charset="0"/>
              </a:rPr>
              <a:t>?</a:t>
            </a:r>
          </a:p>
          <a:p>
            <a:pPr>
              <a:spcBef>
                <a:spcPct val="0"/>
              </a:spcBef>
              <a:buFontTx/>
              <a:buNone/>
            </a:pPr>
            <a:r>
              <a:rPr lang="en-US" altLang="zh-CN" b="1" dirty="0">
                <a:solidFill>
                  <a:srgbClr val="000000"/>
                </a:solidFill>
                <a:latin typeface="Vani" panose="020B0502040204020203" charset="0"/>
              </a:rPr>
              <a:t>B:We wear/eat/drink/...</a:t>
            </a:r>
          </a:p>
          <a:p>
            <a:pPr>
              <a:spcBef>
                <a:spcPct val="0"/>
              </a:spcBef>
              <a:buFontTx/>
              <a:buNone/>
            </a:pPr>
            <a:r>
              <a:rPr lang="en-US" altLang="zh-CN" b="1" dirty="0">
                <a:solidFill>
                  <a:srgbClr val="000000"/>
                </a:solidFill>
                <a:latin typeface="Vani" panose="020B0502040204020203" charset="0"/>
              </a:rPr>
              <a:t>A:How do you feel?</a:t>
            </a:r>
          </a:p>
          <a:p>
            <a:pPr>
              <a:spcBef>
                <a:spcPct val="0"/>
              </a:spcBef>
              <a:buFontTx/>
              <a:buNone/>
            </a:pPr>
            <a:r>
              <a:rPr lang="en-US" altLang="zh-CN" b="1" dirty="0">
                <a:solidFill>
                  <a:srgbClr val="000000"/>
                </a:solidFill>
                <a:latin typeface="Vani" panose="020B0502040204020203" charset="0"/>
              </a:rPr>
              <a:t>B:It's really fun.</a:t>
            </a:r>
            <a:r>
              <a:rPr lang="en-US" altLang="zh-CN" b="1" dirty="0">
                <a:solidFill>
                  <a:schemeClr val="tx2"/>
                </a:solidFill>
                <a:latin typeface="Vani" panose="020B0502040204020203" charset="0"/>
              </a:rPr>
              <a:t/>
            </a:r>
            <a:br>
              <a:rPr lang="en-US" altLang="zh-CN" b="1" dirty="0">
                <a:solidFill>
                  <a:schemeClr val="tx2"/>
                </a:solidFill>
                <a:latin typeface="Vani" panose="020B0502040204020203" charset="0"/>
              </a:rPr>
            </a:br>
            <a:endParaRPr lang="en-US" altLang="zh-CN" b="1" dirty="0">
              <a:solidFill>
                <a:schemeClr val="tx2"/>
              </a:solidFill>
              <a:latin typeface="Vani" panose="020B0502040204020203" charset="0"/>
            </a:endParaRPr>
          </a:p>
        </p:txBody>
      </p:sp>
      <p:sp>
        <p:nvSpPr>
          <p:cNvPr id="38915" name="Text Box 3"/>
          <p:cNvSpPr txBox="1">
            <a:spLocks noChangeArrowheads="1"/>
          </p:cNvSpPr>
          <p:nvPr/>
        </p:nvSpPr>
        <p:spPr bwMode="auto">
          <a:xfrm>
            <a:off x="4448906" y="136527"/>
            <a:ext cx="2978151" cy="431800"/>
          </a:xfrm>
          <a:prstGeom prst="rect">
            <a:avLst/>
          </a:prstGeom>
          <a:gradFill rotWithShape="1">
            <a:gsLst>
              <a:gs pos="0">
                <a:schemeClr val="bg1"/>
              </a:gs>
              <a:gs pos="100000">
                <a:srgbClr val="FF33CC">
                  <a:alpha val="60001"/>
                </a:srgbClr>
              </a:gs>
            </a:gsLst>
            <a:path path="shape">
              <a:fillToRect l="50000" t="50000" r="50000" b="50000"/>
            </a:path>
          </a:gradFill>
          <a:ln w="28575" algn="ctr">
            <a:solidFill>
              <a:srgbClr val="FF33CC"/>
            </a:solidFill>
            <a:miter lim="800000"/>
          </a:ln>
          <a:effectLst/>
          <a:extLst>
            <a:ext uri="{AF507438-7753-43E0-B8FC-AC1667EBCBE1}">
              <a14:hiddenEffects xmlns:a14="http://schemas.microsoft.com/office/drawing/2010/main">
                <a:effectLst>
                  <a:outerShdw dist="81320" dir="2319588" algn="ctr" rotWithShape="0">
                    <a:schemeClr val="tx1">
                      <a:alpha val="50000"/>
                    </a:schemeClr>
                  </a:outerShdw>
                </a:effectLst>
              </a14:hiddenEffects>
            </a:ext>
          </a:extLst>
        </p:spPr>
        <p:txBody>
          <a:bodyPr wrap="none"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latinLnBrk="1" hangingPunct="1">
              <a:lnSpc>
                <a:spcPct val="90000"/>
              </a:lnSpc>
              <a:spcBef>
                <a:spcPct val="0"/>
              </a:spcBef>
              <a:buFontTx/>
              <a:buNone/>
            </a:pPr>
            <a:r>
              <a:rPr kumimoji="1" lang="en-US" altLang="zh-CN" sz="2400" b="1" dirty="0"/>
              <a:t>1 .When is it?</a:t>
            </a:r>
            <a:r>
              <a:rPr kumimoji="1" lang="en-US" altLang="zh-CN" b="1" dirty="0">
                <a:solidFill>
                  <a:schemeClr val="bg1"/>
                </a:solidFill>
              </a:rPr>
              <a:t> </a:t>
            </a:r>
          </a:p>
        </p:txBody>
      </p:sp>
      <p:sp>
        <p:nvSpPr>
          <p:cNvPr id="38917" name="Text Box 5"/>
          <p:cNvSpPr txBox="1">
            <a:spLocks noChangeArrowheads="1"/>
          </p:cNvSpPr>
          <p:nvPr/>
        </p:nvSpPr>
        <p:spPr bwMode="auto">
          <a:xfrm>
            <a:off x="4448906" y="693781"/>
            <a:ext cx="4738488" cy="1687469"/>
          </a:xfrm>
          <a:prstGeom prst="rect">
            <a:avLst/>
          </a:prstGeom>
          <a:gradFill rotWithShape="1">
            <a:gsLst>
              <a:gs pos="0">
                <a:schemeClr val="bg1"/>
              </a:gs>
              <a:gs pos="100000">
                <a:srgbClr val="FF33CC">
                  <a:alpha val="60001"/>
                </a:srgbClr>
              </a:gs>
            </a:gsLst>
            <a:path path="shape">
              <a:fillToRect l="50000" t="50000" r="50000" b="50000"/>
            </a:path>
          </a:gradFill>
          <a:ln w="28575" algn="ctr">
            <a:solidFill>
              <a:srgbClr val="FF33CC"/>
            </a:solidFill>
            <a:miter lim="800000"/>
          </a:ln>
          <a:effectLst/>
          <a:extLst>
            <a:ext uri="{AF507438-7753-43E0-B8FC-AC1667EBCBE1}">
              <a14:hiddenEffects xmlns:a14="http://schemas.microsoft.com/office/drawing/2010/main">
                <a:effectLst>
                  <a:outerShdw dist="81320" dir="2319588" algn="ctr" rotWithShape="0">
                    <a:schemeClr val="tx1">
                      <a:alpha val="50000"/>
                    </a:schemeClr>
                  </a:outerShdw>
                </a:effectLst>
              </a14:hiddenEffects>
            </a:ext>
          </a:extLst>
        </p:spPr>
        <p:txBody>
          <a:bodyPr wrap="none"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latinLnBrk="1" hangingPunct="1">
              <a:lnSpc>
                <a:spcPct val="90000"/>
              </a:lnSpc>
              <a:spcBef>
                <a:spcPct val="0"/>
              </a:spcBef>
              <a:buFontTx/>
              <a:buNone/>
            </a:pPr>
            <a:r>
              <a:rPr kumimoji="1" lang="en-US" altLang="zh-CN" sz="2400" b="1" dirty="0"/>
              <a:t>2. What do you do?</a:t>
            </a:r>
            <a:r>
              <a:rPr kumimoji="1" lang="en-US" altLang="zh-CN" b="1" dirty="0">
                <a:solidFill>
                  <a:schemeClr val="bg1"/>
                </a:solidFill>
              </a:rPr>
              <a:t> </a:t>
            </a:r>
          </a:p>
        </p:txBody>
      </p:sp>
      <p:sp>
        <p:nvSpPr>
          <p:cNvPr id="38918" name="Text Box 6"/>
          <p:cNvSpPr txBox="1">
            <a:spLocks noChangeArrowheads="1"/>
          </p:cNvSpPr>
          <p:nvPr/>
        </p:nvSpPr>
        <p:spPr bwMode="auto">
          <a:xfrm>
            <a:off x="4448904" y="2490531"/>
            <a:ext cx="4639733" cy="431800"/>
          </a:xfrm>
          <a:prstGeom prst="rect">
            <a:avLst/>
          </a:prstGeom>
          <a:gradFill rotWithShape="1">
            <a:gsLst>
              <a:gs pos="0">
                <a:schemeClr val="bg1"/>
              </a:gs>
              <a:gs pos="100000">
                <a:srgbClr val="FF33CC">
                  <a:alpha val="60001"/>
                </a:srgbClr>
              </a:gs>
            </a:gsLst>
            <a:path path="shape">
              <a:fillToRect l="50000" t="50000" r="50000" b="50000"/>
            </a:path>
          </a:gradFill>
          <a:ln w="28575" algn="ctr">
            <a:solidFill>
              <a:srgbClr val="FF33CC"/>
            </a:solidFill>
            <a:miter lim="800000"/>
          </a:ln>
          <a:effectLst/>
          <a:extLst>
            <a:ext uri="{AF507438-7753-43E0-B8FC-AC1667EBCBE1}">
              <a14:hiddenEffects xmlns:a14="http://schemas.microsoft.com/office/drawing/2010/main">
                <a:effectLst>
                  <a:outerShdw dist="81320" dir="2319588" algn="ctr" rotWithShape="0">
                    <a:schemeClr val="tx1">
                      <a:alpha val="50000"/>
                    </a:schemeClr>
                  </a:outerShdw>
                </a:effectLst>
              </a14:hiddenEffects>
            </a:ext>
          </a:extLst>
        </p:spPr>
        <p:txBody>
          <a:bodyPr wrap="none"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latinLnBrk="1" hangingPunct="1">
              <a:lnSpc>
                <a:spcPct val="90000"/>
              </a:lnSpc>
              <a:spcBef>
                <a:spcPct val="0"/>
              </a:spcBef>
              <a:buFontTx/>
              <a:buNone/>
            </a:pPr>
            <a:r>
              <a:rPr kumimoji="1" lang="en-US" altLang="zh-CN" sz="2400" b="1"/>
              <a:t>4.How do you feel?</a:t>
            </a:r>
          </a:p>
        </p:txBody>
      </p:sp>
      <p:sp>
        <p:nvSpPr>
          <p:cNvPr id="38919" name="Text Box 7"/>
          <p:cNvSpPr txBox="1">
            <a:spLocks noChangeArrowheads="1"/>
          </p:cNvSpPr>
          <p:nvPr/>
        </p:nvSpPr>
        <p:spPr bwMode="auto">
          <a:xfrm>
            <a:off x="624418" y="1607246"/>
            <a:ext cx="5378451"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99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800100" indent="-34290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257300" indent="-3429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714500" indent="-3429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171700" indent="-3429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628900" indent="-3429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3086100" indent="-3429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543300" indent="-3429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4000500" indent="-3429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zh-CN" altLang="en-US" sz="3600" b="1" dirty="0">
                <a:solidFill>
                  <a:srgbClr val="D60093"/>
                </a:solidFill>
              </a:rPr>
              <a:t>怎样描述节日</a:t>
            </a:r>
            <a:r>
              <a:rPr lang="en-US" altLang="zh-CN" sz="3600" b="1" dirty="0">
                <a:solidFill>
                  <a:srgbClr val="D60093"/>
                </a:solidFill>
              </a:rPr>
              <a:t>?</a:t>
            </a:r>
            <a:r>
              <a:rPr lang="en-US" altLang="zh-CN" sz="2400" b="1" dirty="0"/>
              <a:t>                   </a:t>
            </a:r>
            <a:endParaRPr lang="en-US" altLang="zh-CN" sz="1800" b="1" dirty="0"/>
          </a:p>
        </p:txBody>
      </p:sp>
      <p:sp>
        <p:nvSpPr>
          <p:cNvPr id="2" name="TextBox 1"/>
          <p:cNvSpPr txBox="1"/>
          <p:nvPr/>
        </p:nvSpPr>
        <p:spPr>
          <a:xfrm>
            <a:off x="7920568" y="550906"/>
            <a:ext cx="2533650" cy="1938992"/>
          </a:xfrm>
          <a:prstGeom prst="rect">
            <a:avLst/>
          </a:prstGeom>
          <a:noFill/>
        </p:spPr>
        <p:txBody>
          <a:bodyPr wrap="square" rtlCol="0">
            <a:spAutoFit/>
          </a:bodyPr>
          <a:lstStyle/>
          <a:p>
            <a:r>
              <a:rPr lang="en-US" altLang="zh-CN" sz="2400" b="1" dirty="0" smtClean="0">
                <a:solidFill>
                  <a:srgbClr val="0000CC"/>
                </a:solidFill>
                <a:latin typeface="Times New Roman" panose="02020603050405020304" pitchFamily="18" charset="0"/>
                <a:cs typeface="Times New Roman" panose="02020603050405020304" pitchFamily="18" charset="0"/>
              </a:rPr>
              <a:t>wear</a:t>
            </a:r>
          </a:p>
          <a:p>
            <a:r>
              <a:rPr lang="en-US" altLang="zh-CN" sz="2400" b="1" dirty="0" smtClean="0">
                <a:solidFill>
                  <a:srgbClr val="0000CC"/>
                </a:solidFill>
                <a:latin typeface="Times New Roman" panose="02020603050405020304" pitchFamily="18" charset="0"/>
                <a:cs typeface="Times New Roman" panose="02020603050405020304" pitchFamily="18" charset="0"/>
              </a:rPr>
              <a:t>eat</a:t>
            </a:r>
          </a:p>
          <a:p>
            <a:r>
              <a:rPr lang="en-US" altLang="zh-CN" sz="2400" b="1" dirty="0" smtClean="0">
                <a:solidFill>
                  <a:srgbClr val="0000CC"/>
                </a:solidFill>
                <a:latin typeface="Times New Roman" panose="02020603050405020304" pitchFamily="18" charset="0"/>
                <a:cs typeface="Times New Roman" panose="02020603050405020304" pitchFamily="18" charset="0"/>
              </a:rPr>
              <a:t>drink</a:t>
            </a:r>
          </a:p>
          <a:p>
            <a:r>
              <a:rPr lang="en-US" altLang="zh-CN" sz="2400" b="1" dirty="0" smtClean="0">
                <a:solidFill>
                  <a:srgbClr val="0000CC"/>
                </a:solidFill>
                <a:latin typeface="Times New Roman" panose="02020603050405020304" pitchFamily="18" charset="0"/>
                <a:cs typeface="Times New Roman" panose="02020603050405020304" pitchFamily="18" charset="0"/>
              </a:rPr>
              <a:t>do</a:t>
            </a:r>
          </a:p>
          <a:p>
            <a:r>
              <a:rPr lang="en-US" altLang="zh-CN" sz="2400" b="1" dirty="0" smtClean="0">
                <a:solidFill>
                  <a:srgbClr val="0000CC"/>
                </a:solidFill>
                <a:latin typeface="Times New Roman" panose="02020603050405020304" pitchFamily="18" charset="0"/>
                <a:cs typeface="Times New Roman" panose="02020603050405020304" pitchFamily="18" charset="0"/>
              </a:rPr>
              <a:t>…</a:t>
            </a:r>
            <a:endParaRPr lang="zh-CN" altLang="en-US" sz="2400" b="1" dirty="0">
              <a:solidFill>
                <a:srgbClr val="0000CC"/>
              </a:solidFill>
              <a:latin typeface="Times New Roman" panose="02020603050405020304" pitchFamily="18" charset="0"/>
              <a:cs typeface="Times New Roman" panose="02020603050405020304" pitchFamily="18" charset="0"/>
            </a:endParaRPr>
          </a:p>
        </p:txBody>
      </p:sp>
      <p:sp>
        <p:nvSpPr>
          <p:cNvPr id="3" name="左大括号 2"/>
          <p:cNvSpPr/>
          <p:nvPr/>
        </p:nvSpPr>
        <p:spPr>
          <a:xfrm>
            <a:off x="7505700" y="693782"/>
            <a:ext cx="276225" cy="1687468"/>
          </a:xfrm>
          <a:prstGeom prst="leftBrace">
            <a:avLst/>
          </a:prstGeom>
          <a:ln w="47625">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91500" y="5307012"/>
            <a:ext cx="1748550" cy="13423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5072" y="3115628"/>
            <a:ext cx="1941677" cy="1590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301606" y="5049203"/>
            <a:ext cx="1809962" cy="16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5"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91500" y="3250309"/>
            <a:ext cx="1685925" cy="14559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图片 15" descr="1.jpg"/>
          <p:cNvPicPr>
            <a:picLocks noChangeAspect="1"/>
          </p:cNvPicPr>
          <p:nvPr/>
        </p:nvPicPr>
        <p:blipFill>
          <a:blip r:embed="rId8" cstate="print"/>
          <a:stretch>
            <a:fillRect/>
          </a:stretch>
        </p:blipFill>
        <p:spPr>
          <a:xfrm>
            <a:off x="9940050" y="54855"/>
            <a:ext cx="2251950" cy="1482661"/>
          </a:xfrm>
          <a:prstGeom prst="rect">
            <a:avLst/>
          </a:prstGeom>
          <a:ln>
            <a:noFill/>
          </a:ln>
          <a:effectLst>
            <a:softEdge rad="112500"/>
          </a:effectLst>
        </p:spPr>
      </p:pic>
      <p:sp>
        <p:nvSpPr>
          <p:cNvPr id="17" name="TextBox 16"/>
          <p:cNvSpPr txBox="1"/>
          <p:nvPr/>
        </p:nvSpPr>
        <p:spPr>
          <a:xfrm>
            <a:off x="9940050" y="1163260"/>
            <a:ext cx="2251950" cy="307777"/>
          </a:xfrm>
          <a:prstGeom prst="rect">
            <a:avLst/>
          </a:prstGeom>
          <a:solidFill>
            <a:srgbClr val="FFFF00"/>
          </a:solidFill>
        </p:spPr>
        <p:txBody>
          <a:bodyPr wrap="square" rtlCol="0">
            <a:spAutoFit/>
          </a:bodyPr>
          <a:lstStyle/>
          <a:p>
            <a:r>
              <a:rPr lang="en-US" altLang="zh-CN" sz="1400" b="1" dirty="0" smtClean="0">
                <a:latin typeface="Times New Roman" panose="02020603050405020304" pitchFamily="18" charset="0"/>
                <a:cs typeface="Times New Roman" panose="02020603050405020304" pitchFamily="18" charset="0"/>
              </a:rPr>
              <a:t>the Mid-Autumn Festival</a:t>
            </a:r>
            <a:endParaRPr lang="zh-CN" altLang="en-US" sz="1400" b="1" dirty="0">
              <a:latin typeface="Times New Roman" panose="02020603050405020304" pitchFamily="18" charset="0"/>
              <a:cs typeface="Times New Roman" panose="02020603050405020304" pitchFamily="18" charset="0"/>
            </a:endParaRPr>
          </a:p>
        </p:txBody>
      </p:sp>
      <p:pic>
        <p:nvPicPr>
          <p:cNvPr id="18" name="图片 17" descr="1 (2).jpg"/>
          <p:cNvPicPr>
            <a:picLocks noChangeAspect="1"/>
          </p:cNvPicPr>
          <p:nvPr/>
        </p:nvPicPr>
        <p:blipFill>
          <a:blip r:embed="rId9" cstate="print"/>
          <a:stretch>
            <a:fillRect/>
          </a:stretch>
        </p:blipFill>
        <p:spPr>
          <a:xfrm>
            <a:off x="9940050" y="1733550"/>
            <a:ext cx="2244011" cy="1266825"/>
          </a:xfrm>
          <a:prstGeom prst="rect">
            <a:avLst/>
          </a:prstGeom>
          <a:ln>
            <a:noFill/>
          </a:ln>
          <a:effectLst>
            <a:softEdge rad="112500"/>
          </a:effectLst>
        </p:spPr>
      </p:pic>
      <p:sp>
        <p:nvSpPr>
          <p:cNvPr id="19" name="TextBox 18"/>
          <p:cNvSpPr txBox="1"/>
          <p:nvPr/>
        </p:nvSpPr>
        <p:spPr>
          <a:xfrm>
            <a:off x="9980969" y="2706431"/>
            <a:ext cx="2170112" cy="307777"/>
          </a:xfrm>
          <a:prstGeom prst="rect">
            <a:avLst/>
          </a:prstGeom>
          <a:solidFill>
            <a:srgbClr val="FFFF00"/>
          </a:solidFill>
        </p:spPr>
        <p:txBody>
          <a:bodyPr wrap="square" rtlCol="0">
            <a:spAutoFit/>
          </a:bodyPr>
          <a:lstStyle/>
          <a:p>
            <a:r>
              <a:rPr lang="en-US" altLang="zh-CN" sz="1400" b="1" dirty="0" smtClean="0">
                <a:latin typeface="Times New Roman" panose="02020603050405020304" pitchFamily="18" charset="0"/>
                <a:cs typeface="Times New Roman" panose="02020603050405020304" pitchFamily="18" charset="0"/>
              </a:rPr>
              <a:t>the Dragon Boat Festival</a:t>
            </a:r>
            <a:endParaRPr lang="zh-CN" altLang="en-US" sz="1400" b="1" dirty="0">
              <a:latin typeface="Times New Roman" panose="02020603050405020304" pitchFamily="18" charset="0"/>
              <a:cs typeface="Times New Roman" panose="02020603050405020304" pitchFamily="18" charset="0"/>
            </a:endParaRPr>
          </a:p>
        </p:txBody>
      </p:sp>
      <p:sp>
        <p:nvSpPr>
          <p:cNvPr id="20" name="TextBox 19"/>
          <p:cNvSpPr txBox="1"/>
          <p:nvPr/>
        </p:nvSpPr>
        <p:spPr>
          <a:xfrm>
            <a:off x="8216105" y="6341626"/>
            <a:ext cx="1699339" cy="307777"/>
          </a:xfrm>
          <a:prstGeom prst="rect">
            <a:avLst/>
          </a:prstGeom>
          <a:solidFill>
            <a:srgbClr val="FFFF00"/>
          </a:solidFill>
        </p:spPr>
        <p:txBody>
          <a:bodyPr wrap="square" rtlCol="0">
            <a:spAutoFit/>
          </a:bodyPr>
          <a:lstStyle/>
          <a:p>
            <a:r>
              <a:rPr lang="en-US" altLang="zh-CN" sz="1400" b="1" dirty="0" smtClean="0">
                <a:latin typeface="Times New Roman" panose="02020603050405020304" pitchFamily="18" charset="0"/>
                <a:cs typeface="Times New Roman" panose="02020603050405020304" pitchFamily="18" charset="0"/>
              </a:rPr>
              <a:t>the Spring Festival</a:t>
            </a:r>
            <a:endParaRPr lang="zh-CN" altLang="en-US" sz="1400" b="1"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8919"/>
                                        </p:tgtEl>
                                        <p:attrNameLst>
                                          <p:attrName>style.visibility</p:attrName>
                                        </p:attrNameLst>
                                      </p:cBhvr>
                                      <p:to>
                                        <p:strVal val="visible"/>
                                      </p:to>
                                    </p:set>
                                    <p:animEffect transition="in" filter="blinds(horizontal)">
                                      <p:cBhvr>
                                        <p:cTn id="7" dur="500"/>
                                        <p:tgtEl>
                                          <p:spTgt spid="38919"/>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8915"/>
                                        </p:tgtEl>
                                        <p:attrNameLst>
                                          <p:attrName>style.visibility</p:attrName>
                                        </p:attrNameLst>
                                      </p:cBhvr>
                                      <p:to>
                                        <p:strVal val="visible"/>
                                      </p:to>
                                    </p:set>
                                    <p:animEffect transition="in" filter="blinds(horizontal)">
                                      <p:cBhvr>
                                        <p:cTn id="12" dur="500"/>
                                        <p:tgtEl>
                                          <p:spTgt spid="38915"/>
                                        </p:tgtEl>
                                      </p:cBhvr>
                                    </p:animEffect>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8917"/>
                                        </p:tgtEl>
                                        <p:attrNameLst>
                                          <p:attrName>style.visibility</p:attrName>
                                        </p:attrNameLst>
                                      </p:cBhvr>
                                      <p:to>
                                        <p:strVal val="visible"/>
                                      </p:to>
                                    </p:set>
                                    <p:animEffect transition="in" filter="blinds(horizontal)">
                                      <p:cBhvr>
                                        <p:cTn id="17" dur="500"/>
                                        <p:tgtEl>
                                          <p:spTgt spid="38917"/>
                                        </p:tgtEl>
                                      </p:cBhvr>
                                    </p:animEffect>
                                  </p:childTnLst>
                                  <p:subTnLst>
                                    <p:audio>
                                      <p:cMediaNode>
                                        <p:cTn display="0" masterRel="sameClick">
                                          <p:stCondLst>
                                            <p:cond evt="begin" delay="0">
                                              <p:tn val="15"/>
                                            </p:cond>
                                          </p:stCondLst>
                                          <p:endCondLst>
                                            <p:cond evt="onStopAudio" delay="0">
                                              <p:tgtEl>
                                                <p:sldTgt/>
                                              </p:tgtEl>
                                            </p:cond>
                                          </p:endCondLst>
                                        </p:cTn>
                                        <p:tgtEl>
                                          <p:sndTgt r:embed="rId2" name="chimes.wav"/>
                                        </p:tgtEl>
                                      </p:cMediaNode>
                                    </p:audio>
                                  </p:sub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8918"/>
                                        </p:tgtEl>
                                        <p:attrNameLst>
                                          <p:attrName>style.visibility</p:attrName>
                                        </p:attrNameLst>
                                      </p:cBhvr>
                                      <p:to>
                                        <p:strVal val="visible"/>
                                      </p:to>
                                    </p:set>
                                    <p:animEffect transition="in" filter="blinds(horizontal)">
                                      <p:cBhvr>
                                        <p:cTn id="32" dur="500"/>
                                        <p:tgtEl>
                                          <p:spTgt spid="38918"/>
                                        </p:tgtEl>
                                      </p:cBhvr>
                                    </p:animEffect>
                                  </p:childTnLst>
                                  <p:subTnLst>
                                    <p:audio>
                                      <p:cMediaNode>
                                        <p:cTn display="0" masterRel="sameClick">
                                          <p:stCondLst>
                                            <p:cond evt="begin" delay="0">
                                              <p:tn val="30"/>
                                            </p:cond>
                                          </p:stCondLst>
                                          <p:endCondLst>
                                            <p:cond evt="onStopAudio" delay="0">
                                              <p:tgtEl>
                                                <p:sldTgt/>
                                              </p:tgtEl>
                                            </p:cond>
                                          </p:endCondLst>
                                        </p:cTn>
                                        <p:tgtEl>
                                          <p:sndTgt r:embed="rId2" name="chimes.wav"/>
                                        </p:tgtEl>
                                      </p:cMediaNode>
                                    </p:audio>
                                  </p:sub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0722"/>
                                        </p:tgtEl>
                                        <p:attrNameLst>
                                          <p:attrName>style.visibility</p:attrName>
                                        </p:attrNameLst>
                                      </p:cBhvr>
                                      <p:to>
                                        <p:strVal val="visible"/>
                                      </p:to>
                                    </p:set>
                                    <p:anim calcmode="lin" valueType="num">
                                      <p:cBhvr additive="base">
                                        <p:cTn id="37" dur="500" fill="hold"/>
                                        <p:tgtEl>
                                          <p:spTgt spid="30722"/>
                                        </p:tgtEl>
                                        <p:attrNameLst>
                                          <p:attrName>ppt_x</p:attrName>
                                        </p:attrNameLst>
                                      </p:cBhvr>
                                      <p:tavLst>
                                        <p:tav tm="0">
                                          <p:val>
                                            <p:strVal val="#ppt_x"/>
                                          </p:val>
                                        </p:tav>
                                        <p:tav tm="100000">
                                          <p:val>
                                            <p:strVal val="#ppt_x"/>
                                          </p:val>
                                        </p:tav>
                                      </p:tavLst>
                                    </p:anim>
                                    <p:anim calcmode="lin" valueType="num">
                                      <p:cBhvr additive="base">
                                        <p:cTn id="38" dur="500" fill="hold"/>
                                        <p:tgtEl>
                                          <p:spTgt spid="307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p:bldP spid="38915" grpId="0" animBg="1"/>
      <p:bldP spid="38917" grpId="0" animBg="1"/>
      <p:bldP spid="38918" grpId="0" bldLvl="0" animBg="1"/>
      <p:bldP spid="38919" grpId="0"/>
      <p:bldP spid="2" grpId="0"/>
      <p:bldP spid="3"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590</TotalTime>
  <Words>592</Words>
  <Application>Microsoft Office PowerPoint</Application>
  <PresentationFormat>自定义</PresentationFormat>
  <Paragraphs>163</Paragraphs>
  <Slides>14</Slides>
  <Notes>2</Notes>
  <HiddenSlides>0</HiddenSlides>
  <MMClips>1</MMClips>
  <ScaleCrop>false</ScaleCrop>
  <HeadingPairs>
    <vt:vector size="4" baseType="variant">
      <vt:variant>
        <vt:lpstr>主题</vt:lpstr>
      </vt:variant>
      <vt:variant>
        <vt:i4>1</vt:i4>
      </vt:variant>
      <vt:variant>
        <vt:lpstr>幻灯片标题</vt:lpstr>
      </vt:variant>
      <vt:variant>
        <vt:i4>14</vt:i4>
      </vt:variant>
    </vt:vector>
  </HeadingPairs>
  <TitlesOfParts>
    <vt:vector size="15" baseType="lpstr">
      <vt:lpstr>Office 主题​​</vt:lpstr>
      <vt:lpstr>PowerPoint 演示文稿</vt:lpstr>
      <vt:lpstr>PowerPoint 演示文稿</vt:lpstr>
      <vt:lpstr>PowerPoint 演示文稿</vt:lpstr>
      <vt:lpstr>PowerPoint 演示文稿</vt:lpstr>
      <vt:lpstr>PowerPoint 演示文稿</vt:lpstr>
      <vt:lpstr>Many countries in the world have special holidays,such as Halloween  and Easter.Children like these festivals very much.Easter is in spring. Children wear Easter hats.There are toy chicks and flowers on the  hats.And people give children chocolate eggs.Most（大多数的）  eggs are colourful.Halloween is an autumn festival.Children often  wear scary clothes and hold lanterns（灯笼）.Then they go to people’s  houses to scare the people.And people often give them sweets. It’s really fun.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王 月</dc:creator>
  <cp:lastModifiedBy>THTF</cp:lastModifiedBy>
  <cp:revision>202</cp:revision>
  <dcterms:created xsi:type="dcterms:W3CDTF">2019-03-22T12:22:00Z</dcterms:created>
  <dcterms:modified xsi:type="dcterms:W3CDTF">2019-11-19T07:49:08Z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2052-10.1.0.6490</vt:lpwstr>
  </property>
</Properties>
</file>