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gif" ContentType="image/gi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928" r:id="rId3"/>
    <p:sldId id="951" r:id="rId4"/>
    <p:sldId id="992" r:id="rId5"/>
    <p:sldId id="949" r:id="rId6"/>
    <p:sldId id="757" r:id="rId7"/>
    <p:sldId id="925" r:id="rId8"/>
    <p:sldId id="941" r:id="rId10"/>
    <p:sldId id="957" r:id="rId11"/>
    <p:sldId id="1023" r:id="rId12"/>
    <p:sldId id="1035" r:id="rId13"/>
    <p:sldId id="1034" r:id="rId14"/>
    <p:sldId id="1054" r:id="rId15"/>
    <p:sldId id="879" r:id="rId16"/>
    <p:sldId id="965" r:id="rId17"/>
    <p:sldId id="1047" r:id="rId18"/>
    <p:sldId id="1039" r:id="rId19"/>
    <p:sldId id="947" r:id="rId20"/>
    <p:sldId id="946" r:id="rId21"/>
    <p:sldId id="1040" r:id="rId22"/>
    <p:sldId id="955" r:id="rId23"/>
    <p:sldId id="956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FF33"/>
    <a:srgbClr val="0000FF"/>
    <a:srgbClr val="FFFFFF"/>
    <a:srgbClr val="1337AD"/>
    <a:srgbClr val="00FF0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316" autoAdjust="0"/>
  </p:normalViewPr>
  <p:slideViewPr>
    <p:cSldViewPr>
      <p:cViewPr varScale="1">
        <p:scale>
          <a:sx n="60" d="100"/>
          <a:sy n="60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3" cy="72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49EEA01B-4DD8-498E-95F0-0E34678225E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7D1A-B1B0-4513-B554-CEE617966D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425B-DE27-48E4-B2DA-B09A71E1AC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F49A-15B5-4972-8C7A-D7D7EEA444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5DD1-500D-4575-8D9E-CE8BB59874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C89D-F466-45C8-91A1-74A072B657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1D91-B7A3-4BDD-86CE-FFEE419405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EF76-4759-459E-824D-2D789A3756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603C-CA69-4F13-B1C0-D6CAF85FB9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DBEF-B335-4267-A911-46AB713D54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D88B-A75B-477A-B6A5-D492229821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7D06-7A9C-4BAD-AA62-DC297198A8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>
              <a:defRPr/>
            </a:pPr>
            <a:fld id="{F6CD3965-3D5D-45F2-BFCF-B9437873C3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microsoft.com/office/2007/relationships/media" Target="../media/media1.m4a"/><Relationship Id="rId6" Type="http://schemas.openxmlformats.org/officeDocument/2006/relationships/audio" Target="../media/media1.m4a"/><Relationship Id="rId5" Type="http://schemas.openxmlformats.org/officeDocument/2006/relationships/image" Target="../media/image10.jpeg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9.xml"/><Relationship Id="rId4" Type="http://schemas.openxmlformats.org/officeDocument/2006/relationships/image" Target="../media/image33.png"/><Relationship Id="rId3" Type="http://schemas.openxmlformats.org/officeDocument/2006/relationships/slide" Target="slide21.xml"/><Relationship Id="rId2" Type="http://schemas.openxmlformats.org/officeDocument/2006/relationships/image" Target="../media/image32.png"/><Relationship Id="rId1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slide" Target="slide14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2.wav"/><Relationship Id="rId15" Type="http://schemas.openxmlformats.org/officeDocument/2006/relationships/audio" Target="../media/audio1.wav"/><Relationship Id="rId14" Type="http://schemas.openxmlformats.org/officeDocument/2006/relationships/image" Target="../media/image46.jpeg"/><Relationship Id="rId13" Type="http://schemas.openxmlformats.org/officeDocument/2006/relationships/image" Target="../media/image45.jpeg"/><Relationship Id="rId12" Type="http://schemas.openxmlformats.org/officeDocument/2006/relationships/image" Target="../media/image44.png"/><Relationship Id="rId11" Type="http://schemas.openxmlformats.org/officeDocument/2006/relationships/image" Target="../media/image43.jpeg"/><Relationship Id="rId10" Type="http://schemas.openxmlformats.org/officeDocument/2006/relationships/image" Target="../media/image42.pn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hyperlink" Target="http://ghlp.igogo8.com/igoogle8/make/?m=1&amp;t=16&amp;c=5&amp;s=Homework" TargetMode="External"/><Relationship Id="rId1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54.GIF"/><Relationship Id="rId1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54.GIF"/><Relationship Id="rId1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54.GIF"/><Relationship Id="rId1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5581650" cy="1066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solidFill>
                    <a:srgbClr val="CC99FF"/>
                  </a:solidFill>
                  <a:round/>
                </a:ln>
                <a:solidFill>
                  <a:srgbClr val="CCFF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Review Module 5 </a:t>
            </a:r>
            <a:endParaRPr lang="zh-CN" altLang="en-US" b="1" kern="10">
              <a:ln w="9525">
                <a:solidFill>
                  <a:srgbClr val="CC99FF"/>
                </a:solidFill>
                <a:round/>
              </a:ln>
              <a:solidFill>
                <a:srgbClr val="CCFF33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18198" y="2141855"/>
            <a:ext cx="6369685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Asking for permission </a:t>
            </a:r>
            <a:endParaRPr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offering help</a:t>
            </a:r>
            <a:endParaRPr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14" descr="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81650" y="580707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动态２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9571">
            <a:off x="6437630" y="3047365"/>
            <a:ext cx="1711960" cy="25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84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14351" name="文本框 18447"/>
          <p:cNvSpPr txBox="1"/>
          <p:nvPr/>
        </p:nvSpPr>
        <p:spPr>
          <a:xfrm>
            <a:off x="381635" y="5257800"/>
            <a:ext cx="35890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33CC"/>
                </a:solidFill>
                <a:latin typeface="Arial" panose="020B0604020202020204" pitchFamily="34" charset="0"/>
              </a:rPr>
              <a:t>Can he </a:t>
            </a:r>
            <a:r>
              <a:rPr lang="en-US" altLang="zh-CN" sz="4400" b="1">
                <a:solidFill>
                  <a:srgbClr val="FF66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400" b="1">
                <a:solidFill>
                  <a:srgbClr val="0033CC"/>
                </a:solidFill>
                <a:latin typeface="Arial" panose="020B0604020202020204" pitchFamily="34" charset="0"/>
              </a:rPr>
              <a:t>…?</a:t>
            </a:r>
            <a:endParaRPr lang="en-US" altLang="zh-CN" sz="4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图片 7" descr="C:\Users\wangzhonghui\Desktop\新建文件夹\9645]EUT3AV_HWO4G`P[0KX.png9645]EUT3AV_HWO4G`P[0KX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12190" y="1543050"/>
            <a:ext cx="258127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椭圆 17420" descr="TV"/>
          <p:cNvSpPr/>
          <p:nvPr/>
        </p:nvSpPr>
        <p:spPr>
          <a:xfrm>
            <a:off x="5825490" y="1303655"/>
            <a:ext cx="2451100" cy="20834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9" name="椭圆 17417" descr="football"/>
          <p:cNvSpPr/>
          <p:nvPr/>
        </p:nvSpPr>
        <p:spPr>
          <a:xfrm>
            <a:off x="5943600" y="3742055"/>
            <a:ext cx="2332990" cy="199707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31750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16625" y="1420495"/>
            <a:ext cx="2144395" cy="184975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130290" y="3815715"/>
            <a:ext cx="1916430" cy="184975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8447"/>
          <p:cNvSpPr txBox="1"/>
          <p:nvPr/>
        </p:nvSpPr>
        <p:spPr>
          <a:xfrm>
            <a:off x="3818890" y="4841875"/>
            <a:ext cx="358902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</a:rPr>
              <a:t>Yes, he can</a:t>
            </a:r>
            <a:endParaRPr lang="en-US" altLang="zh-CN" sz="3200" b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latin typeface="Arial" panose="020B0604020202020204" pitchFamily="34" charset="0"/>
              </a:rPr>
              <a:t>No.he can't </a:t>
            </a:r>
            <a:r>
              <a:rPr lang="en-US" altLang="zh-CN" sz="4400" b="1">
                <a:solidFill>
                  <a:srgbClr val="FF66FF"/>
                </a:solidFill>
                <a:latin typeface="Arial" panose="020B0604020202020204" pitchFamily="34" charset="0"/>
              </a:rPr>
              <a:t> </a:t>
            </a:r>
            <a:endParaRPr lang="en-US" altLang="zh-CN" sz="4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5" name="文本框 17423"/>
          <p:cNvSpPr txBox="1"/>
          <p:nvPr/>
        </p:nvSpPr>
        <p:spPr>
          <a:xfrm>
            <a:off x="457200" y="4800600"/>
            <a:ext cx="4419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66FF"/>
                </a:solidFill>
                <a:latin typeface="Arial" panose="020B0604020202020204" pitchFamily="34" charset="0"/>
              </a:rPr>
              <a:t>Can she  …?</a:t>
            </a:r>
            <a:endParaRPr lang="en-US" altLang="zh-CN" sz="4000" b="1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7" descr="C:\Users\wangzhonghui\Desktop\新建文件夹\PY0ZV}$1P`41CSE1HD96}BJ.pngPY0ZV}$1P`41CSE1HD96}BJ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192530" y="1075690"/>
            <a:ext cx="2762250" cy="3649345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椭圆 17420" descr="TV"/>
          <p:cNvSpPr/>
          <p:nvPr/>
        </p:nvSpPr>
        <p:spPr>
          <a:xfrm>
            <a:off x="6019800" y="3606165"/>
            <a:ext cx="2180590" cy="20834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椭圆 17420" descr="TV"/>
          <p:cNvSpPr/>
          <p:nvPr/>
        </p:nvSpPr>
        <p:spPr>
          <a:xfrm>
            <a:off x="6019800" y="889000"/>
            <a:ext cx="2180590" cy="208343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51880" y="1005840"/>
            <a:ext cx="1916430" cy="184975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51880" y="3723005"/>
            <a:ext cx="1916430" cy="184975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25729" y="274954"/>
            <a:ext cx="4022725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Listen and draw </a:t>
            </a:r>
            <a:endParaRPr kumimoji="0" lang="en-US" altLang="zh-CN" sz="3600" b="1" i="1" u="none" strike="noStrike" kern="1200" cap="none" spc="0" normalizeH="0" baseline="0" noProof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362" name="椭圆 17414" descr="kite"/>
          <p:cNvSpPr/>
          <p:nvPr/>
        </p:nvSpPr>
        <p:spPr>
          <a:xfrm>
            <a:off x="2058988" y="2613025"/>
            <a:ext cx="1227137" cy="11064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38100" cap="flat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椭圆 17418" descr="swimming"/>
          <p:cNvSpPr/>
          <p:nvPr/>
        </p:nvSpPr>
        <p:spPr>
          <a:xfrm>
            <a:off x="328613" y="2595563"/>
            <a:ext cx="1276350" cy="117475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31750" cap="flat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椭圆 17414" descr="kite"/>
          <p:cNvSpPr/>
          <p:nvPr/>
        </p:nvSpPr>
        <p:spPr>
          <a:xfrm>
            <a:off x="5584825" y="2613025"/>
            <a:ext cx="1331913" cy="110807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38100" cap="flat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椭圆 17418" descr="swimming"/>
          <p:cNvSpPr/>
          <p:nvPr/>
        </p:nvSpPr>
        <p:spPr>
          <a:xfrm>
            <a:off x="3860800" y="2595563"/>
            <a:ext cx="1263650" cy="1090612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31750" cap="flat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椭圆 17417" descr="football"/>
          <p:cNvSpPr/>
          <p:nvPr/>
        </p:nvSpPr>
        <p:spPr>
          <a:xfrm>
            <a:off x="7453313" y="2528888"/>
            <a:ext cx="1289050" cy="124142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31750" cap="flat" cmpd="sng">
            <a:solidFill>
              <a:srgbClr val="00FF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文本框 1"/>
          <p:cNvSpPr txBox="1"/>
          <p:nvPr/>
        </p:nvSpPr>
        <p:spPr>
          <a:xfrm>
            <a:off x="4318000" y="3238500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（（（（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8" name="文本框 2"/>
          <p:cNvSpPr txBox="1"/>
          <p:nvPr/>
        </p:nvSpPr>
        <p:spPr>
          <a:xfrm>
            <a:off x="212725" y="3841750"/>
            <a:ext cx="15176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9" name="文本框 4"/>
          <p:cNvSpPr txBox="1"/>
          <p:nvPr/>
        </p:nvSpPr>
        <p:spPr>
          <a:xfrm>
            <a:off x="1912938" y="3841750"/>
            <a:ext cx="15176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0" name="文本框 5"/>
          <p:cNvSpPr txBox="1"/>
          <p:nvPr/>
        </p:nvSpPr>
        <p:spPr>
          <a:xfrm>
            <a:off x="3733800" y="3841750"/>
            <a:ext cx="15176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1" name="文本框 6"/>
          <p:cNvSpPr txBox="1"/>
          <p:nvPr/>
        </p:nvSpPr>
        <p:spPr>
          <a:xfrm>
            <a:off x="5491163" y="3841750"/>
            <a:ext cx="15176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2" name="文本框 7"/>
          <p:cNvSpPr txBox="1"/>
          <p:nvPr/>
        </p:nvSpPr>
        <p:spPr>
          <a:xfrm>
            <a:off x="7224713" y="3841750"/>
            <a:ext cx="15176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（  ）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听力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3555" y="58369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9"/>
          <p:cNvSpPr>
            <a:spLocks noChangeArrowheads="1"/>
          </p:cNvSpPr>
          <p:nvPr/>
        </p:nvSpPr>
        <p:spPr bwMode="auto">
          <a:xfrm>
            <a:off x="5043488" y="2332038"/>
            <a:ext cx="1838325" cy="79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00">
                <a:solidFill>
                  <a:schemeClr val="folHlink"/>
                </a:solidFill>
              </a:rPr>
              <a:t>             </a:t>
            </a:r>
            <a:endParaRPr lang="en-US" altLang="zh-CN" sz="20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        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grpSp>
        <p:nvGrpSpPr>
          <p:cNvPr id="23556" name="组合 19"/>
          <p:cNvGrpSpPr/>
          <p:nvPr/>
        </p:nvGrpSpPr>
        <p:grpSpPr bwMode="auto">
          <a:xfrm>
            <a:off x="4198938" y="849313"/>
            <a:ext cx="5154612" cy="5154612"/>
            <a:chOff x="6579" y="1580"/>
            <a:chExt cx="8116" cy="8119"/>
          </a:xfrm>
        </p:grpSpPr>
        <p:sp>
          <p:nvSpPr>
            <p:cNvPr id="13" name="圆角矩形 12"/>
            <p:cNvSpPr/>
            <p:nvPr/>
          </p:nvSpPr>
          <p:spPr>
            <a:xfrm>
              <a:off x="6579" y="1580"/>
              <a:ext cx="7475" cy="7693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3569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55688" y="5073650"/>
            <a:ext cx="58261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Can I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</a:rPr>
              <a:t>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Yes, you can./No, you can’t.</a:t>
            </a:r>
            <a:endParaRPr lang="zh-CN" altLang="en-US" sz="36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98525" y="1144588"/>
            <a:ext cx="30305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68838" y="1144588"/>
            <a:ext cx="35956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</a:rPr>
              <a:t>In  the classroom</a:t>
            </a:r>
            <a:endParaRPr lang="zh-CN" altLang="en-US" sz="3600"/>
          </a:p>
        </p:txBody>
      </p:sp>
      <p:pic>
        <p:nvPicPr>
          <p:cNvPr id="23560" name="图片 2" descr="C:\Users\wangzhonghui\Desktop\新建文件夹 (2)\1.jpg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6913" y="2022158"/>
            <a:ext cx="4225925" cy="31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187764" y="404790"/>
            <a:ext cx="280819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Show time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720725" y="1417638"/>
            <a:ext cx="315912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homework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read books 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sing songs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play football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a drink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fly a kite</a:t>
            </a:r>
            <a:endParaRPr lang="zh-CN" alt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ride a bike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9"/>
          <p:cNvSpPr>
            <a:spLocks noChangeArrowheads="1"/>
          </p:cNvSpPr>
          <p:nvPr/>
        </p:nvSpPr>
        <p:spPr bwMode="auto">
          <a:xfrm>
            <a:off x="5043488" y="2332038"/>
            <a:ext cx="1838325" cy="79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00">
                <a:solidFill>
                  <a:schemeClr val="folHlink"/>
                </a:solidFill>
              </a:rPr>
              <a:t>             </a:t>
            </a:r>
            <a:endParaRPr lang="en-US" altLang="zh-CN" sz="20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        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grpSp>
        <p:nvGrpSpPr>
          <p:cNvPr id="24579" name="组合 19"/>
          <p:cNvGrpSpPr/>
          <p:nvPr/>
        </p:nvGrpSpPr>
        <p:grpSpPr bwMode="auto">
          <a:xfrm>
            <a:off x="370840" y="1196658"/>
            <a:ext cx="3389313" cy="2471737"/>
            <a:chOff x="6579" y="1739"/>
            <a:chExt cx="8116" cy="7960"/>
          </a:xfrm>
        </p:grpSpPr>
        <p:sp>
          <p:nvSpPr>
            <p:cNvPr id="13" name="圆角矩形 12"/>
            <p:cNvSpPr/>
            <p:nvPr/>
          </p:nvSpPr>
          <p:spPr>
            <a:xfrm>
              <a:off x="6579" y="1739"/>
              <a:ext cx="5898" cy="7534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616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2780" y="1367473"/>
            <a:ext cx="30305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370523" y="1291273"/>
            <a:ext cx="35956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</a:rPr>
              <a:t>In  the classroom</a:t>
            </a:r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116519" y="176190"/>
            <a:ext cx="280819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Show time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24587" name="组合 19"/>
          <p:cNvGrpSpPr/>
          <p:nvPr/>
        </p:nvGrpSpPr>
        <p:grpSpPr bwMode="auto">
          <a:xfrm>
            <a:off x="5699443" y="1196658"/>
            <a:ext cx="3389312" cy="2471737"/>
            <a:chOff x="6579" y="1739"/>
            <a:chExt cx="8116" cy="7960"/>
          </a:xfrm>
        </p:grpSpPr>
        <p:sp>
          <p:nvSpPr>
            <p:cNvPr id="16" name="圆角矩形 15"/>
            <p:cNvSpPr/>
            <p:nvPr/>
          </p:nvSpPr>
          <p:spPr>
            <a:xfrm>
              <a:off x="6579" y="1739"/>
              <a:ext cx="5898" cy="7534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612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24588" name="Picture 18" descr="D:\library.pn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 l="57755" t="15298" r="-2875" b="48643"/>
          <a:stretch>
            <a:fillRect/>
          </a:stretch>
        </p:blipFill>
        <p:spPr bwMode="auto">
          <a:xfrm>
            <a:off x="5767388" y="1528445"/>
            <a:ext cx="24669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文本框 18"/>
          <p:cNvSpPr txBox="1">
            <a:spLocks noChangeArrowheads="1"/>
          </p:cNvSpPr>
          <p:nvPr/>
        </p:nvSpPr>
        <p:spPr bwMode="auto">
          <a:xfrm>
            <a:off x="5947093" y="1135380"/>
            <a:ext cx="35956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i="1" dirty="0">
                <a:latin typeface="Times New Roman" panose="02020603050405020304" pitchFamily="18" charset="0"/>
              </a:rPr>
              <a:t>In  the library</a:t>
            </a:r>
            <a:endParaRPr lang="zh-CN" altLang="en-US" sz="2400" dirty="0"/>
          </a:p>
        </p:txBody>
      </p:sp>
      <p:sp>
        <p:nvSpPr>
          <p:cNvPr id="20" name="圆角矩形 19"/>
          <p:cNvSpPr/>
          <p:nvPr/>
        </p:nvSpPr>
        <p:spPr bwMode="auto">
          <a:xfrm>
            <a:off x="3035075" y="1752989"/>
            <a:ext cx="2463057" cy="2339496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35300" y="2098040"/>
            <a:ext cx="294322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Can I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 b="1" dirty="0">
                <a:latin typeface="Times New Roman" panose="02020603050405020304" pitchFamily="18" charset="0"/>
              </a:rPr>
              <a:t>?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Yes, you can.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No, you can’t.</a:t>
            </a:r>
            <a:endParaRPr lang="zh-CN" altLang="en-US" sz="3200" dirty="0"/>
          </a:p>
        </p:txBody>
      </p:sp>
      <p:grpSp>
        <p:nvGrpSpPr>
          <p:cNvPr id="24594" name="组合 19"/>
          <p:cNvGrpSpPr/>
          <p:nvPr/>
        </p:nvGrpSpPr>
        <p:grpSpPr bwMode="auto">
          <a:xfrm>
            <a:off x="3147378" y="4324668"/>
            <a:ext cx="3389312" cy="2471737"/>
            <a:chOff x="6579" y="1739"/>
            <a:chExt cx="8116" cy="7960"/>
          </a:xfrm>
        </p:grpSpPr>
        <p:sp>
          <p:nvSpPr>
            <p:cNvPr id="22" name="圆角矩形 21"/>
            <p:cNvSpPr/>
            <p:nvPr/>
          </p:nvSpPr>
          <p:spPr>
            <a:xfrm>
              <a:off x="6579" y="1739"/>
              <a:ext cx="5898" cy="7534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4608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4596" name="文本框 24"/>
          <p:cNvSpPr txBox="1">
            <a:spLocks noChangeArrowheads="1"/>
          </p:cNvSpPr>
          <p:nvPr/>
        </p:nvSpPr>
        <p:spPr bwMode="auto">
          <a:xfrm>
            <a:off x="3463925" y="4479290"/>
            <a:ext cx="18300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</a:rPr>
              <a:t>In the park</a:t>
            </a:r>
            <a:endParaRPr lang="zh-CN" altLang="en-US" sz="2400"/>
          </a:p>
        </p:txBody>
      </p:sp>
      <p:pic>
        <p:nvPicPr>
          <p:cNvPr id="3" name="图片 2" descr="2Y7EA%UR3M2B([YC4K]%]K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30" y="4949190"/>
            <a:ext cx="2207260" cy="1504315"/>
          </a:xfrm>
          <a:prstGeom prst="rect">
            <a:avLst/>
          </a:prstGeom>
        </p:spPr>
      </p:pic>
      <p:pic>
        <p:nvPicPr>
          <p:cNvPr id="23560" name="图片 2" descr="C:\Users\wangzhonghui\Desktop\新建文件夹 (2)\1.jpg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685" y="1753235"/>
            <a:ext cx="2149475" cy="161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Group 2"/>
          <p:cNvGrpSpPr/>
          <p:nvPr/>
        </p:nvGrpSpPr>
        <p:grpSpPr>
          <a:xfrm>
            <a:off x="4619625" y="4792663"/>
            <a:ext cx="1968500" cy="896937"/>
            <a:chOff x="0" y="0"/>
            <a:chExt cx="1350" cy="565"/>
          </a:xfrm>
        </p:grpSpPr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350" cy="565"/>
            </a:xfrm>
            <a:prstGeom prst="bevel">
              <a:avLst>
                <a:gd name="adj" fmla="val 6111"/>
              </a:avLst>
            </a:prstGeom>
            <a:solidFill>
              <a:srgbClr val="FF99CC">
                <a:alpha val="39000"/>
              </a:srgbClr>
            </a:solidFill>
            <a:ln w="44450" cap="rnd">
              <a:solidFill>
                <a:srgbClr val="C0C0C0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63" name="Picture 4" descr="SEXY2615379_Icon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" y="0"/>
              <a:ext cx="499" cy="49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4" name="Group 5"/>
          <p:cNvGrpSpPr/>
          <p:nvPr/>
        </p:nvGrpSpPr>
        <p:grpSpPr>
          <a:xfrm>
            <a:off x="6892925" y="4797425"/>
            <a:ext cx="2143125" cy="896938"/>
            <a:chOff x="0" y="0"/>
            <a:chExt cx="1350" cy="565"/>
          </a:xfrm>
        </p:grpSpPr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350" cy="565"/>
            </a:xfrm>
            <a:prstGeom prst="bevel">
              <a:avLst>
                <a:gd name="adj" fmla="val 6111"/>
              </a:avLst>
            </a:prstGeom>
            <a:solidFill>
              <a:srgbClr val="FF99CC">
                <a:alpha val="39000"/>
              </a:srgbClr>
            </a:solidFill>
            <a:ln w="44450" cap="rnd">
              <a:solidFill>
                <a:srgbClr val="C0C0C0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66" name="Picture 7" descr="SEXY2615379_Icon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" y="0"/>
              <a:ext cx="499" cy="4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339975" y="4762500"/>
            <a:ext cx="2089150" cy="898525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7164388" y="981075"/>
            <a:ext cx="1858963" cy="895350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5369" name="Group 10"/>
          <p:cNvGrpSpPr/>
          <p:nvPr/>
        </p:nvGrpSpPr>
        <p:grpSpPr>
          <a:xfrm>
            <a:off x="2413000" y="2852738"/>
            <a:ext cx="1943100" cy="896937"/>
            <a:chOff x="0" y="0"/>
            <a:chExt cx="1350" cy="565"/>
          </a:xfrm>
        </p:grpSpPr>
        <p:sp>
          <p:nvSpPr>
            <p:cNvPr id="46091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1350" cy="565"/>
            </a:xfrm>
            <a:prstGeom prst="bevel">
              <a:avLst>
                <a:gd name="adj" fmla="val 6111"/>
              </a:avLst>
            </a:prstGeom>
            <a:solidFill>
              <a:srgbClr val="FF99CC">
                <a:alpha val="39000"/>
              </a:srgbClr>
            </a:solidFill>
            <a:ln w="44450" cap="rnd">
              <a:solidFill>
                <a:srgbClr val="C0C0C0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71" name="Picture 12" descr="SEXY2615379_Icon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" y="0"/>
              <a:ext cx="499" cy="4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107950" y="2852738"/>
            <a:ext cx="2144713" cy="896938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179388" y="4725988"/>
            <a:ext cx="1873250" cy="898525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179388" y="947738"/>
            <a:ext cx="1871663" cy="896938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4675188" y="946150"/>
            <a:ext cx="2144713" cy="898525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4572000" y="2852738"/>
            <a:ext cx="2144713" cy="898525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6877050" y="2854325"/>
            <a:ext cx="2143125" cy="898525"/>
          </a:xfrm>
          <a:prstGeom prst="bevel">
            <a:avLst>
              <a:gd name="adj" fmla="val 6111"/>
            </a:avLst>
          </a:prstGeom>
          <a:solidFill>
            <a:srgbClr val="FF99CC">
              <a:alpha val="39000"/>
            </a:srgbClr>
          </a:solidFill>
          <a:ln w="44450" cap="rnd">
            <a:solidFill>
              <a:srgbClr val="C0C0C0"/>
            </a:solidFill>
            <a:prstDash val="sysDot"/>
            <a:miter lim="800000"/>
          </a:ln>
          <a:effectLst/>
        </p:spPr>
        <p:txBody>
          <a:bodyPr wrap="none" anchor="ctr"/>
          <a:p>
            <a:pPr algn="ctr" fontAlgn="base"/>
            <a:r>
              <a:rPr lang="en-US" altLang="zh-CN" sz="4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</a:t>
            </a:r>
            <a:endParaRPr lang="en-US" altLang="zh-CN" sz="48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99" name="Music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124075" y="431800"/>
            <a:ext cx="473075" cy="4000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317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00" name="Music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140200" y="431800"/>
            <a:ext cx="473075" cy="4000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317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380" name="Group 21"/>
          <p:cNvGrpSpPr/>
          <p:nvPr/>
        </p:nvGrpSpPr>
        <p:grpSpPr>
          <a:xfrm>
            <a:off x="2357438" y="947738"/>
            <a:ext cx="2143125" cy="896937"/>
            <a:chOff x="0" y="0"/>
            <a:chExt cx="1350" cy="565"/>
          </a:xfrm>
        </p:grpSpPr>
        <p:sp>
          <p:nvSpPr>
            <p:cNvPr id="46102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1350" cy="565"/>
            </a:xfrm>
            <a:prstGeom prst="bevel">
              <a:avLst>
                <a:gd name="adj" fmla="val 6111"/>
              </a:avLst>
            </a:prstGeom>
            <a:solidFill>
              <a:srgbClr val="FF99CC">
                <a:alpha val="39000"/>
              </a:srgbClr>
            </a:solidFill>
            <a:ln w="44450" cap="rnd">
              <a:solidFill>
                <a:srgbClr val="C0C0C0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82" name="Picture 23" descr="SEXY2615379_Icon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" y="0"/>
              <a:ext cx="499" cy="49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Group 24"/>
          <p:cNvGrpSpPr/>
          <p:nvPr/>
        </p:nvGrpSpPr>
        <p:grpSpPr>
          <a:xfrm>
            <a:off x="34925" y="4076700"/>
            <a:ext cx="2143760" cy="1657350"/>
            <a:chOff x="0" y="0"/>
            <a:chExt cx="3375" cy="2608"/>
          </a:xfrm>
        </p:grpSpPr>
        <p:grpSp>
          <p:nvGrpSpPr>
            <p:cNvPr id="15384" name="Group 25"/>
            <p:cNvGrpSpPr/>
            <p:nvPr/>
          </p:nvGrpSpPr>
          <p:grpSpPr>
            <a:xfrm>
              <a:off x="0" y="0"/>
              <a:ext cx="3375" cy="2608"/>
              <a:chOff x="0" y="0"/>
              <a:chExt cx="3375" cy="2608"/>
            </a:xfrm>
          </p:grpSpPr>
          <p:sp>
            <p:nvSpPr>
              <p:cNvPr id="15385" name="AutoShape 26"/>
              <p:cNvSpPr/>
              <p:nvPr/>
            </p:nvSpPr>
            <p:spPr>
              <a:xfrm>
                <a:off x="0" y="114"/>
                <a:ext cx="3375" cy="2494"/>
              </a:xfrm>
              <a:prstGeom prst="bevel">
                <a:avLst>
                  <a:gd name="adj" fmla="val 6111"/>
                </a:avLst>
              </a:prstGeom>
              <a:solidFill>
                <a:srgbClr val="CCFF33"/>
              </a:solidFill>
              <a:ln w="28575" cap="flat" cmpd="sng">
                <a:solidFill>
                  <a:srgbClr val="CCFF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zh-CN" altLang="zh-CN" sz="48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5386" name="Picture 27" descr="C:\Users\wangzhonghui\Desktop\新建文件夹\图片7.png图片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862" y="0"/>
                <a:ext cx="1695" cy="169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5387" name="Text Box 28"/>
            <p:cNvSpPr txBox="1"/>
            <p:nvPr/>
          </p:nvSpPr>
          <p:spPr>
            <a:xfrm>
              <a:off x="268" y="1558"/>
              <a:ext cx="2737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draw</a:t>
              </a:r>
              <a:endParaRPr lang="en-US" altLang="zh-CN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107950" y="2206625"/>
            <a:ext cx="2144713" cy="1727200"/>
            <a:chOff x="0" y="0"/>
            <a:chExt cx="3378" cy="2816"/>
          </a:xfrm>
        </p:grpSpPr>
        <p:sp>
          <p:nvSpPr>
            <p:cNvPr id="15389" name="AutoShape 30"/>
            <p:cNvSpPr/>
            <p:nvPr/>
          </p:nvSpPr>
          <p:spPr>
            <a:xfrm>
              <a:off x="0" y="0"/>
              <a:ext cx="3378" cy="2816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390" name="Picture 31" descr="C:\Users\wangzhonghui\Desktop\新建文件夹\图片3.png图片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01" y="31"/>
              <a:ext cx="1427" cy="15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1" name="Text Box 32"/>
            <p:cNvSpPr txBox="1"/>
            <p:nvPr/>
          </p:nvSpPr>
          <p:spPr>
            <a:xfrm>
              <a:off x="479" y="1670"/>
              <a:ext cx="2298" cy="8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>
                  <a:latin typeface="Arial" panose="020B0604020202020204" pitchFamily="34" charset="0"/>
                </a:rPr>
                <a:t>football</a:t>
              </a: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2339975" y="2202498"/>
            <a:ext cx="2143125" cy="1729423"/>
            <a:chOff x="0" y="0"/>
            <a:chExt cx="3376" cy="2721"/>
          </a:xfrm>
        </p:grpSpPr>
        <p:sp>
          <p:nvSpPr>
            <p:cNvPr id="15393" name="AutoShape 34"/>
            <p:cNvSpPr/>
            <p:nvPr/>
          </p:nvSpPr>
          <p:spPr>
            <a:xfrm>
              <a:off x="0" y="0"/>
              <a:ext cx="3376" cy="2721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394" name="Picture 35" descr="C:\Users\wangzhonghui\Desktop\新建文件夹\图片6.png图片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81" y="114"/>
              <a:ext cx="1566" cy="15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5" name="Text Box 36"/>
            <p:cNvSpPr txBox="1"/>
            <p:nvPr/>
          </p:nvSpPr>
          <p:spPr>
            <a:xfrm>
              <a:off x="1" y="1587"/>
              <a:ext cx="3288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basketball</a:t>
              </a:r>
              <a:endParaRPr lang="en-US" altLang="zh-CN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2269490" y="4118092"/>
            <a:ext cx="2143125" cy="1619133"/>
            <a:chOff x="0" y="59"/>
            <a:chExt cx="3376" cy="2608"/>
          </a:xfrm>
        </p:grpSpPr>
        <p:sp>
          <p:nvSpPr>
            <p:cNvPr id="15397" name="AutoShape 38"/>
            <p:cNvSpPr/>
            <p:nvPr/>
          </p:nvSpPr>
          <p:spPr>
            <a:xfrm>
              <a:off x="0" y="59"/>
              <a:ext cx="3376" cy="2608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398" name="Picture 39" descr="C:\Users\wangzhonghui\Desktop\新建文件夹\图片10.png图片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46" y="109"/>
              <a:ext cx="1617" cy="15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9" name="Text Box 40"/>
            <p:cNvSpPr txBox="1"/>
            <p:nvPr/>
          </p:nvSpPr>
          <p:spPr>
            <a:xfrm>
              <a:off x="385" y="1587"/>
              <a:ext cx="2381" cy="8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sing</a:t>
              </a: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4572000" y="4136712"/>
            <a:ext cx="2143760" cy="1574796"/>
            <a:chOff x="0" y="16"/>
            <a:chExt cx="3375" cy="2479"/>
          </a:xfrm>
        </p:grpSpPr>
        <p:sp>
          <p:nvSpPr>
            <p:cNvPr id="15401" name="AutoShape 42"/>
            <p:cNvSpPr/>
            <p:nvPr/>
          </p:nvSpPr>
          <p:spPr>
            <a:xfrm>
              <a:off x="0" y="16"/>
              <a:ext cx="3375" cy="2479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02" name="Picture 43" descr="C:\Users\wangzhonghui\Desktop\新建文件夹\图片8.png图片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44" y="52"/>
              <a:ext cx="1488" cy="15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03" name="Text Box 44"/>
            <p:cNvSpPr txBox="1"/>
            <p:nvPr/>
          </p:nvSpPr>
          <p:spPr>
            <a:xfrm>
              <a:off x="70" y="1476"/>
              <a:ext cx="328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fly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45"/>
          <p:cNvGrpSpPr/>
          <p:nvPr/>
        </p:nvGrpSpPr>
        <p:grpSpPr>
          <a:xfrm>
            <a:off x="4592638" y="2206625"/>
            <a:ext cx="2171073" cy="1727200"/>
            <a:chOff x="0" y="0"/>
            <a:chExt cx="3418" cy="2722"/>
          </a:xfrm>
        </p:grpSpPr>
        <p:sp>
          <p:nvSpPr>
            <p:cNvPr id="15405" name="AutoShape 46"/>
            <p:cNvSpPr/>
            <p:nvPr/>
          </p:nvSpPr>
          <p:spPr>
            <a:xfrm>
              <a:off x="0" y="0"/>
              <a:ext cx="3375" cy="2722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412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06" name="Picture 47" descr="C:\Users\wangzhonghui\Desktop\新建文件夹\图片2.png图片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78" y="116"/>
              <a:ext cx="1808" cy="17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07" name="Text Box 48"/>
            <p:cNvSpPr txBox="1"/>
            <p:nvPr/>
          </p:nvSpPr>
          <p:spPr>
            <a:xfrm>
              <a:off x="130" y="1792"/>
              <a:ext cx="3288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flute</a:t>
              </a: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6885305" y="4136708"/>
            <a:ext cx="2193925" cy="1585912"/>
            <a:chOff x="0" y="0"/>
            <a:chExt cx="3454" cy="2494"/>
          </a:xfrm>
        </p:grpSpPr>
        <p:sp>
          <p:nvSpPr>
            <p:cNvPr id="15409" name="AutoShape 50"/>
            <p:cNvSpPr/>
            <p:nvPr/>
          </p:nvSpPr>
          <p:spPr>
            <a:xfrm>
              <a:off x="76" y="0"/>
              <a:ext cx="3378" cy="2494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10" name="Picture 51" descr="C:\Users\wangzhonghui\Desktop\新建文件夹\图片9.png图片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12" y="0"/>
              <a:ext cx="1575" cy="15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1" name="Text Box 52"/>
            <p:cNvSpPr txBox="1"/>
            <p:nvPr/>
          </p:nvSpPr>
          <p:spPr>
            <a:xfrm>
              <a:off x="0" y="1563"/>
              <a:ext cx="3288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</a:rPr>
                <a:t>swim</a:t>
              </a:r>
              <a:endParaRPr lang="en-US" altLang="zh-CN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6877050" y="2205038"/>
            <a:ext cx="2144718" cy="1656372"/>
            <a:chOff x="0" y="0"/>
            <a:chExt cx="3378" cy="2715"/>
          </a:xfrm>
        </p:grpSpPr>
        <p:sp>
          <p:nvSpPr>
            <p:cNvPr id="15413" name="AutoShape 54"/>
            <p:cNvSpPr/>
            <p:nvPr/>
          </p:nvSpPr>
          <p:spPr>
            <a:xfrm>
              <a:off x="0" y="0"/>
              <a:ext cx="3378" cy="2715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14" name="Picture 55" descr="C:\Users\wangzhonghui\Desktop\新建文件夹\图片5.png图片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05" y="114"/>
              <a:ext cx="1704" cy="17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5" name="Text Box 56"/>
            <p:cNvSpPr txBox="1"/>
            <p:nvPr/>
          </p:nvSpPr>
          <p:spPr>
            <a:xfrm>
              <a:off x="87" y="1744"/>
              <a:ext cx="3288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piano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57"/>
          <p:cNvGrpSpPr/>
          <p:nvPr/>
        </p:nvGrpSpPr>
        <p:grpSpPr>
          <a:xfrm>
            <a:off x="71755" y="139383"/>
            <a:ext cx="2143760" cy="1800860"/>
            <a:chOff x="0" y="0"/>
            <a:chExt cx="3377" cy="2835"/>
          </a:xfrm>
        </p:grpSpPr>
        <p:sp>
          <p:nvSpPr>
            <p:cNvPr id="15417" name="AutoShape 58"/>
            <p:cNvSpPr/>
            <p:nvPr/>
          </p:nvSpPr>
          <p:spPr>
            <a:xfrm>
              <a:off x="0" y="0"/>
              <a:ext cx="3377" cy="2835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412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18" name="Picture 59" descr="1468933_174601094_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EAF0EE"/>
                </a:clrFrom>
                <a:clrTo>
                  <a:srgbClr val="EAF0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7" y="1"/>
              <a:ext cx="1583" cy="13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9" name="Text Box 60"/>
            <p:cNvSpPr txBox="1"/>
            <p:nvPr/>
          </p:nvSpPr>
          <p:spPr>
            <a:xfrm>
              <a:off x="771" y="1666"/>
              <a:ext cx="2064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bread</a:t>
              </a:r>
              <a:endParaRPr lang="en-US" altLang="zh-CN" sz="280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61"/>
          <p:cNvGrpSpPr/>
          <p:nvPr/>
        </p:nvGrpSpPr>
        <p:grpSpPr>
          <a:xfrm>
            <a:off x="2315845" y="163183"/>
            <a:ext cx="2168525" cy="1799920"/>
            <a:chOff x="0" y="114"/>
            <a:chExt cx="3414" cy="2835"/>
          </a:xfrm>
        </p:grpSpPr>
        <p:sp>
          <p:nvSpPr>
            <p:cNvPr id="15421" name="AutoShape 62"/>
            <p:cNvSpPr/>
            <p:nvPr/>
          </p:nvSpPr>
          <p:spPr>
            <a:xfrm>
              <a:off x="38" y="114"/>
              <a:ext cx="3376" cy="2835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412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300" b="1" dirty="0">
                <a:latin typeface="Arial" panose="020B0604020202020204" pitchFamily="34" charset="0"/>
              </a:endParaRPr>
            </a:p>
          </p:txBody>
        </p:sp>
        <p:pic>
          <p:nvPicPr>
            <p:cNvPr id="15422" name="Picture 63" descr="C:\Users\wangzhonghui\Desktop\新建文件夹\图片1.png图片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61" y="332"/>
              <a:ext cx="1529" cy="15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23" name="Text Box 64"/>
            <p:cNvSpPr txBox="1"/>
            <p:nvPr/>
          </p:nvSpPr>
          <p:spPr>
            <a:xfrm>
              <a:off x="0" y="1903"/>
              <a:ext cx="328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</a:rPr>
                <a:t>ice cream</a:t>
              </a:r>
              <a:endParaRPr lang="en-US" altLang="zh-CN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65"/>
          <p:cNvGrpSpPr/>
          <p:nvPr/>
        </p:nvGrpSpPr>
        <p:grpSpPr>
          <a:xfrm>
            <a:off x="4605655" y="162878"/>
            <a:ext cx="2143125" cy="1800225"/>
            <a:chOff x="0" y="0"/>
            <a:chExt cx="3374" cy="2835"/>
          </a:xfrm>
        </p:grpSpPr>
        <p:sp>
          <p:nvSpPr>
            <p:cNvPr id="15425" name="AutoShape 66"/>
            <p:cNvSpPr/>
            <p:nvPr/>
          </p:nvSpPr>
          <p:spPr>
            <a:xfrm>
              <a:off x="0" y="1"/>
              <a:ext cx="3375" cy="2835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412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26" name="Picture 67" descr="yinliaoyi2_038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1" y="0"/>
              <a:ext cx="1772" cy="1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27" name="Text Box 68"/>
            <p:cNvSpPr txBox="1"/>
            <p:nvPr/>
          </p:nvSpPr>
          <p:spPr>
            <a:xfrm>
              <a:off x="4" y="1812"/>
              <a:ext cx="3288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drink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6962458" y="140335"/>
            <a:ext cx="2185987" cy="1822450"/>
            <a:chOff x="0" y="0"/>
            <a:chExt cx="3442" cy="2870"/>
          </a:xfrm>
        </p:grpSpPr>
        <p:sp>
          <p:nvSpPr>
            <p:cNvPr id="15429" name="AutoShape 70"/>
            <p:cNvSpPr/>
            <p:nvPr/>
          </p:nvSpPr>
          <p:spPr>
            <a:xfrm>
              <a:off x="0" y="36"/>
              <a:ext cx="3378" cy="2835"/>
            </a:xfrm>
            <a:prstGeom prst="bevel">
              <a:avLst>
                <a:gd name="adj" fmla="val 6111"/>
              </a:avLst>
            </a:prstGeom>
            <a:solidFill>
              <a:srgbClr val="CCFF33"/>
            </a:solidFill>
            <a:ln w="28575" cap="flat" cmpd="sng">
              <a:solidFill>
                <a:srgbClr val="CCFF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pic>
          <p:nvPicPr>
            <p:cNvPr id="15430" name="Picture 71" descr="1187939465_px8282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" y="0"/>
              <a:ext cx="1563" cy="17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31" name="Text Box 72"/>
            <p:cNvSpPr txBox="1"/>
            <p:nvPr/>
          </p:nvSpPr>
          <p:spPr>
            <a:xfrm>
              <a:off x="154" y="1912"/>
              <a:ext cx="3288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>
                  <a:latin typeface="Arial" panose="020B0604020202020204" pitchFamily="34" charset="0"/>
                </a:rPr>
                <a:t>chip</a:t>
              </a:r>
              <a:r>
                <a:rPr lang="en-US" altLang="zh-CN" sz="280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en-US" altLang="zh-CN" sz="2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25730" y="173355"/>
            <a:ext cx="3743325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Read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and judge</a:t>
            </a:r>
            <a:endParaRPr lang="en-US" altLang="zh-CN" sz="36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730" y="1006475"/>
            <a:ext cx="887984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Grandma and grandpa are sleeping.I can't watch TV.I can do my homework.I can draw a picture.I can't sing a song and I can't listen to the radio.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1.Can I        ?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Yes, you can. B.No, you can't.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I        ?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Yes, you can. B.No, you can't.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3.Can I        ?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Yes, you can. B.No, you can't.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4.Can I        ?  _______________.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5.Can I      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  ___________________ 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17420" descr="TV"/>
          <p:cNvSpPr/>
          <p:nvPr/>
        </p:nvSpPr>
        <p:spPr>
          <a:xfrm>
            <a:off x="1854200" y="3427730"/>
            <a:ext cx="632460" cy="53467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椭圆 17420" descr="TV"/>
          <p:cNvSpPr/>
          <p:nvPr/>
        </p:nvSpPr>
        <p:spPr>
          <a:xfrm>
            <a:off x="1854200" y="3962400"/>
            <a:ext cx="632460" cy="53467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椭圆 17420" descr="TV"/>
          <p:cNvSpPr/>
          <p:nvPr/>
        </p:nvSpPr>
        <p:spPr>
          <a:xfrm>
            <a:off x="1854200" y="4592955"/>
            <a:ext cx="632460" cy="53467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椭圆 17420" descr="TV"/>
          <p:cNvSpPr/>
          <p:nvPr/>
        </p:nvSpPr>
        <p:spPr>
          <a:xfrm>
            <a:off x="1854200" y="5229225"/>
            <a:ext cx="632460" cy="53467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椭圆 17420" descr="TV"/>
          <p:cNvSpPr/>
          <p:nvPr/>
        </p:nvSpPr>
        <p:spPr>
          <a:xfrm>
            <a:off x="1854200" y="5849620"/>
            <a:ext cx="632460" cy="53467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28575" cap="flat" cmpd="sng">
            <a:solidFill>
              <a:srgbClr val="00FF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251700" y="506255"/>
            <a:ext cx="8712605" cy="518436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2" name="组合 3"/>
          <p:cNvGrpSpPr/>
          <p:nvPr/>
        </p:nvGrpSpPr>
        <p:grpSpPr bwMode="auto">
          <a:xfrm>
            <a:off x="768350" y="1941830"/>
            <a:ext cx="7960360" cy="3325495"/>
            <a:chOff x="395710" y="1484865"/>
            <a:chExt cx="8568902" cy="5079448"/>
          </a:xfrm>
        </p:grpSpPr>
        <p:pic>
          <p:nvPicPr>
            <p:cNvPr id="30727" name="Picture 15" descr="H:\Files\4cbb49c3e377d8365aa20a00\abstract-design-with-beautiful-flowers2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981355" y="4221055"/>
              <a:ext cx="1983257" cy="234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Box 3"/>
            <p:cNvSpPr txBox="1">
              <a:spLocks noChangeArrowheads="1"/>
            </p:cNvSpPr>
            <p:nvPr/>
          </p:nvSpPr>
          <p:spPr bwMode="auto">
            <a:xfrm>
              <a:off x="395710" y="1484865"/>
              <a:ext cx="8280575" cy="42763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  Follow  the rules  </a:t>
              </a:r>
              <a:r>
                <a:rPr lang="zh-CN" altLang="zh-CN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遵守规则</a:t>
              </a:r>
              <a:r>
                <a:rPr lang="en-US" altLang="zh-CN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 </a:t>
              </a:r>
              <a:endParaRPr lang="en-US" altLang="zh-CN" sz="4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  Learn to ask         </a:t>
              </a:r>
              <a:r>
                <a:rPr lang="zh-CN" altLang="en-US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学会询问</a:t>
              </a:r>
              <a:endParaRPr lang="en-US" altLang="zh-CN" sz="4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  Be civilized           </a:t>
              </a:r>
              <a:r>
                <a:rPr lang="zh-CN" altLang="en-US" sz="4400" b="1" i="1" dirty="0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latin typeface="Times New Roman" panose="02020603050405020304" pitchFamily="18" charset="0"/>
                </a:rPr>
                <a:t>做文明人</a:t>
              </a:r>
              <a:endParaRPr lang="en-US" altLang="zh-CN" sz="4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</a:endParaRPr>
            </a:p>
            <a:p>
              <a:pPr eaLnBrk="1" hangingPunct="1"/>
              <a:endParaRPr lang="en-US" altLang="zh-CN" sz="4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179696" y="1844890"/>
            <a:ext cx="8784610" cy="43203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933450" y="1952625"/>
            <a:ext cx="727710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742950" indent="-742950" eaLnBrk="1" hangingPunct="1">
              <a:lnSpc>
                <a:spcPct val="150000"/>
              </a:lnSpc>
            </a:pPr>
            <a:r>
              <a:rPr lang="zh-CN" altLang="en-US" sz="2800" b="1" i="1">
                <a:latin typeface="Times New Roman" panose="02020603050405020304" pitchFamily="18" charset="0"/>
              </a:rPr>
              <a:t>选择一项作业：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A. Try your best to retell the text. 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</a:rPr>
              <a:t>尽力复述课文。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B. Choose other places and make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r>
              <a:rPr lang="en-US" altLang="zh-CN" sz="2800" b="1" i="1">
                <a:latin typeface="Times New Roman" panose="02020603050405020304" pitchFamily="18" charset="0"/>
              </a:rPr>
              <a:t> a dialogue with your friend.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另外选择几个场景与你的朋友做对话。</a:t>
            </a:r>
            <a:endParaRPr lang="en-US" altLang="zh-CN" sz="2800" b="1" i="1">
              <a:latin typeface="Times New Roman" panose="02020603050405020304" pitchFamily="18" charset="0"/>
            </a:endParaRPr>
          </a:p>
          <a:p>
            <a:pPr marL="742950" indent="-742950" eaLnBrk="1" hangingPunct="1">
              <a:lnSpc>
                <a:spcPct val="150000"/>
              </a:lnSpc>
            </a:pPr>
            <a:endParaRPr lang="zh-CN" altLang="en-US" sz="3600" b="1" i="1">
              <a:latin typeface="Times New Roman" panose="02020603050405020304" pitchFamily="18" charset="0"/>
            </a:endParaRPr>
          </a:p>
        </p:txBody>
      </p:sp>
      <p:pic>
        <p:nvPicPr>
          <p:cNvPr id="26630" name="Picture 17" descr="4929521_113609081010_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404813"/>
            <a:ext cx="15906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omework">
            <a:hlinkClick r:id="rId2" tooltip="点我一下，换个风格看 Homework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76250"/>
            <a:ext cx="64912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9"/>
          <p:cNvSpPr>
            <a:spLocks noChangeArrowheads="1"/>
          </p:cNvSpPr>
          <p:nvPr/>
        </p:nvSpPr>
        <p:spPr bwMode="auto">
          <a:xfrm>
            <a:off x="5043488" y="2332038"/>
            <a:ext cx="1838325" cy="79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00">
                <a:solidFill>
                  <a:schemeClr val="folHlink"/>
                </a:solidFill>
              </a:rPr>
              <a:t>             </a:t>
            </a:r>
            <a:endParaRPr lang="en-US" altLang="zh-CN" sz="20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        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pic>
        <p:nvPicPr>
          <p:cNvPr id="29699" name="Picture 21" descr="back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0" y="6456363"/>
            <a:ext cx="1008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组合 19"/>
          <p:cNvGrpSpPr/>
          <p:nvPr/>
        </p:nvGrpSpPr>
        <p:grpSpPr bwMode="auto">
          <a:xfrm>
            <a:off x="4198938" y="849313"/>
            <a:ext cx="5154612" cy="5154612"/>
            <a:chOff x="6579" y="1580"/>
            <a:chExt cx="8116" cy="8119"/>
          </a:xfrm>
        </p:grpSpPr>
        <p:sp>
          <p:nvSpPr>
            <p:cNvPr id="13" name="圆角矩形 12"/>
            <p:cNvSpPr/>
            <p:nvPr/>
          </p:nvSpPr>
          <p:spPr>
            <a:xfrm>
              <a:off x="6579" y="1580"/>
              <a:ext cx="7475" cy="7693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9713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9701" name="文本框 1"/>
          <p:cNvSpPr txBox="1">
            <a:spLocks noChangeArrowheads="1"/>
          </p:cNvSpPr>
          <p:nvPr/>
        </p:nvSpPr>
        <p:spPr bwMode="auto">
          <a:xfrm>
            <a:off x="1055688" y="5073650"/>
            <a:ext cx="58261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Can I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</a:rPr>
              <a:t>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Yes, you can./No, you can’t.</a:t>
            </a:r>
            <a:endParaRPr lang="zh-CN" altLang="en-US" sz="3600"/>
          </a:p>
        </p:txBody>
      </p:sp>
      <p:sp>
        <p:nvSpPr>
          <p:cNvPr id="29702" name="文本框 4"/>
          <p:cNvSpPr txBox="1">
            <a:spLocks noChangeArrowheads="1"/>
          </p:cNvSpPr>
          <p:nvPr/>
        </p:nvSpPr>
        <p:spPr bwMode="auto">
          <a:xfrm>
            <a:off x="898525" y="1144588"/>
            <a:ext cx="30305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9703" name="文本框 7"/>
          <p:cNvSpPr txBox="1">
            <a:spLocks noChangeArrowheads="1"/>
          </p:cNvSpPr>
          <p:nvPr/>
        </p:nvSpPr>
        <p:spPr bwMode="auto">
          <a:xfrm>
            <a:off x="4860290" y="1144905"/>
            <a:ext cx="35915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i="1" dirty="0" smtClean="0">
                <a:latin typeface="Times New Roman" panose="02020603050405020304" pitchFamily="18" charset="0"/>
              </a:rPr>
              <a:t>In the classroom</a:t>
            </a:r>
            <a:endParaRPr lang="zh-CN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1187764" y="404790"/>
            <a:ext cx="280819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Show time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720725" y="1417638"/>
            <a:ext cx="315912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homework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read books 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sing songs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play football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a drink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fly a kite</a:t>
            </a:r>
            <a:endParaRPr lang="zh-CN" alt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ride a bike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560" name="图片 2" descr="C:\Users\wangzhonghui\Desktop\新建文件夹 (2)\1.jp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2022158"/>
            <a:ext cx="4225925" cy="31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1750" y="332785"/>
            <a:ext cx="2664296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Let's sing.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5240" t="18861" r="12937" b="8586"/>
          <a:stretch>
            <a:fillRect/>
          </a:stretch>
        </p:blipFill>
        <p:spPr>
          <a:xfrm>
            <a:off x="188595" y="1270000"/>
            <a:ext cx="8878570" cy="531812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9"/>
          <p:cNvSpPr>
            <a:spLocks noChangeArrowheads="1"/>
          </p:cNvSpPr>
          <p:nvPr/>
        </p:nvSpPr>
        <p:spPr bwMode="auto">
          <a:xfrm>
            <a:off x="5043488" y="2332038"/>
            <a:ext cx="1838325" cy="79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00">
                <a:solidFill>
                  <a:schemeClr val="folHlink"/>
                </a:solidFill>
              </a:rPr>
              <a:t>             </a:t>
            </a:r>
            <a:endParaRPr lang="en-US" altLang="zh-CN" sz="20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        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pic>
        <p:nvPicPr>
          <p:cNvPr id="27651" name="Picture 21" descr="back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0" y="6456363"/>
            <a:ext cx="1008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组合 19"/>
          <p:cNvGrpSpPr/>
          <p:nvPr/>
        </p:nvGrpSpPr>
        <p:grpSpPr bwMode="auto">
          <a:xfrm>
            <a:off x="4630420" y="866775"/>
            <a:ext cx="4547235" cy="3789627"/>
            <a:chOff x="6579" y="1580"/>
            <a:chExt cx="8116" cy="9231"/>
          </a:xfrm>
        </p:grpSpPr>
        <p:sp>
          <p:nvSpPr>
            <p:cNvPr id="13" name="圆角矩形 12"/>
            <p:cNvSpPr/>
            <p:nvPr/>
          </p:nvSpPr>
          <p:spPr>
            <a:xfrm>
              <a:off x="6579" y="1580"/>
              <a:ext cx="7475" cy="7693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7665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31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7653" name="文本框 1"/>
          <p:cNvSpPr txBox="1">
            <a:spLocks noChangeArrowheads="1"/>
          </p:cNvSpPr>
          <p:nvPr/>
        </p:nvSpPr>
        <p:spPr bwMode="auto">
          <a:xfrm>
            <a:off x="1055688" y="5073650"/>
            <a:ext cx="58261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Can I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</a:rPr>
              <a:t>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Yes, you can./No, you can’t.</a:t>
            </a:r>
            <a:endParaRPr lang="zh-CN" altLang="en-US" sz="3600"/>
          </a:p>
        </p:txBody>
      </p:sp>
      <p:sp>
        <p:nvSpPr>
          <p:cNvPr id="27654" name="文本框 4"/>
          <p:cNvSpPr txBox="1">
            <a:spLocks noChangeArrowheads="1"/>
          </p:cNvSpPr>
          <p:nvPr/>
        </p:nvSpPr>
        <p:spPr bwMode="auto">
          <a:xfrm>
            <a:off x="4314825" y="1169988"/>
            <a:ext cx="30305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7655" name="文本框 7"/>
          <p:cNvSpPr txBox="1">
            <a:spLocks noChangeArrowheads="1"/>
          </p:cNvSpPr>
          <p:nvPr/>
        </p:nvSpPr>
        <p:spPr bwMode="auto">
          <a:xfrm>
            <a:off x="5220045" y="764815"/>
            <a:ext cx="32402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i="1" dirty="0">
                <a:latin typeface="Times New Roman" panose="02020603050405020304" pitchFamily="18" charset="0"/>
              </a:rPr>
              <a:t>In  the library</a:t>
            </a:r>
            <a:endParaRPr lang="zh-CN" altLang="en-US" sz="3600" dirty="0"/>
          </a:p>
        </p:txBody>
      </p:sp>
      <p:sp>
        <p:nvSpPr>
          <p:cNvPr id="27656" name="文本框 3"/>
          <p:cNvSpPr txBox="1">
            <a:spLocks noChangeArrowheads="1"/>
          </p:cNvSpPr>
          <p:nvPr/>
        </p:nvSpPr>
        <p:spPr bwMode="auto">
          <a:xfrm>
            <a:off x="720725" y="1417638"/>
            <a:ext cx="315912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homework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read books 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sing songs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play football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a drink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fly a kite</a:t>
            </a:r>
            <a:endParaRPr lang="zh-CN" alt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ride a bike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764" y="404790"/>
            <a:ext cx="280819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Show time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7661" name="Picture 18" descr="D:\library.png"/>
          <p:cNvPicPr>
            <a:picLocks noChangeAspect="1" noChangeArrowheads="1"/>
          </p:cNvPicPr>
          <p:nvPr/>
        </p:nvPicPr>
        <p:blipFill>
          <a:blip r:embed="rId3" cstate="print"/>
          <a:srcRect l="57755" t="15298" r="-2875" b="48643"/>
          <a:stretch>
            <a:fillRect/>
          </a:stretch>
        </p:blipFill>
        <p:spPr bwMode="auto">
          <a:xfrm>
            <a:off x="4932025" y="1196845"/>
            <a:ext cx="39608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9"/>
          <p:cNvSpPr>
            <a:spLocks noChangeArrowheads="1"/>
          </p:cNvSpPr>
          <p:nvPr/>
        </p:nvSpPr>
        <p:spPr bwMode="auto">
          <a:xfrm>
            <a:off x="5043488" y="2332038"/>
            <a:ext cx="1838325" cy="798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000">
                <a:solidFill>
                  <a:schemeClr val="folHlink"/>
                </a:solidFill>
              </a:rPr>
              <a:t>             </a:t>
            </a:r>
            <a:endParaRPr lang="en-US" altLang="zh-CN" sz="2000">
              <a:solidFill>
                <a:schemeClr val="folHlink"/>
              </a:solidFill>
            </a:endParaRPr>
          </a:p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        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pic>
        <p:nvPicPr>
          <p:cNvPr id="28675" name="Picture 21" descr="back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0" y="6456363"/>
            <a:ext cx="1008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组合 19"/>
          <p:cNvGrpSpPr/>
          <p:nvPr/>
        </p:nvGrpSpPr>
        <p:grpSpPr bwMode="auto">
          <a:xfrm>
            <a:off x="4198938" y="849313"/>
            <a:ext cx="5154612" cy="5154612"/>
            <a:chOff x="6579" y="1580"/>
            <a:chExt cx="8116" cy="8119"/>
          </a:xfrm>
        </p:grpSpPr>
        <p:sp>
          <p:nvSpPr>
            <p:cNvPr id="13" name="圆角矩形 12"/>
            <p:cNvSpPr/>
            <p:nvPr/>
          </p:nvSpPr>
          <p:spPr>
            <a:xfrm>
              <a:off x="6579" y="1580"/>
              <a:ext cx="7475" cy="7693"/>
            </a:xfrm>
            <a:prstGeom prst="roundRect">
              <a:avLst/>
            </a:prstGeom>
            <a:ln w="38100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sp>
          <p:nvSpPr>
            <p:cNvPr id="28689" name="文本框 14"/>
            <p:cNvSpPr txBox="1">
              <a:spLocks noChangeArrowheads="1"/>
            </p:cNvSpPr>
            <p:nvPr/>
          </p:nvSpPr>
          <p:spPr bwMode="auto">
            <a:xfrm>
              <a:off x="7063" y="7665"/>
              <a:ext cx="7632" cy="20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endParaRPr lang="en-US" altLang="zh-CN" sz="2800" b="1" i="1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8677" name="文本框 1"/>
          <p:cNvSpPr txBox="1">
            <a:spLocks noChangeArrowheads="1"/>
          </p:cNvSpPr>
          <p:nvPr/>
        </p:nvSpPr>
        <p:spPr bwMode="auto">
          <a:xfrm>
            <a:off x="1055688" y="5073650"/>
            <a:ext cx="5826125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Can I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</a:rPr>
              <a:t>?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Yes, you can./No, you can’t.</a:t>
            </a:r>
            <a:endParaRPr lang="zh-CN" altLang="en-US" sz="3600"/>
          </a:p>
        </p:txBody>
      </p:sp>
      <p:sp>
        <p:nvSpPr>
          <p:cNvPr id="28678" name="文本框 4"/>
          <p:cNvSpPr txBox="1">
            <a:spLocks noChangeArrowheads="1"/>
          </p:cNvSpPr>
          <p:nvPr/>
        </p:nvSpPr>
        <p:spPr bwMode="auto">
          <a:xfrm>
            <a:off x="898525" y="1144588"/>
            <a:ext cx="30305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B050"/>
                </a:solidFill>
                <a:latin typeface="Times New Roman" panose="02020603050405020304" pitchFamily="18" charset="0"/>
              </a:rPr>
              <a:t>   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79" name="文本框 7"/>
          <p:cNvSpPr txBox="1">
            <a:spLocks noChangeArrowheads="1"/>
          </p:cNvSpPr>
          <p:nvPr/>
        </p:nvSpPr>
        <p:spPr bwMode="auto">
          <a:xfrm>
            <a:off x="5244465" y="960120"/>
            <a:ext cx="256794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i="1">
                <a:latin typeface="Times New Roman" panose="02020603050405020304" pitchFamily="18" charset="0"/>
              </a:rPr>
              <a:t>In the park</a:t>
            </a:r>
            <a:endParaRPr lang="en-US" sz="3600"/>
          </a:p>
        </p:txBody>
      </p:sp>
      <p:sp>
        <p:nvSpPr>
          <p:cNvPr id="15" name="矩形 14"/>
          <p:cNvSpPr/>
          <p:nvPr/>
        </p:nvSpPr>
        <p:spPr>
          <a:xfrm>
            <a:off x="1187764" y="404790"/>
            <a:ext cx="280819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Show time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图片 2" descr="2Y7EA%UR3M2B([YC4K]%]K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10" y="1605280"/>
            <a:ext cx="4285615" cy="3733800"/>
          </a:xfrm>
          <a:prstGeom prst="rect">
            <a:avLst/>
          </a:prstGeom>
        </p:spPr>
      </p:pic>
      <p:sp>
        <p:nvSpPr>
          <p:cNvPr id="27656" name="文本框 3"/>
          <p:cNvSpPr txBox="1">
            <a:spLocks noChangeArrowheads="1"/>
          </p:cNvSpPr>
          <p:nvPr/>
        </p:nvSpPr>
        <p:spPr bwMode="auto">
          <a:xfrm>
            <a:off x="720725" y="1417638"/>
            <a:ext cx="315912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homework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read books 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sing songs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play football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a drink</a:t>
            </a:r>
            <a:endParaRPr lang="en-US" altLang="zh-CN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fly a kite</a:t>
            </a:r>
            <a:endParaRPr lang="zh-CN" alt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ride a bike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lang="en-US" sz="28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2800" b="1" i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17426"/>
          <p:cNvGrpSpPr/>
          <p:nvPr/>
        </p:nvGrpSpPr>
        <p:grpSpPr>
          <a:xfrm>
            <a:off x="855345" y="414655"/>
            <a:ext cx="7769225" cy="5940425"/>
            <a:chOff x="528" y="240"/>
            <a:chExt cx="4894" cy="3742"/>
          </a:xfrm>
        </p:grpSpPr>
        <p:sp>
          <p:nvSpPr>
            <p:cNvPr id="5123" name="椭圆 17411" descr="play"/>
            <p:cNvSpPr/>
            <p:nvPr/>
          </p:nvSpPr>
          <p:spPr>
            <a:xfrm>
              <a:off x="1536" y="384"/>
              <a:ext cx="907" cy="907"/>
            </a:xfrm>
            <a:prstGeom prst="ellipse">
              <a:avLst/>
            </a:prstGeom>
            <a:blipFill rotWithShape="0">
              <a:blip r:embed="rId1"/>
              <a:stretch>
                <a:fillRect/>
              </a:stretch>
            </a:blipFill>
            <a:ln w="50800" cap="flat" cmpd="sng">
              <a:pattFill prst="trellis">
                <a:fgClr>
                  <a:srgbClr val="00FFFF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4" name="椭圆 17412" descr="piano"/>
            <p:cNvSpPr/>
            <p:nvPr/>
          </p:nvSpPr>
          <p:spPr>
            <a:xfrm>
              <a:off x="528" y="1969"/>
              <a:ext cx="907" cy="95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 cap="flat" cmpd="sng">
              <a:pattFill prst="trellis">
                <a:fgClr>
                  <a:srgbClr val="00FFFF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5" name="椭圆 17413" descr="shop"/>
            <p:cNvSpPr/>
            <p:nvPr/>
          </p:nvSpPr>
          <p:spPr>
            <a:xfrm>
              <a:off x="580" y="905"/>
              <a:ext cx="901" cy="92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 w="50800" cap="flat" cmpd="sng">
              <a:pattFill prst="trellis">
                <a:fgClr>
                  <a:srgbClr val="00CCFF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6" name="椭圆 17414" descr="kite"/>
            <p:cNvSpPr/>
            <p:nvPr/>
          </p:nvSpPr>
          <p:spPr>
            <a:xfrm>
              <a:off x="1056" y="2832"/>
              <a:ext cx="862" cy="90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38100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8" name="椭圆 17416" descr="dancing"/>
            <p:cNvSpPr/>
            <p:nvPr/>
          </p:nvSpPr>
          <p:spPr>
            <a:xfrm>
              <a:off x="3216" y="3120"/>
              <a:ext cx="912" cy="862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28575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9" name="椭圆 17417" descr="football"/>
            <p:cNvSpPr/>
            <p:nvPr/>
          </p:nvSpPr>
          <p:spPr>
            <a:xfrm>
              <a:off x="4416" y="864"/>
              <a:ext cx="862" cy="907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 w="31750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0" name="椭圆 17418" descr="swimming"/>
            <p:cNvSpPr/>
            <p:nvPr/>
          </p:nvSpPr>
          <p:spPr>
            <a:xfrm>
              <a:off x="3696" y="432"/>
              <a:ext cx="817" cy="816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 w="31750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1" name="椭圆 17419" descr="flute"/>
            <p:cNvSpPr/>
            <p:nvPr/>
          </p:nvSpPr>
          <p:spPr>
            <a:xfrm>
              <a:off x="2592" y="240"/>
              <a:ext cx="907" cy="862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 w="31750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2" name="椭圆 17420" descr="TV"/>
            <p:cNvSpPr/>
            <p:nvPr/>
          </p:nvSpPr>
          <p:spPr>
            <a:xfrm>
              <a:off x="4560" y="1824"/>
              <a:ext cx="862" cy="907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  <a:ln w="28575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3" name="椭圆 17421" descr="draw"/>
            <p:cNvSpPr/>
            <p:nvPr/>
          </p:nvSpPr>
          <p:spPr>
            <a:xfrm>
              <a:off x="4224" y="2784"/>
              <a:ext cx="908" cy="907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  <a:ln w="31750" cap="flat" cmpd="sng">
              <a:solidFill>
                <a:srgbClr val="00FFF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23" name="文本框 17422"/>
          <p:cNvSpPr txBox="1"/>
          <p:nvPr/>
        </p:nvSpPr>
        <p:spPr>
          <a:xfrm>
            <a:off x="2713990" y="2895283"/>
            <a:ext cx="48006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4400" b="1" i="1">
                <a:solidFill>
                  <a:srgbClr val="0000CC"/>
                </a:solidFill>
                <a:latin typeface="Times New Roman" panose="02020603050405020304" pitchFamily="18" charset="0"/>
              </a:rPr>
              <a:t>I can... I can't...</a:t>
            </a:r>
            <a:endParaRPr lang="en-US" altLang="zh-CN" sz="44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2665" y="5130165"/>
            <a:ext cx="15627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...</a:t>
            </a:r>
            <a:endParaRPr lang="en-US" altLang="zh-CN" sz="6000"/>
          </a:p>
        </p:txBody>
      </p:sp>
      <p:sp>
        <p:nvSpPr>
          <p:cNvPr id="8" name="矩形 7"/>
          <p:cNvSpPr/>
          <p:nvPr/>
        </p:nvSpPr>
        <p:spPr>
          <a:xfrm>
            <a:off x="251460" y="189230"/>
            <a:ext cx="2051685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Freetalk</a:t>
            </a:r>
            <a:endParaRPr 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2595" y="534670"/>
            <a:ext cx="3422650" cy="1016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   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Task</a:t>
            </a:r>
            <a:endParaRPr lang="zh-CN" altLang="en-US" sz="6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502920" y="2132965"/>
            <a:ext cx="8173085" cy="400367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内容占位符 2"/>
          <p:cNvSpPr>
            <a:spLocks noGrp="1" noChangeArrowheads="1"/>
          </p:cNvSpPr>
          <p:nvPr>
            <p:ph idx="1"/>
          </p:nvPr>
        </p:nvSpPr>
        <p:spPr>
          <a:xfrm>
            <a:off x="708660" y="2132648"/>
            <a:ext cx="7761288" cy="3527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4400" dirty="0" smtClean="0">
              <a:latin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3600" b="1" dirty="0" err="1" smtClean="0">
                <a:latin typeface="+mj-ea"/>
                <a:ea typeface="+mj-ea"/>
                <a:cs typeface="Times New Roman" panose="02020603050405020304" pitchFamily="18" charset="0"/>
              </a:rPr>
              <a:t>用</a:t>
            </a:r>
            <a:r>
              <a:rPr lang="en-US" altLang="zh-C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...?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请求获得允许，能用</a:t>
            </a:r>
            <a:r>
              <a:rPr lang="en-US" altLang="zh-C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can/</a:t>
            </a:r>
            <a:r>
              <a:rPr lang="en-US" altLang="zh-C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No,you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can‘t.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来回答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讨论规则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67070" y="4254500"/>
            <a:ext cx="2536825" cy="180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519488" y="2968625"/>
            <a:ext cx="5949950" cy="92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i="1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3600" b="1" i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519488" y="1381125"/>
            <a:ext cx="4886325" cy="92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en-US" sz="3600" b="1" spc="-3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  <a:sym typeface="+mn-ea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179696" y="1124840"/>
            <a:ext cx="8784610" cy="54003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378075" y="1763713"/>
            <a:ext cx="6002338" cy="92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noProof="1">
                <a:latin typeface="Times New Roman" panose="02020603050405020304" pitchFamily="18" charset="0"/>
                <a:sym typeface="+mn-ea"/>
              </a:rPr>
              <a:t>   1. </a:t>
            </a:r>
            <a:r>
              <a:rPr lang="en-US" altLang="zh-CN" sz="36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I</a:t>
            </a:r>
            <a:r>
              <a:rPr lang="en-US" altLang="zh-CN" sz="36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a </a:t>
            </a:r>
            <a:r>
              <a:rPr lang="en-US" altLang="zh-CN" sz="3600" b="1" i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drink</a:t>
            </a:r>
            <a:r>
              <a:rPr lang="en-US" altLang="zh-CN" sz="3600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,please?</a:t>
            </a:r>
            <a:r>
              <a:rPr lang="en-US" altLang="zh-CN" sz="3600" b="1" noProof="1">
                <a:latin typeface="Times New Roman" panose="02020603050405020304" pitchFamily="18" charset="0"/>
                <a:sym typeface="+mn-ea"/>
              </a:rPr>
              <a:t>                                      </a:t>
            </a:r>
            <a:endParaRPr lang="en-US" sz="3600" b="1" i="1" spc="-3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  <a:sym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38338" y="1068388"/>
            <a:ext cx="7140575" cy="81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600" b="1" noProof="1"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altLang="zh-CN" sz="3600" b="1" i="1">
                <a:latin typeface="Times New Roman" panose="02020603050405020304" pitchFamily="18" charset="0"/>
              </a:rPr>
              <a:t>What are Amy’s requests(</a:t>
            </a:r>
            <a:r>
              <a:rPr lang="zh-CN" altLang="en-US" sz="3600" b="1" i="1">
                <a:latin typeface="Times New Roman" panose="02020603050405020304" pitchFamily="18" charset="0"/>
              </a:rPr>
              <a:t>请求</a:t>
            </a:r>
            <a:r>
              <a:rPr lang="en-US" altLang="zh-CN" sz="3600" b="1" i="1">
                <a:latin typeface="Times New Roman" panose="02020603050405020304" pitchFamily="18" charset="0"/>
              </a:rPr>
              <a:t>)?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744788" y="3205163"/>
            <a:ext cx="51847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i="1" noProof="1">
                <a:solidFill>
                  <a:schemeClr val="tx2"/>
                </a:solidFill>
                <a:latin typeface="Times New Roman" panose="02020603050405020304" pitchFamily="18" charset="0"/>
                <a:sym typeface="+mn-ea"/>
              </a:rPr>
              <a:t>2.</a:t>
            </a:r>
            <a:r>
              <a:rPr lang="en-US" altLang="zh-CN" sz="3600" b="1" i="1" noProof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Can I</a:t>
            </a:r>
            <a:r>
              <a:rPr lang="en-US" altLang="zh-CN" sz="3600" b="1" i="1" noProof="1">
                <a:latin typeface="Times New Roman" panose="02020603050405020304" pitchFamily="18" charset="0"/>
                <a:sym typeface="+mn-ea"/>
              </a:rPr>
              <a:t> watch TV,please?                                 </a:t>
            </a:r>
            <a:endParaRPr lang="en-US" altLang="zh-CN" sz="3600" b="1" i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710" y="1772885"/>
            <a:ext cx="1768843" cy="1309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2744788" y="4935538"/>
            <a:ext cx="59753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</a:rPr>
              <a:t>3.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Can I </a:t>
            </a:r>
            <a:r>
              <a:rPr lang="en-US" altLang="zh-CN" sz="3600" b="1" i="1">
                <a:latin typeface="Times New Roman" panose="02020603050405020304" pitchFamily="18" charset="0"/>
              </a:rPr>
              <a:t>have  an ice cream?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pic>
        <p:nvPicPr>
          <p:cNvPr id="14341" name="图片 43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09" y="3140979"/>
            <a:ext cx="1728120" cy="151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540449" y="163375"/>
            <a:ext cx="4392305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4000" b="1" i="1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Read and think</a:t>
            </a:r>
            <a:r>
              <a:rPr lang="en-US" altLang="zh-CN" sz="3600" b="1" i="1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2723833" y="2485073"/>
            <a:ext cx="6240462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noProof="1">
                <a:latin typeface="Times New Roman" panose="02020603050405020304" pitchFamily="18" charset="0"/>
                <a:sym typeface="+mn-ea"/>
              </a:rPr>
              <a:t>   </a:t>
            </a:r>
            <a:r>
              <a:rPr lang="en-US" altLang="zh-CN" sz="3600" b="1" i="1" noProof="1">
                <a:latin typeface="Times New Roman" panose="02020603050405020304" pitchFamily="18" charset="0"/>
                <a:sym typeface="+mn-ea"/>
              </a:rPr>
              <a:t>Yes.Here you </a:t>
            </a:r>
            <a:r>
              <a:rPr lang="en-US" altLang="zh-CN" sz="3600" b="1" i="1" noProof="1" smtClean="0">
                <a:latin typeface="Times New Roman" panose="02020603050405020304" pitchFamily="18" charset="0"/>
                <a:sym typeface="+mn-ea"/>
              </a:rPr>
              <a:t>are./Yes,you </a:t>
            </a:r>
            <a:r>
              <a:rPr lang="en-US" altLang="zh-CN" sz="3600" b="1" i="1" noProof="1">
                <a:latin typeface="Times New Roman" panose="02020603050405020304" pitchFamily="18" charset="0"/>
                <a:sym typeface="+mn-ea"/>
              </a:rPr>
              <a:t>can.  </a:t>
            </a:r>
            <a:r>
              <a:rPr lang="en-US" altLang="zh-CN" sz="3600" b="1" noProof="1">
                <a:latin typeface="Times New Roman" panose="02020603050405020304" pitchFamily="18" charset="0"/>
                <a:sym typeface="+mn-ea"/>
              </a:rPr>
              <a:t>                             </a:t>
            </a:r>
            <a:endParaRPr lang="en-US" sz="3600" b="1" i="1" spc="-3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  <a:sym typeface="+mn-ea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3348038" y="4005263"/>
            <a:ext cx="29527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i="1" noProof="1">
                <a:latin typeface="Times New Roman" panose="02020603050405020304" pitchFamily="18" charset="0"/>
                <a:sym typeface="+mn-ea"/>
              </a:rPr>
              <a:t>Yes, you can.</a:t>
            </a:r>
            <a:r>
              <a:rPr lang="en-US" altLang="zh-CN" sz="3600" b="1" noProof="1">
                <a:latin typeface="Times New Roman" panose="02020603050405020304" pitchFamily="18" charset="0"/>
                <a:sym typeface="+mn-ea"/>
              </a:rPr>
              <a:t>                 </a:t>
            </a:r>
            <a:endParaRPr lang="en-US" sz="3600" b="1" i="1" spc="-3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okerman" panose="04090605060D06020702" pitchFamily="82" charset="0"/>
              <a:sym typeface="+mn-ea"/>
            </a:endParaRPr>
          </a:p>
        </p:txBody>
      </p:sp>
      <p:sp>
        <p:nvSpPr>
          <p:cNvPr id="24" name="文本框 3"/>
          <p:cNvSpPr txBox="1">
            <a:spLocks noChangeArrowheads="1"/>
          </p:cNvSpPr>
          <p:nvPr/>
        </p:nvSpPr>
        <p:spPr bwMode="auto">
          <a:xfrm>
            <a:off x="3419475" y="5589588"/>
            <a:ext cx="280828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</a:rPr>
              <a:t>No, you can’t.</a:t>
            </a:r>
            <a:endParaRPr lang="en-US" altLang="zh-CN" sz="3600" b="1" i="1">
              <a:latin typeface="Times New Roman" panose="02020603050405020304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/>
          <a:srcRect l="53467" t="18554" r="31461" b="55078"/>
          <a:stretch>
            <a:fillRect/>
          </a:stretch>
        </p:blipFill>
        <p:spPr bwMode="auto">
          <a:xfrm>
            <a:off x="357158" y="4857760"/>
            <a:ext cx="164307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/>
          <p:cNvSpPr/>
          <p:nvPr/>
        </p:nvSpPr>
        <p:spPr>
          <a:xfrm>
            <a:off x="215255" y="1259959"/>
            <a:ext cx="8712605" cy="482433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23988" y="1636713"/>
            <a:ext cx="115284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600" b="1" i="1">
                <a:latin typeface="Times New Roman" panose="02020603050405020304" pitchFamily="18" charset="0"/>
              </a:rPr>
              <a:t>Can I go to the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shop</a:t>
            </a:r>
            <a:r>
              <a:rPr lang="en-US" altLang="en-US" sz="3600" b="1" i="1">
                <a:latin typeface="Times New Roman" panose="02020603050405020304" pitchFamily="18" charset="0"/>
              </a:rPr>
              <a:t> for an ice cream?</a:t>
            </a:r>
            <a:endParaRPr lang="zh-CN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21"/>
          <p:cNvSpPr txBox="1">
            <a:spLocks noChangeArrowheads="1"/>
          </p:cNvSpPr>
          <p:nvPr/>
        </p:nvSpPr>
        <p:spPr bwMode="auto">
          <a:xfrm>
            <a:off x="2306638" y="3789363"/>
            <a:ext cx="5040312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</a:rPr>
              <a:t>No, you can't.</a:t>
            </a:r>
            <a:endParaRPr lang="en-US" altLang="zh-CN" sz="3600" b="1" i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</a:rPr>
              <a:t>You can't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go out</a:t>
            </a:r>
            <a:r>
              <a:rPr lang="en-US" altLang="zh-CN" sz="3600" b="1" i="1">
                <a:latin typeface="Times New Roman" panose="02020603050405020304" pitchFamily="18" charset="0"/>
              </a:rPr>
              <a:t>.</a:t>
            </a:r>
            <a:endParaRPr lang="en-US" altLang="zh-CN" sz="3600" b="1" i="1">
              <a:latin typeface="Times New Roman" panose="02020603050405020304" pitchFamily="18" charset="0"/>
            </a:endParaRPr>
          </a:p>
          <a:p>
            <a:pPr eaLnBrk="1" hangingPunct="1"/>
            <a:endParaRPr lang="zh-CN" altLang="en-US"/>
          </a:p>
        </p:txBody>
      </p:sp>
      <p:pic>
        <p:nvPicPr>
          <p:cNvPr id="9220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705" y="1628875"/>
            <a:ext cx="1160463" cy="98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40" y="3933034"/>
            <a:ext cx="1160462" cy="101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971749" y="332785"/>
            <a:ext cx="4032281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Think </a:t>
            </a:r>
            <a:r>
              <a:rPr lang="en-US" altLang="zh-CN" sz="3600" b="1" i="1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and ask.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19520" y="3479165"/>
            <a:ext cx="1525270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Why?</a:t>
            </a:r>
            <a:endParaRPr 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700" y="476794"/>
            <a:ext cx="2668588" cy="159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00" y="2564941"/>
            <a:ext cx="2722562" cy="158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635935" y="188775"/>
            <a:ext cx="4724400" cy="1066800"/>
          </a:xfrm>
          <a:prstGeom prst="wedgeRoundRectCallout">
            <a:avLst>
              <a:gd name="adj1" fmla="val -95097"/>
              <a:gd name="adj2" fmla="val 27537"/>
              <a:gd name="adj3" fmla="val 16667"/>
            </a:avLst>
          </a:prstGeom>
          <a:solidFill>
            <a:schemeClr val="bg1">
              <a:alpha val="87000"/>
            </a:schemeClr>
          </a:solidFill>
          <a:ln w="15875">
            <a:solidFill>
              <a:srgbClr val="FF0000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</a:rPr>
              <a:t>Mum, can I___ ___ ___, please?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211974" y="1484865"/>
            <a:ext cx="4495800" cy="914400"/>
          </a:xfrm>
          <a:prstGeom prst="wedgeEllipseCallout">
            <a:avLst>
              <a:gd name="adj1" fmla="val -86743"/>
              <a:gd name="adj2" fmla="val -64120"/>
            </a:avLst>
          </a:prstGeom>
          <a:solidFill>
            <a:schemeClr val="accent1"/>
          </a:solidFill>
          <a:ln w="15875">
            <a:solidFill>
              <a:srgbClr val="9900CC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>
                <a:solidFill>
                  <a:srgbClr val="9900CC"/>
                </a:solidFill>
              </a:rPr>
              <a:t>Yes. __ __ __.</a:t>
            </a:r>
            <a:endParaRPr lang="en-US" altLang="zh-CN" sz="2800">
              <a:solidFill>
                <a:srgbClr val="9900CC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352800" y="2590800"/>
            <a:ext cx="5257800" cy="685800"/>
          </a:xfrm>
          <a:prstGeom prst="wedgeRoundRectCallout">
            <a:avLst>
              <a:gd name="adj1" fmla="val -61278"/>
              <a:gd name="adj2" fmla="val 111060"/>
              <a:gd name="adj3" fmla="val 16667"/>
            </a:avLst>
          </a:prstGeom>
          <a:solidFill>
            <a:schemeClr val="bg1">
              <a:alpha val="95000"/>
            </a:schemeClr>
          </a:solidFill>
          <a:ln w="15875">
            <a:solidFill>
              <a:srgbClr val="FF0000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</a:rPr>
              <a:t>__ I ____ ___, please?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800599" y="3505200"/>
            <a:ext cx="3657600" cy="914400"/>
          </a:xfrm>
          <a:prstGeom prst="wedgeEllipseCallout">
            <a:avLst>
              <a:gd name="adj1" fmla="val -111019"/>
              <a:gd name="adj2" fmla="val -4838"/>
            </a:avLst>
          </a:prstGeom>
          <a:solidFill>
            <a:schemeClr val="accent1"/>
          </a:solidFill>
          <a:ln w="15875">
            <a:solidFill>
              <a:srgbClr val="9900CC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>
                <a:solidFill>
                  <a:srgbClr val="9900CC"/>
                </a:solidFill>
              </a:rPr>
              <a:t>Yes, __ __.</a:t>
            </a:r>
            <a:endParaRPr lang="en-US" altLang="zh-CN" sz="2800">
              <a:solidFill>
                <a:srgbClr val="9900CC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 l="53467" t="18554" r="31461" b="55078"/>
          <a:stretch>
            <a:fillRect/>
          </a:stretch>
        </p:blipFill>
        <p:spPr bwMode="auto">
          <a:xfrm>
            <a:off x="357158" y="4500570"/>
            <a:ext cx="2500330" cy="2065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276600" y="4495800"/>
            <a:ext cx="5562600" cy="990600"/>
          </a:xfrm>
          <a:prstGeom prst="wedgeRoundRectCallout">
            <a:avLst>
              <a:gd name="adj1" fmla="val -72528"/>
              <a:gd name="adj2" fmla="val 35750"/>
              <a:gd name="adj3" fmla="val 16667"/>
            </a:avLst>
          </a:prstGeom>
          <a:solidFill>
            <a:schemeClr val="bg1"/>
          </a:solidFill>
          <a:ln w="15875">
            <a:solidFill>
              <a:srgbClr val="FF0000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</a:rPr>
              <a:t>Can I__ __ _____, please?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860020" y="5589150"/>
            <a:ext cx="3810000" cy="914400"/>
          </a:xfrm>
          <a:prstGeom prst="wedgeEllipseCallout">
            <a:avLst>
              <a:gd name="adj1" fmla="val -107301"/>
              <a:gd name="adj2" fmla="val 30833"/>
            </a:avLst>
          </a:prstGeom>
          <a:solidFill>
            <a:schemeClr val="accent1"/>
          </a:solidFill>
          <a:ln w="15875">
            <a:solidFill>
              <a:srgbClr val="9900CC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>
                <a:solidFill>
                  <a:srgbClr val="9900CC"/>
                </a:solidFill>
              </a:rPr>
              <a:t>___, you can’t.</a:t>
            </a:r>
            <a:endParaRPr lang="en-US" altLang="zh-CN" sz="280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179696" y="1844890"/>
            <a:ext cx="8784610" cy="432039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ln w="3492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760" y="692810"/>
            <a:ext cx="316822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 you know?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79041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/>
              <a:t>请求别人允许自己做某事，可以礼貌地说：</a:t>
            </a:r>
            <a:endParaRPr lang="zh-CN" altLang="en-US" sz="3200" b="1"/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827088" y="3141663"/>
            <a:ext cx="418941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>
                <a:solidFill>
                  <a:srgbClr val="0000CC"/>
                </a:solidFill>
                <a:latin typeface="Times New Roman" panose="02020603050405020304" pitchFamily="18" charset="0"/>
              </a:rPr>
              <a:t>Can I …, please?</a:t>
            </a:r>
            <a:endParaRPr lang="en-US" altLang="zh-CN" sz="44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827088" y="4005263"/>
            <a:ext cx="3335337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>
                <a:solidFill>
                  <a:srgbClr val="0000CC"/>
                </a:solidFill>
                <a:latin typeface="Times New Roman" panose="02020603050405020304" pitchFamily="18" charset="0"/>
              </a:rPr>
              <a:t>Yes, you can. </a:t>
            </a:r>
            <a:endParaRPr lang="en-US" altLang="zh-CN" sz="44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Text Box 8"/>
          <p:cNvSpPr txBox="1">
            <a:spLocks noChangeArrowheads="1"/>
          </p:cNvSpPr>
          <p:nvPr/>
        </p:nvSpPr>
        <p:spPr bwMode="auto">
          <a:xfrm>
            <a:off x="971550" y="4941888"/>
            <a:ext cx="344328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>
                <a:solidFill>
                  <a:srgbClr val="0000CC"/>
                </a:solidFill>
                <a:latin typeface="Times New Roman" panose="02020603050405020304" pitchFamily="18" charset="0"/>
              </a:rPr>
              <a:t>No, you can’t.</a:t>
            </a:r>
            <a:endParaRPr lang="en-US" altLang="zh-CN" sz="44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21654328_23444002636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9925" y="3533140"/>
            <a:ext cx="1235075" cy="118999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zh-CN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2765425"/>
            <a:ext cx="952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</a:rPr>
              <a:t>Yes, he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i="1">
                <a:latin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73250"/>
            <a:ext cx="889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i="1">
                <a:latin typeface="Times New Roman" panose="02020603050405020304" pitchFamily="18" charset="0"/>
              </a:rPr>
              <a:t> Sam read the book?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000" y="3657600"/>
            <a:ext cx="7112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>
                <a:latin typeface="Times New Roman" panose="02020603050405020304" pitchFamily="18" charset="0"/>
              </a:rPr>
              <a:t>What does </a:t>
            </a:r>
            <a:r>
              <a:rPr lang="en-US" altLang="zh-CN" sz="3600" b="1" i="1" err="1">
                <a:latin typeface="Times New Roman" panose="02020603050405020304" pitchFamily="18" charset="0"/>
              </a:rPr>
              <a:t>Daming</a:t>
            </a:r>
            <a:r>
              <a:rPr lang="en-US" altLang="zh-CN" sz="3600" b="1" i="1">
                <a:latin typeface="Times New Roman" panose="02020603050405020304" pitchFamily="18" charset="0"/>
              </a:rPr>
              <a:t> say?</a:t>
            </a:r>
            <a:br>
              <a:rPr lang="en-US" altLang="zh-CN" sz="3600" b="1" i="1">
                <a:latin typeface="Times New Roman" panose="02020603050405020304" pitchFamily="18" charset="0"/>
              </a:rPr>
            </a:b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455" y="3886835"/>
            <a:ext cx="8991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br>
              <a:rPr lang="en-US" altLang="zh-CN" sz="3600" b="1" i="1">
                <a:latin typeface="Times New Roman" panose="02020603050405020304" pitchFamily="18" charset="0"/>
              </a:rPr>
            </a:br>
            <a:r>
              <a:rPr lang="en-US" altLang="zh-CN" sz="3600" b="1" i="1">
                <a:latin typeface="Times New Roman" panose="02020603050405020304" pitchFamily="18" charset="0"/>
              </a:rPr>
              <a:t> Don’t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worry</a:t>
            </a:r>
            <a:r>
              <a:rPr lang="en-US" altLang="zh-CN" sz="3600" b="1" i="1">
                <a:latin typeface="Times New Roman" panose="02020603050405020304" pitchFamily="18" charset="0"/>
              </a:rPr>
              <a:t> . You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i="1">
                <a:latin typeface="Times New Roman" panose="02020603050405020304" pitchFamily="18" charset="0"/>
              </a:rPr>
              <a:t> read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 sz="3600" b="1" i="1">
                <a:latin typeface="Times New Roman" panose="02020603050405020304" pitchFamily="18" charset="0"/>
              </a:rPr>
              <a:t> the books now.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6160" name="图片 6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5950" y="1786255"/>
            <a:ext cx="3016250" cy="2611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16840" y="472440"/>
            <a:ext cx="3989070" cy="7067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Ebrima" panose="02000000000000000000" pitchFamily="2" charset="0"/>
                <a:ea typeface="Malgun Gothic" panose="020B0503020000020004" pitchFamily="34" charset="-127"/>
                <a:cs typeface="Ebrima" panose="02000000000000000000" pitchFamily="2" charset="0"/>
              </a:rPr>
              <a:t> 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CC"/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Read and think</a:t>
            </a:r>
            <a:endParaRPr lang="zh-CN" altLang="en-US" sz="4000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CC"/>
                </a:outerShdw>
              </a:effectLst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2466</Words>
  <Application>WPS 演示</Application>
  <PresentationFormat>全屏显示(4:3)</PresentationFormat>
  <Paragraphs>279</Paragraphs>
  <Slides>21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Comic Sans MS</vt:lpstr>
      <vt:lpstr>Ebrima</vt:lpstr>
      <vt:lpstr>Malgun Gothic</vt:lpstr>
      <vt:lpstr>Times New Roman</vt:lpstr>
      <vt:lpstr>Jokerman</vt:lpstr>
      <vt:lpstr>Gabriola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</dc:creator>
  <cp:lastModifiedBy>Ten</cp:lastModifiedBy>
  <cp:revision>288</cp:revision>
  <dcterms:created xsi:type="dcterms:W3CDTF">2018-03-23T12:38:00Z</dcterms:created>
  <dcterms:modified xsi:type="dcterms:W3CDTF">2019-10-25T07:46:47Z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