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77" r:id="rId3"/>
    <p:sldId id="306" r:id="rId4"/>
    <p:sldId id="307" r:id="rId5"/>
    <p:sldId id="279" r:id="rId6"/>
    <p:sldId id="282" r:id="rId7"/>
    <p:sldId id="283" r:id="rId8"/>
    <p:sldId id="284" r:id="rId9"/>
    <p:sldId id="288" r:id="rId10"/>
    <p:sldId id="289" r:id="rId11"/>
    <p:sldId id="311" r:id="rId12"/>
    <p:sldId id="312" r:id="rId13"/>
    <p:sldId id="291" r:id="rId14"/>
    <p:sldId id="308" r:id="rId15"/>
    <p:sldId id="310" r:id="rId16"/>
    <p:sldId id="309" r:id="rId17"/>
    <p:sldId id="313" r:id="rId18"/>
    <p:sldId id="314" r:id="rId19"/>
    <p:sldId id="303" r:id="rId20"/>
    <p:sldId id="276"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696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54" y="-78"/>
      </p:cViewPr>
      <p:guideLst>
        <p:guide orient="horz" pos="2146"/>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06/relationships/legacyDocTextInfo" Target="legacyDocTextInfo.bin"/><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4" Type="http://schemas.microsoft.com/office/2006/relationships/legacyDiagramText" Target="legacyDiagramText4.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zh-CN" altLang="en-US"/>
          </a:p>
        </p:txBody>
      </p:sp>
      <p:sp>
        <p:nvSpPr>
          <p:cNvPr id="460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113289F9-C103-4B1B-B421-FEE7881C5AF2}" type="datetimeFigureOut">
              <a:rPr lang="zh-CN" altLang="en-US"/>
              <a:pPr/>
              <a:t>2018/10/10</a:t>
            </a:fld>
            <a:endParaRPr lang="en-US" altLang="zh-CN"/>
          </a:p>
        </p:txBody>
      </p:sp>
      <p:sp>
        <p:nvSpPr>
          <p:cNvPr id="460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6ED2D26-7A90-4216-95B1-EEEFDBA43B8E}" type="slidenum">
              <a:rPr lang="zh-CN" altLang="en-US"/>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zh-CN" altLang="en-US"/>
          </a:p>
        </p:txBody>
      </p:sp>
      <p:sp>
        <p:nvSpPr>
          <p:cNvPr id="45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6FCE9C40-D515-47F1-829E-43DD92DDBA96}" type="datetimeFigureOut">
              <a:rPr lang="zh-CN" altLang="en-US"/>
              <a:pPr/>
              <a:t>2018/10/10</a:t>
            </a:fld>
            <a:endParaRPr lang="en-US" altLang="zh-CN"/>
          </a:p>
        </p:txBody>
      </p:sp>
      <p:sp>
        <p:nvSpPr>
          <p:cNvPr id="450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43A32F7-17A9-4C4D-90CF-75FC51EF3DE2}" type="slidenum">
              <a:rPr lang="zh-CN" altLang="en-US"/>
              <a:pPr/>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Ro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Ro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Ro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Ro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spTree>
      <p:nvGrpSpPr>
        <p:cNvPr id="1" name=""/>
        <p:cNvGrpSpPr/>
        <p:nvPr/>
      </p:nvGrpSpPr>
      <p:grpSpPr>
        <a:xfrm>
          <a:off x="0" y="0"/>
          <a:ext cx="0" cy="0"/>
          <a:chOff x="0" y="0"/>
          <a:chExt cx="0" cy="0"/>
        </a:xfrm>
      </p:grpSpPr>
      <p:sp>
        <p:nvSpPr>
          <p:cNvPr id="4" name="矩形 5134"/>
          <p:cNvSpPr/>
          <p:nvPr/>
        </p:nvSpPr>
        <p:spPr>
          <a:xfrm>
            <a:off x="0" y="2886075"/>
            <a:ext cx="9144000" cy="2008188"/>
          </a:xfrm>
          <a:prstGeom prst="rect">
            <a:avLst/>
          </a:prstGeom>
          <a:solidFill>
            <a:srgbClr val="969696">
              <a:alpha val="46001"/>
            </a:srgbClr>
          </a:solidFill>
          <a:ln w="9525">
            <a:noFill/>
          </a:ln>
        </p:spPr>
        <p:txBody>
          <a:bodyPr/>
          <a:lstStyle/>
          <a:p>
            <a:pPr>
              <a:defRPr/>
            </a:pPr>
            <a:endParaRPr lang="zh-CN" altLang="en-US">
              <a:ea typeface="宋体" charset="-122"/>
            </a:endParaRPr>
          </a:p>
        </p:txBody>
      </p:sp>
      <p:grpSp>
        <p:nvGrpSpPr>
          <p:cNvPr id="5" name="组合 5133"/>
          <p:cNvGrpSpPr>
            <a:grpSpLocks/>
          </p:cNvGrpSpPr>
          <p:nvPr/>
        </p:nvGrpSpPr>
        <p:grpSpPr bwMode="auto">
          <a:xfrm>
            <a:off x="2044700" y="2438400"/>
            <a:ext cx="7108825" cy="2022475"/>
            <a:chOff x="1152" y="1963"/>
            <a:chExt cx="4560" cy="1274"/>
          </a:xfrm>
        </p:grpSpPr>
        <p:sp>
          <p:nvSpPr>
            <p:cNvPr id="6" name="平行四边形 5130"/>
            <p:cNvSpPr/>
            <p:nvPr userDrawn="1"/>
          </p:nvSpPr>
          <p:spPr>
            <a:xfrm>
              <a:off x="1152" y="1968"/>
              <a:ext cx="2064" cy="1269"/>
            </a:xfrm>
            <a:prstGeom prst="parallelogram">
              <a:avLst>
                <a:gd name="adj" fmla="val 42477"/>
              </a:avLst>
            </a:prstGeom>
            <a:solidFill>
              <a:srgbClr val="969696">
                <a:alpha val="46001"/>
              </a:srgbClr>
            </a:solidFill>
            <a:ln w="9525">
              <a:noFill/>
            </a:ln>
          </p:spPr>
          <p:txBody>
            <a:bodyPr/>
            <a:lstStyle/>
            <a:p>
              <a:pPr>
                <a:defRPr/>
              </a:pPr>
              <a:endParaRPr lang="zh-CN" altLang="en-US">
                <a:ea typeface="宋体" charset="-122"/>
              </a:endParaRPr>
            </a:p>
          </p:txBody>
        </p:sp>
        <p:sp>
          <p:nvSpPr>
            <p:cNvPr id="7" name="任意多边形 5131"/>
            <p:cNvSpPr/>
            <p:nvPr userDrawn="1"/>
          </p:nvSpPr>
          <p:spPr>
            <a:xfrm rot="10800000">
              <a:off x="2784" y="1968"/>
              <a:ext cx="2112" cy="1269"/>
            </a:xfrm>
            <a:custGeom>
              <a:avLst/>
              <a:gdLst>
                <a:gd name="txL" fmla="*/ 4499 w 21600"/>
                <a:gd name="txT" fmla="*/ 4499 h 21600"/>
                <a:gd name="txR" fmla="*/ 17100 w 21600"/>
                <a:gd name="txB" fmla="*/ 17100 h 21600"/>
              </a:gdLst>
              <a:ahLst/>
              <a:cxnLst>
                <a:cxn ang="0">
                  <a:pos x="18900" y="10800"/>
                </a:cxn>
                <a:cxn ang="90">
                  <a:pos x="10800" y="21600"/>
                </a:cxn>
                <a:cxn ang="180">
                  <a:pos x="2699" y="10800"/>
                </a:cxn>
                <a:cxn ang="270">
                  <a:pos x="10800" y="0"/>
                </a:cxn>
              </a:cxnLst>
              <a:rect l="txL" t="txT" r="txR" b="txB"/>
              <a:pathLst>
                <a:path w="21600" h="21600">
                  <a:moveTo>
                    <a:pt x="0" y="0"/>
                  </a:moveTo>
                  <a:lnTo>
                    <a:pt x="5399" y="21600"/>
                  </a:lnTo>
                  <a:lnTo>
                    <a:pt x="16201" y="21600"/>
                  </a:lnTo>
                  <a:lnTo>
                    <a:pt x="21600" y="0"/>
                  </a:lnTo>
                  <a:close/>
                </a:path>
              </a:pathLst>
            </a:custGeom>
            <a:solidFill>
              <a:srgbClr val="969696">
                <a:alpha val="46001"/>
              </a:srgbClr>
            </a:solidFill>
            <a:ln w="9525">
              <a:noFill/>
            </a:ln>
          </p:spPr>
          <p:txBody>
            <a:bodyPr/>
            <a:lstStyle/>
            <a:p>
              <a:pPr>
                <a:defRPr/>
              </a:pPr>
              <a:endParaRPr lang="zh-CN" altLang="en-US">
                <a:ea typeface="宋体" charset="-122"/>
              </a:endParaRPr>
            </a:p>
          </p:txBody>
        </p:sp>
        <p:sp>
          <p:nvSpPr>
            <p:cNvPr id="8" name="任意多边形 5132"/>
            <p:cNvSpPr/>
            <p:nvPr userDrawn="1"/>
          </p:nvSpPr>
          <p:spPr>
            <a:xfrm>
              <a:off x="4458" y="1963"/>
              <a:ext cx="1254" cy="1270"/>
            </a:xfrm>
            <a:custGeom>
              <a:avLst/>
              <a:gdLst/>
              <a:ahLst/>
              <a:cxnLst/>
              <a:rect l="0" t="0" r="0" b="0"/>
              <a:pathLst>
                <a:path w="1254" h="1270">
                  <a:moveTo>
                    <a:pt x="0" y="0"/>
                  </a:moveTo>
                  <a:lnTo>
                    <a:pt x="514" y="1269"/>
                  </a:lnTo>
                  <a:lnTo>
                    <a:pt x="1254" y="1270"/>
                  </a:lnTo>
                  <a:lnTo>
                    <a:pt x="1251" y="1"/>
                  </a:lnTo>
                  <a:lnTo>
                    <a:pt x="0" y="0"/>
                  </a:lnTo>
                  <a:close/>
                </a:path>
              </a:pathLst>
            </a:custGeom>
            <a:solidFill>
              <a:srgbClr val="969696">
                <a:alpha val="46001"/>
              </a:srgbClr>
            </a:solidFill>
            <a:ln w="9525">
              <a:noFill/>
            </a:ln>
          </p:spPr>
          <p:txBody>
            <a:bodyPr/>
            <a:lstStyle/>
            <a:p>
              <a:pPr>
                <a:defRPr/>
              </a:pPr>
              <a:endParaRPr lang="zh-CN" altLang="en-US">
                <a:ea typeface="宋体" charset="-122"/>
              </a:endParaRPr>
            </a:p>
          </p:txBody>
        </p:sp>
      </p:grpSp>
      <p:sp>
        <p:nvSpPr>
          <p:cNvPr id="9" name="矩形 5126"/>
          <p:cNvSpPr/>
          <p:nvPr/>
        </p:nvSpPr>
        <p:spPr>
          <a:xfrm>
            <a:off x="0" y="2716213"/>
            <a:ext cx="9144000" cy="2008187"/>
          </a:xfrm>
          <a:prstGeom prst="rect">
            <a:avLst/>
          </a:prstGeom>
          <a:solidFill>
            <a:schemeClr val="accent2"/>
          </a:solidFill>
          <a:ln w="9525">
            <a:noFill/>
          </a:ln>
        </p:spPr>
        <p:txBody>
          <a:bodyPr/>
          <a:lstStyle/>
          <a:p>
            <a:pPr>
              <a:defRPr/>
            </a:pPr>
            <a:endParaRPr lang="zh-CN" altLang="en-US">
              <a:ea typeface="宋体" charset="-122"/>
            </a:endParaRPr>
          </a:p>
        </p:txBody>
      </p:sp>
      <p:sp>
        <p:nvSpPr>
          <p:cNvPr id="10" name="平行四边形 5140"/>
          <p:cNvSpPr/>
          <p:nvPr/>
        </p:nvSpPr>
        <p:spPr>
          <a:xfrm>
            <a:off x="1933575" y="2713038"/>
            <a:ext cx="3233738" cy="2003425"/>
          </a:xfrm>
          <a:prstGeom prst="parallelogram">
            <a:avLst>
              <a:gd name="adj" fmla="val 42153"/>
            </a:avLst>
          </a:prstGeom>
          <a:blipFill rotWithShape="1">
            <a:blip r:embed="rId2" cstate="print"/>
            <a:stretch>
              <a:fillRect/>
            </a:stretch>
          </a:blipFill>
          <a:ln w="9525">
            <a:noFill/>
          </a:ln>
        </p:spPr>
        <p:txBody>
          <a:bodyPr/>
          <a:lstStyle/>
          <a:p>
            <a:pPr>
              <a:defRPr/>
            </a:pPr>
            <a:endParaRPr lang="zh-CN" altLang="en-US">
              <a:ea typeface="宋体" charset="-122"/>
            </a:endParaRPr>
          </a:p>
        </p:txBody>
      </p:sp>
      <p:sp>
        <p:nvSpPr>
          <p:cNvPr id="11" name="任意多边形 5141" descr="c1"/>
          <p:cNvSpPr/>
          <p:nvPr/>
        </p:nvSpPr>
        <p:spPr>
          <a:xfrm>
            <a:off x="7158038" y="2714625"/>
            <a:ext cx="1985962" cy="2016125"/>
          </a:xfrm>
          <a:custGeom>
            <a:avLst/>
            <a:gdLst/>
            <a:ahLst/>
            <a:cxnLst/>
            <a:rect l="0" t="0" r="0" b="0"/>
            <a:pathLst>
              <a:path w="1251" h="1274">
                <a:moveTo>
                  <a:pt x="0" y="0"/>
                </a:moveTo>
                <a:lnTo>
                  <a:pt x="530" y="1274"/>
                </a:lnTo>
                <a:lnTo>
                  <a:pt x="1248" y="1274"/>
                </a:lnTo>
                <a:lnTo>
                  <a:pt x="1251" y="1"/>
                </a:lnTo>
                <a:lnTo>
                  <a:pt x="0" y="0"/>
                </a:lnTo>
                <a:close/>
              </a:path>
            </a:pathLst>
          </a:custGeom>
          <a:blipFill rotWithShape="1">
            <a:blip r:embed="rId3" cstate="print"/>
            <a:stretch>
              <a:fillRect/>
            </a:stretch>
          </a:blipFill>
          <a:ln w="9525">
            <a:noFill/>
          </a:ln>
        </p:spPr>
        <p:txBody>
          <a:bodyPr/>
          <a:lstStyle/>
          <a:p>
            <a:pPr>
              <a:defRPr/>
            </a:pPr>
            <a:endParaRPr lang="zh-CN" altLang="en-US">
              <a:ea typeface="宋体" charset="-122"/>
            </a:endParaRPr>
          </a:p>
        </p:txBody>
      </p:sp>
      <p:sp>
        <p:nvSpPr>
          <p:cNvPr id="12" name="任意多边形 5142" descr="b1"/>
          <p:cNvSpPr/>
          <p:nvPr/>
        </p:nvSpPr>
        <p:spPr>
          <a:xfrm>
            <a:off x="4503738" y="2716213"/>
            <a:ext cx="3360737" cy="2017712"/>
          </a:xfrm>
          <a:custGeom>
            <a:avLst/>
            <a:gdLst/>
            <a:ahLst/>
            <a:cxnLst/>
            <a:rect l="0" t="0" r="0" b="0"/>
            <a:pathLst>
              <a:path w="2097" h="1271">
                <a:moveTo>
                  <a:pt x="503" y="0"/>
                </a:moveTo>
                <a:lnTo>
                  <a:pt x="1566" y="0"/>
                </a:lnTo>
                <a:lnTo>
                  <a:pt x="2097" y="1268"/>
                </a:lnTo>
                <a:lnTo>
                  <a:pt x="0" y="1271"/>
                </a:lnTo>
                <a:lnTo>
                  <a:pt x="503" y="0"/>
                </a:lnTo>
                <a:close/>
              </a:path>
            </a:pathLst>
          </a:custGeom>
          <a:blipFill rotWithShape="1">
            <a:blip r:embed="rId4" cstate="print"/>
            <a:stretch>
              <a:fillRect/>
            </a:stretch>
          </a:blipFill>
          <a:ln w="9525">
            <a:noFill/>
          </a:ln>
        </p:spPr>
        <p:txBody>
          <a:bodyPr/>
          <a:lstStyle/>
          <a:p>
            <a:pPr>
              <a:defRPr/>
            </a:pPr>
            <a:endParaRPr lang="zh-CN" altLang="en-US">
              <a:ea typeface="宋体" charset="-122"/>
            </a:endParaRPr>
          </a:p>
        </p:txBody>
      </p:sp>
      <p:sp>
        <p:nvSpPr>
          <p:cNvPr id="5122" name="标题 5121"/>
          <p:cNvSpPr>
            <a:spLocks noGrp="1"/>
          </p:cNvSpPr>
          <p:nvPr>
            <p:ph type="ctrTitle"/>
          </p:nvPr>
        </p:nvSpPr>
        <p:spPr>
          <a:xfrm>
            <a:off x="762000" y="1524000"/>
            <a:ext cx="7772400" cy="479425"/>
          </a:xfrm>
          <a:prstGeom prst="rect">
            <a:avLst/>
          </a:prstGeom>
          <a:noFill/>
          <a:ln w="9525">
            <a:noFill/>
          </a:ln>
        </p:spPr>
        <p:txBody>
          <a:bodyPr/>
          <a:lstStyle>
            <a:lvl1pPr lvl="0" algn="ctr">
              <a:defRPr sz="4000" b="1" kern="1200">
                <a:solidFill>
                  <a:schemeClr val="tx2"/>
                </a:solidFill>
              </a:defRPr>
            </a:lvl1pPr>
          </a:lstStyle>
          <a:p>
            <a:pPr lvl="0"/>
            <a:r>
              <a:rPr lang="en-US" altLang="zh-CN" dirty="0"/>
              <a:t>Click to edit Master title style</a:t>
            </a:r>
          </a:p>
        </p:txBody>
      </p:sp>
      <p:sp>
        <p:nvSpPr>
          <p:cNvPr id="5123" name="副标题 5122"/>
          <p:cNvSpPr>
            <a:spLocks noGrp="1"/>
          </p:cNvSpPr>
          <p:nvPr>
            <p:ph type="subTitle" idx="1"/>
          </p:nvPr>
        </p:nvSpPr>
        <p:spPr>
          <a:xfrm>
            <a:off x="1371600" y="5181600"/>
            <a:ext cx="6400800" cy="533400"/>
          </a:xfrm>
          <a:prstGeom prst="rect">
            <a:avLst/>
          </a:prstGeom>
          <a:noFill/>
          <a:ln w="9525">
            <a:noFill/>
          </a:ln>
        </p:spPr>
        <p:txBody>
          <a:bodyPr/>
          <a:lstStyle>
            <a:lvl1pPr marL="0" lvl="0" indent="0" algn="ctr">
              <a:buNone/>
              <a:defRPr sz="2000" kern="1200"/>
            </a:lvl1pPr>
            <a:lvl2pPr marL="457200" lvl="1" indent="-457200" algn="ctr">
              <a:buNone/>
              <a:defRPr sz="2000" kern="1200"/>
            </a:lvl2pPr>
            <a:lvl3pPr marL="914400" lvl="2" indent="-914400" algn="ctr">
              <a:buNone/>
              <a:defRPr sz="2000" kern="1200"/>
            </a:lvl3pPr>
            <a:lvl4pPr marL="1371600" lvl="3" indent="-1371600" algn="ctr">
              <a:buNone/>
              <a:defRPr sz="2000" kern="1200"/>
            </a:lvl4pPr>
            <a:lvl5pPr marL="1828800" lvl="4" indent="-1828800" algn="ctr">
              <a:buNone/>
              <a:defRPr sz="2000" kern="1200"/>
            </a:lvl5pPr>
          </a:lstStyle>
          <a:p>
            <a:pPr lvl="0"/>
            <a:r>
              <a:rPr lang="en-US" altLang="zh-CN" dirty="0"/>
              <a:t>Click to edit Master subtitle style</a:t>
            </a:r>
          </a:p>
        </p:txBody>
      </p:sp>
      <p:sp>
        <p:nvSpPr>
          <p:cNvPr id="13" name="日期占位符 5123"/>
          <p:cNvSpPr>
            <a:spLocks noGrp="1"/>
          </p:cNvSpPr>
          <p:nvPr>
            <p:ph type="dt" sz="half" idx="10"/>
          </p:nvPr>
        </p:nvSpPr>
        <p:spPr>
          <a:xfrm>
            <a:off x="457200" y="6324600"/>
            <a:ext cx="2133600" cy="228600"/>
          </a:xfrm>
        </p:spPr>
        <p:txBody>
          <a:bodyPr anchor="t"/>
          <a:lstStyle>
            <a:lvl1pPr>
              <a:defRPr/>
            </a:lvl1pPr>
          </a:lstStyle>
          <a:p>
            <a:pPr>
              <a:defRPr/>
            </a:pPr>
            <a:endParaRPr lang="en-US"/>
          </a:p>
        </p:txBody>
      </p:sp>
      <p:sp>
        <p:nvSpPr>
          <p:cNvPr id="14" name="页脚占位符 5124"/>
          <p:cNvSpPr>
            <a:spLocks noGrp="1"/>
          </p:cNvSpPr>
          <p:nvPr>
            <p:ph type="ftr" sz="quarter" idx="11"/>
          </p:nvPr>
        </p:nvSpPr>
        <p:spPr>
          <a:xfrm>
            <a:off x="3124200" y="6324600"/>
            <a:ext cx="2895600" cy="228600"/>
          </a:xfrm>
        </p:spPr>
        <p:txBody>
          <a:bodyPr anchor="t"/>
          <a:lstStyle>
            <a:lvl1pPr>
              <a:defRPr/>
            </a:lvl1pPr>
          </a:lstStyle>
          <a:p>
            <a:pPr>
              <a:defRPr/>
            </a:pPr>
            <a:endParaRPr lang="en-US"/>
          </a:p>
        </p:txBody>
      </p:sp>
      <p:sp>
        <p:nvSpPr>
          <p:cNvPr id="15" name="灯片编号占位符 5125"/>
          <p:cNvSpPr>
            <a:spLocks noGrp="1"/>
          </p:cNvSpPr>
          <p:nvPr>
            <p:ph type="sldNum" sz="quarter" idx="12"/>
          </p:nvPr>
        </p:nvSpPr>
        <p:spPr>
          <a:xfrm>
            <a:off x="6553200" y="6324600"/>
            <a:ext cx="2133600" cy="228600"/>
          </a:xfrm>
        </p:spPr>
        <p:txBody>
          <a:bodyPr anchor="t"/>
          <a:lstStyle>
            <a:lvl1pPr>
              <a:defRPr/>
            </a:lvl1pPr>
          </a:lstStyle>
          <a:p>
            <a:pPr>
              <a:defRPr/>
            </a:pPr>
            <a:fld id="{A6B6201F-EB06-4B1F-9DF0-A5A191EE7A13}" type="slidenum">
              <a:rPr lang="en-US"/>
              <a:pPr>
                <a:defRPr/>
              </a:pPr>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1027"/>
          <p:cNvSpPr>
            <a:spLocks noGrp="1"/>
          </p:cNvSpPr>
          <p:nvPr>
            <p:ph type="dt" sz="half" idx="10"/>
          </p:nvPr>
        </p:nvSpPr>
        <p:spPr/>
        <p:txBody>
          <a:bodyPr/>
          <a:lstStyle>
            <a:lvl1pPr>
              <a:defRPr/>
            </a:lvl1pPr>
          </a:lstStyle>
          <a:p>
            <a:pPr>
              <a:defRPr/>
            </a:pPr>
            <a:endParaRPr lang="en-US"/>
          </a:p>
        </p:txBody>
      </p:sp>
      <p:sp>
        <p:nvSpPr>
          <p:cNvPr id="5" name="页脚占位符 1028"/>
          <p:cNvSpPr>
            <a:spLocks noGrp="1"/>
          </p:cNvSpPr>
          <p:nvPr>
            <p:ph type="ftr" sz="quarter" idx="11"/>
          </p:nvPr>
        </p:nvSpPr>
        <p:spPr/>
        <p:txBody>
          <a:bodyPr/>
          <a:lstStyle>
            <a:lvl1pPr>
              <a:defRPr/>
            </a:lvl1pPr>
          </a:lstStyle>
          <a:p>
            <a:pPr>
              <a:defRPr/>
            </a:pPr>
            <a:endParaRPr lang="en-US"/>
          </a:p>
        </p:txBody>
      </p:sp>
      <p:sp>
        <p:nvSpPr>
          <p:cNvPr id="6" name="页脚占位符 1028"/>
          <p:cNvSpPr>
            <a:spLocks noGrp="1"/>
          </p:cNvSpPr>
          <p:nvPr>
            <p:ph type="ftr" sz="quarter" idx="12"/>
          </p:nvPr>
        </p:nvSpPr>
        <p:spPr/>
        <p:txBody>
          <a:bodyPr/>
          <a:lstStyle>
            <a:lvl1pPr>
              <a:defRPr/>
            </a:lvl1pPr>
          </a:lstStyle>
          <a:p>
            <a:pPr>
              <a:defRPr/>
            </a:pPr>
            <a:endParaRPr lang="en-US"/>
          </a:p>
        </p:txBody>
      </p:sp>
      <p:sp>
        <p:nvSpPr>
          <p:cNvPr id="7" name="灯片编号占位符 1029"/>
          <p:cNvSpPr>
            <a:spLocks noGrp="1"/>
          </p:cNvSpPr>
          <p:nvPr>
            <p:ph type="sldNum" sz="quarter" idx="13"/>
          </p:nvPr>
        </p:nvSpPr>
        <p:spPr/>
        <p:txBody>
          <a:bodyPr/>
          <a:lstStyle>
            <a:lvl1pPr>
              <a:defRPr/>
            </a:lvl1pPr>
          </a:lstStyle>
          <a:p>
            <a:pPr>
              <a:defRPr/>
            </a:pPr>
            <a:fld id="{0121E474-DCB5-452D-AC2C-D41CA87C72E5}" type="slidenum">
              <a:rPr lang="en-US"/>
              <a:pPr>
                <a:defRPr/>
              </a:pPr>
              <a:t>‹#›</a:t>
            </a:fld>
            <a:endParaRPr lang="en-US"/>
          </a:p>
        </p:txBody>
      </p:sp>
      <p:sp>
        <p:nvSpPr>
          <p:cNvPr id="8" name="灯片编号占位符 1029"/>
          <p:cNvSpPr>
            <a:spLocks noGrp="1"/>
          </p:cNvSpPr>
          <p:nvPr>
            <p:ph type="sldNum" sz="quarter" idx="14"/>
          </p:nvPr>
        </p:nvSpPr>
        <p:spPr/>
        <p:txBody>
          <a:bodyPr/>
          <a:lstStyle>
            <a:lvl1pPr>
              <a:defRPr/>
            </a:lvl1pPr>
          </a:lstStyle>
          <a:p>
            <a:pPr>
              <a:defRPr/>
            </a:pPr>
            <a:fld id="{2B530AED-0A08-465E-AEAE-D10A91FE4BA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427038"/>
            <a:ext cx="2057400" cy="589756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427038"/>
            <a:ext cx="6052930" cy="589756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1027"/>
          <p:cNvSpPr>
            <a:spLocks noGrp="1"/>
          </p:cNvSpPr>
          <p:nvPr>
            <p:ph type="dt" sz="half" idx="10"/>
          </p:nvPr>
        </p:nvSpPr>
        <p:spPr/>
        <p:txBody>
          <a:bodyPr/>
          <a:lstStyle>
            <a:lvl1pPr>
              <a:defRPr/>
            </a:lvl1pPr>
          </a:lstStyle>
          <a:p>
            <a:pPr>
              <a:defRPr/>
            </a:pPr>
            <a:endParaRPr lang="en-US"/>
          </a:p>
        </p:txBody>
      </p:sp>
      <p:sp>
        <p:nvSpPr>
          <p:cNvPr id="5" name="页脚占位符 1028"/>
          <p:cNvSpPr>
            <a:spLocks noGrp="1"/>
          </p:cNvSpPr>
          <p:nvPr>
            <p:ph type="ftr" sz="quarter" idx="11"/>
          </p:nvPr>
        </p:nvSpPr>
        <p:spPr/>
        <p:txBody>
          <a:bodyPr/>
          <a:lstStyle>
            <a:lvl1pPr>
              <a:defRPr/>
            </a:lvl1pPr>
          </a:lstStyle>
          <a:p>
            <a:pPr>
              <a:defRPr/>
            </a:pPr>
            <a:endParaRPr lang="en-US"/>
          </a:p>
        </p:txBody>
      </p:sp>
      <p:sp>
        <p:nvSpPr>
          <p:cNvPr id="6" name="页脚占位符 1028"/>
          <p:cNvSpPr>
            <a:spLocks noGrp="1"/>
          </p:cNvSpPr>
          <p:nvPr>
            <p:ph type="ftr" sz="quarter" idx="12"/>
          </p:nvPr>
        </p:nvSpPr>
        <p:spPr/>
        <p:txBody>
          <a:bodyPr/>
          <a:lstStyle>
            <a:lvl1pPr>
              <a:defRPr/>
            </a:lvl1pPr>
          </a:lstStyle>
          <a:p>
            <a:pPr>
              <a:defRPr/>
            </a:pPr>
            <a:endParaRPr lang="en-US"/>
          </a:p>
        </p:txBody>
      </p:sp>
      <p:sp>
        <p:nvSpPr>
          <p:cNvPr id="7" name="灯片编号占位符 1029"/>
          <p:cNvSpPr>
            <a:spLocks noGrp="1"/>
          </p:cNvSpPr>
          <p:nvPr>
            <p:ph type="sldNum" sz="quarter" idx="13"/>
          </p:nvPr>
        </p:nvSpPr>
        <p:spPr/>
        <p:txBody>
          <a:bodyPr/>
          <a:lstStyle>
            <a:lvl1pPr>
              <a:defRPr/>
            </a:lvl1pPr>
          </a:lstStyle>
          <a:p>
            <a:pPr>
              <a:defRPr/>
            </a:pPr>
            <a:fld id="{300D5B63-C204-4EA6-82F6-A51A490A3427}" type="slidenum">
              <a:rPr lang="en-US"/>
              <a:pPr>
                <a:defRPr/>
              </a:pPr>
              <a:t>‹#›</a:t>
            </a:fld>
            <a:endParaRPr lang="en-US"/>
          </a:p>
        </p:txBody>
      </p:sp>
      <p:sp>
        <p:nvSpPr>
          <p:cNvPr id="8" name="灯片编号占位符 1029"/>
          <p:cNvSpPr>
            <a:spLocks noGrp="1"/>
          </p:cNvSpPr>
          <p:nvPr>
            <p:ph type="sldNum" sz="quarter" idx="14"/>
          </p:nvPr>
        </p:nvSpPr>
        <p:spPr/>
        <p:txBody>
          <a:bodyPr/>
          <a:lstStyle>
            <a:lvl1pPr>
              <a:defRPr/>
            </a:lvl1pPr>
          </a:lstStyle>
          <a:p>
            <a:pPr>
              <a:defRPr/>
            </a:pPr>
            <a:fld id="{359FA992-8955-4F87-BDA7-1121D2FE16C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1027"/>
          <p:cNvSpPr>
            <a:spLocks noGrp="1"/>
          </p:cNvSpPr>
          <p:nvPr>
            <p:ph type="dt" sz="half" idx="10"/>
          </p:nvPr>
        </p:nvSpPr>
        <p:spPr/>
        <p:txBody>
          <a:bodyPr/>
          <a:lstStyle>
            <a:lvl1pPr>
              <a:defRPr/>
            </a:lvl1pPr>
          </a:lstStyle>
          <a:p>
            <a:pPr>
              <a:defRPr/>
            </a:pPr>
            <a:endParaRPr lang="en-US"/>
          </a:p>
        </p:txBody>
      </p:sp>
      <p:sp>
        <p:nvSpPr>
          <p:cNvPr id="5" name="页脚占位符 1028"/>
          <p:cNvSpPr>
            <a:spLocks noGrp="1"/>
          </p:cNvSpPr>
          <p:nvPr>
            <p:ph type="ftr" sz="quarter" idx="11"/>
          </p:nvPr>
        </p:nvSpPr>
        <p:spPr/>
        <p:txBody>
          <a:bodyPr/>
          <a:lstStyle>
            <a:lvl1pPr>
              <a:defRPr/>
            </a:lvl1pPr>
          </a:lstStyle>
          <a:p>
            <a:pPr>
              <a:defRPr/>
            </a:pPr>
            <a:endParaRPr lang="en-US"/>
          </a:p>
        </p:txBody>
      </p:sp>
      <p:sp>
        <p:nvSpPr>
          <p:cNvPr id="6" name="页脚占位符 1028"/>
          <p:cNvSpPr>
            <a:spLocks noGrp="1"/>
          </p:cNvSpPr>
          <p:nvPr>
            <p:ph type="ftr" sz="quarter" idx="12"/>
          </p:nvPr>
        </p:nvSpPr>
        <p:spPr/>
        <p:txBody>
          <a:bodyPr/>
          <a:lstStyle>
            <a:lvl1pPr>
              <a:defRPr/>
            </a:lvl1pPr>
          </a:lstStyle>
          <a:p>
            <a:pPr>
              <a:defRPr/>
            </a:pPr>
            <a:endParaRPr lang="en-US"/>
          </a:p>
        </p:txBody>
      </p:sp>
      <p:sp>
        <p:nvSpPr>
          <p:cNvPr id="7" name="灯片编号占位符 1029"/>
          <p:cNvSpPr>
            <a:spLocks noGrp="1"/>
          </p:cNvSpPr>
          <p:nvPr>
            <p:ph type="sldNum" sz="quarter" idx="13"/>
          </p:nvPr>
        </p:nvSpPr>
        <p:spPr/>
        <p:txBody>
          <a:bodyPr/>
          <a:lstStyle>
            <a:lvl1pPr>
              <a:defRPr/>
            </a:lvl1pPr>
          </a:lstStyle>
          <a:p>
            <a:pPr>
              <a:defRPr/>
            </a:pPr>
            <a:fld id="{89E80EF5-42E7-494F-A5B2-5DF4CB5C7AAA}" type="slidenum">
              <a:rPr lang="en-US"/>
              <a:pPr>
                <a:defRPr/>
              </a:pPr>
              <a:t>‹#›</a:t>
            </a:fld>
            <a:endParaRPr lang="en-US"/>
          </a:p>
        </p:txBody>
      </p:sp>
      <p:sp>
        <p:nvSpPr>
          <p:cNvPr id="8" name="灯片编号占位符 1029"/>
          <p:cNvSpPr>
            <a:spLocks noGrp="1"/>
          </p:cNvSpPr>
          <p:nvPr>
            <p:ph type="sldNum" sz="quarter" idx="14"/>
          </p:nvPr>
        </p:nvSpPr>
        <p:spPr/>
        <p:txBody>
          <a:bodyPr/>
          <a:lstStyle>
            <a:lvl1pPr>
              <a:defRPr/>
            </a:lvl1pPr>
          </a:lstStyle>
          <a:p>
            <a:pPr>
              <a:defRPr/>
            </a:pPr>
            <a:fld id="{777A8D64-C171-460E-B2C3-B5B720757F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1027"/>
          <p:cNvSpPr>
            <a:spLocks noGrp="1"/>
          </p:cNvSpPr>
          <p:nvPr>
            <p:ph type="dt" sz="half" idx="10"/>
          </p:nvPr>
        </p:nvSpPr>
        <p:spPr/>
        <p:txBody>
          <a:bodyPr/>
          <a:lstStyle>
            <a:lvl1pPr>
              <a:defRPr/>
            </a:lvl1pPr>
          </a:lstStyle>
          <a:p>
            <a:pPr>
              <a:defRPr/>
            </a:pPr>
            <a:endParaRPr lang="en-US"/>
          </a:p>
        </p:txBody>
      </p:sp>
      <p:sp>
        <p:nvSpPr>
          <p:cNvPr id="5" name="页脚占位符 1028"/>
          <p:cNvSpPr>
            <a:spLocks noGrp="1"/>
          </p:cNvSpPr>
          <p:nvPr>
            <p:ph type="ftr" sz="quarter" idx="11"/>
          </p:nvPr>
        </p:nvSpPr>
        <p:spPr/>
        <p:txBody>
          <a:bodyPr/>
          <a:lstStyle>
            <a:lvl1pPr>
              <a:defRPr/>
            </a:lvl1pPr>
          </a:lstStyle>
          <a:p>
            <a:pPr>
              <a:defRPr/>
            </a:pPr>
            <a:endParaRPr lang="en-US"/>
          </a:p>
        </p:txBody>
      </p:sp>
      <p:sp>
        <p:nvSpPr>
          <p:cNvPr id="6" name="页脚占位符 1028"/>
          <p:cNvSpPr>
            <a:spLocks noGrp="1"/>
          </p:cNvSpPr>
          <p:nvPr>
            <p:ph type="ftr" sz="quarter" idx="12"/>
          </p:nvPr>
        </p:nvSpPr>
        <p:spPr/>
        <p:txBody>
          <a:bodyPr/>
          <a:lstStyle>
            <a:lvl1pPr>
              <a:defRPr/>
            </a:lvl1pPr>
          </a:lstStyle>
          <a:p>
            <a:pPr>
              <a:defRPr/>
            </a:pPr>
            <a:endParaRPr lang="en-US"/>
          </a:p>
        </p:txBody>
      </p:sp>
      <p:sp>
        <p:nvSpPr>
          <p:cNvPr id="7" name="灯片编号占位符 1029"/>
          <p:cNvSpPr>
            <a:spLocks noGrp="1"/>
          </p:cNvSpPr>
          <p:nvPr>
            <p:ph type="sldNum" sz="quarter" idx="13"/>
          </p:nvPr>
        </p:nvSpPr>
        <p:spPr/>
        <p:txBody>
          <a:bodyPr/>
          <a:lstStyle>
            <a:lvl1pPr>
              <a:defRPr/>
            </a:lvl1pPr>
          </a:lstStyle>
          <a:p>
            <a:pPr>
              <a:defRPr/>
            </a:pPr>
            <a:fld id="{2D58D7D4-59E5-4124-964E-13F402F8EC37}" type="slidenum">
              <a:rPr lang="en-US"/>
              <a:pPr>
                <a:defRPr/>
              </a:pPr>
              <a:t>‹#›</a:t>
            </a:fld>
            <a:endParaRPr lang="en-US"/>
          </a:p>
        </p:txBody>
      </p:sp>
      <p:sp>
        <p:nvSpPr>
          <p:cNvPr id="8" name="灯片编号占位符 1029"/>
          <p:cNvSpPr>
            <a:spLocks noGrp="1"/>
          </p:cNvSpPr>
          <p:nvPr>
            <p:ph type="sldNum" sz="quarter" idx="14"/>
          </p:nvPr>
        </p:nvSpPr>
        <p:spPr/>
        <p:txBody>
          <a:bodyPr/>
          <a:lstStyle>
            <a:lvl1pPr>
              <a:defRPr/>
            </a:lvl1pPr>
          </a:lstStyle>
          <a:p>
            <a:pPr>
              <a:defRPr/>
            </a:pPr>
            <a:fld id="{5EF5FB80-891F-4013-9248-2C50FED5B0A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95400"/>
            <a:ext cx="4032504" cy="5029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54296" y="1295400"/>
            <a:ext cx="4032504" cy="5029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1027"/>
          <p:cNvSpPr>
            <a:spLocks noGrp="1"/>
          </p:cNvSpPr>
          <p:nvPr>
            <p:ph type="dt" sz="half" idx="10"/>
          </p:nvPr>
        </p:nvSpPr>
        <p:spPr/>
        <p:txBody>
          <a:bodyPr/>
          <a:lstStyle>
            <a:lvl1pPr>
              <a:defRPr/>
            </a:lvl1pPr>
          </a:lstStyle>
          <a:p>
            <a:pPr>
              <a:defRPr/>
            </a:pPr>
            <a:endParaRPr lang="en-US"/>
          </a:p>
        </p:txBody>
      </p:sp>
      <p:sp>
        <p:nvSpPr>
          <p:cNvPr id="6" name="页脚占位符 1028"/>
          <p:cNvSpPr>
            <a:spLocks noGrp="1"/>
          </p:cNvSpPr>
          <p:nvPr>
            <p:ph type="ftr" sz="quarter" idx="11"/>
          </p:nvPr>
        </p:nvSpPr>
        <p:spPr/>
        <p:txBody>
          <a:bodyPr/>
          <a:lstStyle>
            <a:lvl1pPr>
              <a:defRPr/>
            </a:lvl1pPr>
          </a:lstStyle>
          <a:p>
            <a:pPr>
              <a:defRPr/>
            </a:pPr>
            <a:endParaRPr lang="en-US"/>
          </a:p>
        </p:txBody>
      </p:sp>
      <p:sp>
        <p:nvSpPr>
          <p:cNvPr id="7" name="页脚占位符 1028"/>
          <p:cNvSpPr>
            <a:spLocks noGrp="1"/>
          </p:cNvSpPr>
          <p:nvPr>
            <p:ph type="ftr" sz="quarter" idx="12"/>
          </p:nvPr>
        </p:nvSpPr>
        <p:spPr/>
        <p:txBody>
          <a:bodyPr/>
          <a:lstStyle>
            <a:lvl1pPr>
              <a:defRPr/>
            </a:lvl1pPr>
          </a:lstStyle>
          <a:p>
            <a:pPr>
              <a:defRPr/>
            </a:pPr>
            <a:endParaRPr lang="en-US"/>
          </a:p>
        </p:txBody>
      </p:sp>
      <p:sp>
        <p:nvSpPr>
          <p:cNvPr id="8" name="灯片编号占位符 1029"/>
          <p:cNvSpPr>
            <a:spLocks noGrp="1"/>
          </p:cNvSpPr>
          <p:nvPr>
            <p:ph type="sldNum" sz="quarter" idx="13"/>
          </p:nvPr>
        </p:nvSpPr>
        <p:spPr/>
        <p:txBody>
          <a:bodyPr/>
          <a:lstStyle>
            <a:lvl1pPr>
              <a:defRPr/>
            </a:lvl1pPr>
          </a:lstStyle>
          <a:p>
            <a:pPr>
              <a:defRPr/>
            </a:pPr>
            <a:fld id="{8D9A4E7C-343A-4485-ADA6-69D517920F09}" type="slidenum">
              <a:rPr lang="en-US"/>
              <a:pPr>
                <a:defRPr/>
              </a:pPr>
              <a:t>‹#›</a:t>
            </a:fld>
            <a:endParaRPr lang="en-US"/>
          </a:p>
        </p:txBody>
      </p:sp>
      <p:sp>
        <p:nvSpPr>
          <p:cNvPr id="9" name="灯片编号占位符 1029"/>
          <p:cNvSpPr>
            <a:spLocks noGrp="1"/>
          </p:cNvSpPr>
          <p:nvPr>
            <p:ph type="sldNum" sz="quarter" idx="14"/>
          </p:nvPr>
        </p:nvSpPr>
        <p:spPr/>
        <p:txBody>
          <a:bodyPr/>
          <a:lstStyle>
            <a:lvl1pPr>
              <a:defRPr/>
            </a:lvl1pPr>
          </a:lstStyle>
          <a:p>
            <a:pPr>
              <a:defRPr/>
            </a:pPr>
            <a:fld id="{AD362968-0240-42EA-A505-84FA385439E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1027"/>
          <p:cNvSpPr>
            <a:spLocks noGrp="1"/>
          </p:cNvSpPr>
          <p:nvPr>
            <p:ph type="dt" sz="half" idx="10"/>
          </p:nvPr>
        </p:nvSpPr>
        <p:spPr/>
        <p:txBody>
          <a:bodyPr/>
          <a:lstStyle>
            <a:lvl1pPr>
              <a:defRPr/>
            </a:lvl1pPr>
          </a:lstStyle>
          <a:p>
            <a:pPr>
              <a:defRPr/>
            </a:pPr>
            <a:endParaRPr lang="en-US"/>
          </a:p>
        </p:txBody>
      </p:sp>
      <p:sp>
        <p:nvSpPr>
          <p:cNvPr id="8" name="页脚占位符 1028"/>
          <p:cNvSpPr>
            <a:spLocks noGrp="1"/>
          </p:cNvSpPr>
          <p:nvPr>
            <p:ph type="ftr" sz="quarter" idx="11"/>
          </p:nvPr>
        </p:nvSpPr>
        <p:spPr/>
        <p:txBody>
          <a:bodyPr/>
          <a:lstStyle>
            <a:lvl1pPr>
              <a:defRPr/>
            </a:lvl1pPr>
          </a:lstStyle>
          <a:p>
            <a:pPr>
              <a:defRPr/>
            </a:pPr>
            <a:endParaRPr lang="en-US"/>
          </a:p>
        </p:txBody>
      </p:sp>
      <p:sp>
        <p:nvSpPr>
          <p:cNvPr id="9" name="页脚占位符 1028"/>
          <p:cNvSpPr>
            <a:spLocks noGrp="1"/>
          </p:cNvSpPr>
          <p:nvPr>
            <p:ph type="ftr" sz="quarter" idx="12"/>
          </p:nvPr>
        </p:nvSpPr>
        <p:spPr/>
        <p:txBody>
          <a:bodyPr/>
          <a:lstStyle>
            <a:lvl1pPr>
              <a:defRPr/>
            </a:lvl1pPr>
          </a:lstStyle>
          <a:p>
            <a:pPr>
              <a:defRPr/>
            </a:pPr>
            <a:endParaRPr lang="en-US"/>
          </a:p>
        </p:txBody>
      </p:sp>
      <p:sp>
        <p:nvSpPr>
          <p:cNvPr id="10" name="灯片编号占位符 1029"/>
          <p:cNvSpPr>
            <a:spLocks noGrp="1"/>
          </p:cNvSpPr>
          <p:nvPr>
            <p:ph type="sldNum" sz="quarter" idx="13"/>
          </p:nvPr>
        </p:nvSpPr>
        <p:spPr/>
        <p:txBody>
          <a:bodyPr/>
          <a:lstStyle>
            <a:lvl1pPr>
              <a:defRPr/>
            </a:lvl1pPr>
          </a:lstStyle>
          <a:p>
            <a:pPr>
              <a:defRPr/>
            </a:pPr>
            <a:fld id="{902F6098-153D-4268-98C8-3F29DDACA7A3}" type="slidenum">
              <a:rPr lang="en-US"/>
              <a:pPr>
                <a:defRPr/>
              </a:pPr>
              <a:t>‹#›</a:t>
            </a:fld>
            <a:endParaRPr lang="en-US"/>
          </a:p>
        </p:txBody>
      </p:sp>
      <p:sp>
        <p:nvSpPr>
          <p:cNvPr id="11" name="灯片编号占位符 1029"/>
          <p:cNvSpPr>
            <a:spLocks noGrp="1"/>
          </p:cNvSpPr>
          <p:nvPr>
            <p:ph type="sldNum" sz="quarter" idx="14"/>
          </p:nvPr>
        </p:nvSpPr>
        <p:spPr/>
        <p:txBody>
          <a:bodyPr/>
          <a:lstStyle>
            <a:lvl1pPr>
              <a:defRPr/>
            </a:lvl1pPr>
          </a:lstStyle>
          <a:p>
            <a:pPr>
              <a:defRPr/>
            </a:pPr>
            <a:fld id="{52B2FCDA-9415-4F66-9042-B6A5772E240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1027"/>
          <p:cNvSpPr>
            <a:spLocks noGrp="1"/>
          </p:cNvSpPr>
          <p:nvPr>
            <p:ph type="dt" sz="half" idx="10"/>
          </p:nvPr>
        </p:nvSpPr>
        <p:spPr/>
        <p:txBody>
          <a:bodyPr/>
          <a:lstStyle>
            <a:lvl1pPr>
              <a:defRPr/>
            </a:lvl1pPr>
          </a:lstStyle>
          <a:p>
            <a:pPr>
              <a:defRPr/>
            </a:pPr>
            <a:endParaRPr lang="en-US"/>
          </a:p>
        </p:txBody>
      </p:sp>
      <p:sp>
        <p:nvSpPr>
          <p:cNvPr id="4" name="页脚占位符 1028"/>
          <p:cNvSpPr>
            <a:spLocks noGrp="1"/>
          </p:cNvSpPr>
          <p:nvPr>
            <p:ph type="ftr" sz="quarter" idx="11"/>
          </p:nvPr>
        </p:nvSpPr>
        <p:spPr/>
        <p:txBody>
          <a:bodyPr/>
          <a:lstStyle>
            <a:lvl1pPr>
              <a:defRPr/>
            </a:lvl1pPr>
          </a:lstStyle>
          <a:p>
            <a:pPr>
              <a:defRPr/>
            </a:pPr>
            <a:endParaRPr lang="en-US"/>
          </a:p>
        </p:txBody>
      </p:sp>
      <p:sp>
        <p:nvSpPr>
          <p:cNvPr id="5" name="页脚占位符 1028"/>
          <p:cNvSpPr>
            <a:spLocks noGrp="1"/>
          </p:cNvSpPr>
          <p:nvPr>
            <p:ph type="ftr" sz="quarter" idx="12"/>
          </p:nvPr>
        </p:nvSpPr>
        <p:spPr/>
        <p:txBody>
          <a:bodyPr/>
          <a:lstStyle>
            <a:lvl1pPr>
              <a:defRPr/>
            </a:lvl1pPr>
          </a:lstStyle>
          <a:p>
            <a:pPr>
              <a:defRPr/>
            </a:pPr>
            <a:endParaRPr lang="en-US"/>
          </a:p>
        </p:txBody>
      </p:sp>
      <p:sp>
        <p:nvSpPr>
          <p:cNvPr id="6" name="灯片编号占位符 1029"/>
          <p:cNvSpPr>
            <a:spLocks noGrp="1"/>
          </p:cNvSpPr>
          <p:nvPr>
            <p:ph type="sldNum" sz="quarter" idx="13"/>
          </p:nvPr>
        </p:nvSpPr>
        <p:spPr/>
        <p:txBody>
          <a:bodyPr/>
          <a:lstStyle>
            <a:lvl1pPr>
              <a:defRPr/>
            </a:lvl1pPr>
          </a:lstStyle>
          <a:p>
            <a:pPr>
              <a:defRPr/>
            </a:pPr>
            <a:fld id="{91D12543-DE4B-40FD-AB87-FC4F5FFE693F}" type="slidenum">
              <a:rPr lang="en-US"/>
              <a:pPr>
                <a:defRPr/>
              </a:pPr>
              <a:t>‹#›</a:t>
            </a:fld>
            <a:endParaRPr lang="en-US"/>
          </a:p>
        </p:txBody>
      </p:sp>
      <p:sp>
        <p:nvSpPr>
          <p:cNvPr id="7" name="灯片编号占位符 1029"/>
          <p:cNvSpPr>
            <a:spLocks noGrp="1"/>
          </p:cNvSpPr>
          <p:nvPr>
            <p:ph type="sldNum" sz="quarter" idx="14"/>
          </p:nvPr>
        </p:nvSpPr>
        <p:spPr/>
        <p:txBody>
          <a:bodyPr/>
          <a:lstStyle>
            <a:lvl1pPr>
              <a:defRPr/>
            </a:lvl1pPr>
          </a:lstStyle>
          <a:p>
            <a:pPr>
              <a:defRPr/>
            </a:pPr>
            <a:fld id="{8010BA62-8296-40BE-BF3B-4FAD0B9AD0B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027"/>
          <p:cNvSpPr>
            <a:spLocks noGrp="1"/>
          </p:cNvSpPr>
          <p:nvPr>
            <p:ph type="dt" sz="half" idx="10"/>
          </p:nvPr>
        </p:nvSpPr>
        <p:spPr/>
        <p:txBody>
          <a:bodyPr/>
          <a:lstStyle>
            <a:lvl1pPr>
              <a:defRPr/>
            </a:lvl1pPr>
          </a:lstStyle>
          <a:p>
            <a:pPr>
              <a:defRPr/>
            </a:pPr>
            <a:endParaRPr lang="en-US"/>
          </a:p>
        </p:txBody>
      </p:sp>
      <p:sp>
        <p:nvSpPr>
          <p:cNvPr id="3" name="页脚占位符 1028"/>
          <p:cNvSpPr>
            <a:spLocks noGrp="1"/>
          </p:cNvSpPr>
          <p:nvPr>
            <p:ph type="ftr" sz="quarter" idx="11"/>
          </p:nvPr>
        </p:nvSpPr>
        <p:spPr/>
        <p:txBody>
          <a:bodyPr/>
          <a:lstStyle>
            <a:lvl1pPr>
              <a:defRPr/>
            </a:lvl1pPr>
          </a:lstStyle>
          <a:p>
            <a:pPr>
              <a:defRPr/>
            </a:pPr>
            <a:endParaRPr lang="en-US"/>
          </a:p>
        </p:txBody>
      </p:sp>
      <p:sp>
        <p:nvSpPr>
          <p:cNvPr id="4" name="页脚占位符 1028"/>
          <p:cNvSpPr>
            <a:spLocks noGrp="1"/>
          </p:cNvSpPr>
          <p:nvPr>
            <p:ph type="ftr" sz="quarter" idx="12"/>
          </p:nvPr>
        </p:nvSpPr>
        <p:spPr/>
        <p:txBody>
          <a:bodyPr/>
          <a:lstStyle>
            <a:lvl1pPr>
              <a:defRPr/>
            </a:lvl1pPr>
          </a:lstStyle>
          <a:p>
            <a:pPr>
              <a:defRPr/>
            </a:pPr>
            <a:endParaRPr lang="en-US"/>
          </a:p>
        </p:txBody>
      </p:sp>
      <p:sp>
        <p:nvSpPr>
          <p:cNvPr id="5" name="灯片编号占位符 1029"/>
          <p:cNvSpPr>
            <a:spLocks noGrp="1"/>
          </p:cNvSpPr>
          <p:nvPr>
            <p:ph type="sldNum" sz="quarter" idx="13"/>
          </p:nvPr>
        </p:nvSpPr>
        <p:spPr/>
        <p:txBody>
          <a:bodyPr/>
          <a:lstStyle>
            <a:lvl1pPr>
              <a:defRPr/>
            </a:lvl1pPr>
          </a:lstStyle>
          <a:p>
            <a:pPr>
              <a:defRPr/>
            </a:pPr>
            <a:fld id="{954074AC-4A87-4A1D-97BB-CA773594A6E1}" type="slidenum">
              <a:rPr lang="en-US"/>
              <a:pPr>
                <a:defRPr/>
              </a:pPr>
              <a:t>‹#›</a:t>
            </a:fld>
            <a:endParaRPr lang="en-US"/>
          </a:p>
        </p:txBody>
      </p:sp>
      <p:sp>
        <p:nvSpPr>
          <p:cNvPr id="6" name="灯片编号占位符 1029"/>
          <p:cNvSpPr>
            <a:spLocks noGrp="1"/>
          </p:cNvSpPr>
          <p:nvPr>
            <p:ph type="sldNum" sz="quarter" idx="14"/>
          </p:nvPr>
        </p:nvSpPr>
        <p:spPr/>
        <p:txBody>
          <a:bodyPr/>
          <a:lstStyle>
            <a:lvl1pPr>
              <a:defRPr/>
            </a:lvl1pPr>
          </a:lstStyle>
          <a:p>
            <a:pPr>
              <a:defRPr/>
            </a:pPr>
            <a:fld id="{22122156-80E2-46E7-BCF8-ED6533ADD66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1027"/>
          <p:cNvSpPr>
            <a:spLocks noGrp="1"/>
          </p:cNvSpPr>
          <p:nvPr>
            <p:ph type="dt" sz="half" idx="10"/>
          </p:nvPr>
        </p:nvSpPr>
        <p:spPr/>
        <p:txBody>
          <a:bodyPr/>
          <a:lstStyle>
            <a:lvl1pPr>
              <a:defRPr/>
            </a:lvl1pPr>
          </a:lstStyle>
          <a:p>
            <a:pPr>
              <a:defRPr/>
            </a:pPr>
            <a:endParaRPr lang="en-US"/>
          </a:p>
        </p:txBody>
      </p:sp>
      <p:sp>
        <p:nvSpPr>
          <p:cNvPr id="6" name="页脚占位符 1028"/>
          <p:cNvSpPr>
            <a:spLocks noGrp="1"/>
          </p:cNvSpPr>
          <p:nvPr>
            <p:ph type="ftr" sz="quarter" idx="11"/>
          </p:nvPr>
        </p:nvSpPr>
        <p:spPr/>
        <p:txBody>
          <a:bodyPr/>
          <a:lstStyle>
            <a:lvl1pPr>
              <a:defRPr/>
            </a:lvl1pPr>
          </a:lstStyle>
          <a:p>
            <a:pPr>
              <a:defRPr/>
            </a:pPr>
            <a:endParaRPr lang="en-US"/>
          </a:p>
        </p:txBody>
      </p:sp>
      <p:sp>
        <p:nvSpPr>
          <p:cNvPr id="7" name="页脚占位符 1028"/>
          <p:cNvSpPr>
            <a:spLocks noGrp="1"/>
          </p:cNvSpPr>
          <p:nvPr>
            <p:ph type="ftr" sz="quarter" idx="12"/>
          </p:nvPr>
        </p:nvSpPr>
        <p:spPr/>
        <p:txBody>
          <a:bodyPr/>
          <a:lstStyle>
            <a:lvl1pPr>
              <a:defRPr/>
            </a:lvl1pPr>
          </a:lstStyle>
          <a:p>
            <a:pPr>
              <a:defRPr/>
            </a:pPr>
            <a:endParaRPr lang="en-US"/>
          </a:p>
        </p:txBody>
      </p:sp>
      <p:sp>
        <p:nvSpPr>
          <p:cNvPr id="8" name="灯片编号占位符 1029"/>
          <p:cNvSpPr>
            <a:spLocks noGrp="1"/>
          </p:cNvSpPr>
          <p:nvPr>
            <p:ph type="sldNum" sz="quarter" idx="13"/>
          </p:nvPr>
        </p:nvSpPr>
        <p:spPr/>
        <p:txBody>
          <a:bodyPr/>
          <a:lstStyle>
            <a:lvl1pPr>
              <a:defRPr/>
            </a:lvl1pPr>
          </a:lstStyle>
          <a:p>
            <a:pPr>
              <a:defRPr/>
            </a:pPr>
            <a:fld id="{F037414E-EAE6-46B0-A224-7E729170EBE2}" type="slidenum">
              <a:rPr lang="en-US"/>
              <a:pPr>
                <a:defRPr/>
              </a:pPr>
              <a:t>‹#›</a:t>
            </a:fld>
            <a:endParaRPr lang="en-US"/>
          </a:p>
        </p:txBody>
      </p:sp>
      <p:sp>
        <p:nvSpPr>
          <p:cNvPr id="9" name="灯片编号占位符 1029"/>
          <p:cNvSpPr>
            <a:spLocks noGrp="1"/>
          </p:cNvSpPr>
          <p:nvPr>
            <p:ph type="sldNum" sz="quarter" idx="14"/>
          </p:nvPr>
        </p:nvSpPr>
        <p:spPr/>
        <p:txBody>
          <a:bodyPr/>
          <a:lstStyle>
            <a:lvl1pPr>
              <a:defRPr/>
            </a:lvl1pPr>
          </a:lstStyle>
          <a:p>
            <a:pPr>
              <a:defRPr/>
            </a:pPr>
            <a:fld id="{E602B254-5925-4279-AA66-9CC61A48711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p>
        </p:txBody>
      </p:sp>
      <p:sp>
        <p:nvSpPr>
          <p:cNvPr id="5" name="日期占位符 1027"/>
          <p:cNvSpPr>
            <a:spLocks noGrp="1"/>
          </p:cNvSpPr>
          <p:nvPr>
            <p:ph type="dt" sz="half" idx="10"/>
          </p:nvPr>
        </p:nvSpPr>
        <p:spPr/>
        <p:txBody>
          <a:bodyPr/>
          <a:lstStyle>
            <a:lvl1pPr>
              <a:defRPr/>
            </a:lvl1pPr>
          </a:lstStyle>
          <a:p>
            <a:pPr>
              <a:defRPr/>
            </a:pPr>
            <a:endParaRPr lang="en-US"/>
          </a:p>
        </p:txBody>
      </p:sp>
      <p:sp>
        <p:nvSpPr>
          <p:cNvPr id="6" name="页脚占位符 1028"/>
          <p:cNvSpPr>
            <a:spLocks noGrp="1"/>
          </p:cNvSpPr>
          <p:nvPr>
            <p:ph type="ftr" sz="quarter" idx="11"/>
          </p:nvPr>
        </p:nvSpPr>
        <p:spPr/>
        <p:txBody>
          <a:bodyPr/>
          <a:lstStyle>
            <a:lvl1pPr>
              <a:defRPr/>
            </a:lvl1pPr>
          </a:lstStyle>
          <a:p>
            <a:pPr>
              <a:defRPr/>
            </a:pPr>
            <a:endParaRPr lang="en-US"/>
          </a:p>
        </p:txBody>
      </p:sp>
      <p:sp>
        <p:nvSpPr>
          <p:cNvPr id="7" name="页脚占位符 1028"/>
          <p:cNvSpPr>
            <a:spLocks noGrp="1"/>
          </p:cNvSpPr>
          <p:nvPr>
            <p:ph type="ftr" sz="quarter" idx="12"/>
          </p:nvPr>
        </p:nvSpPr>
        <p:spPr/>
        <p:txBody>
          <a:bodyPr/>
          <a:lstStyle>
            <a:lvl1pPr>
              <a:defRPr/>
            </a:lvl1pPr>
          </a:lstStyle>
          <a:p>
            <a:pPr>
              <a:defRPr/>
            </a:pPr>
            <a:endParaRPr lang="en-US"/>
          </a:p>
        </p:txBody>
      </p:sp>
      <p:sp>
        <p:nvSpPr>
          <p:cNvPr id="8" name="灯片编号占位符 1029"/>
          <p:cNvSpPr>
            <a:spLocks noGrp="1"/>
          </p:cNvSpPr>
          <p:nvPr>
            <p:ph type="sldNum" sz="quarter" idx="13"/>
          </p:nvPr>
        </p:nvSpPr>
        <p:spPr/>
        <p:txBody>
          <a:bodyPr/>
          <a:lstStyle>
            <a:lvl1pPr>
              <a:defRPr/>
            </a:lvl1pPr>
          </a:lstStyle>
          <a:p>
            <a:pPr>
              <a:defRPr/>
            </a:pPr>
            <a:fld id="{B8DDAFCC-D67F-48AE-93EC-F0BC67031CA1}" type="slidenum">
              <a:rPr lang="en-US"/>
              <a:pPr>
                <a:defRPr/>
              </a:pPr>
              <a:t>‹#›</a:t>
            </a:fld>
            <a:endParaRPr lang="en-US"/>
          </a:p>
        </p:txBody>
      </p:sp>
      <p:sp>
        <p:nvSpPr>
          <p:cNvPr id="9" name="灯片编号占位符 1029"/>
          <p:cNvSpPr>
            <a:spLocks noGrp="1"/>
          </p:cNvSpPr>
          <p:nvPr>
            <p:ph type="sldNum" sz="quarter" idx="14"/>
          </p:nvPr>
        </p:nvSpPr>
        <p:spPr/>
        <p:txBody>
          <a:bodyPr/>
          <a:lstStyle>
            <a:lvl1pPr>
              <a:defRPr/>
            </a:lvl1pPr>
          </a:lstStyle>
          <a:p>
            <a:pPr>
              <a:defRPr/>
            </a:pPr>
            <a:fld id="{F34C7788-EBB2-4455-A077-79C0A6487E8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9" name="矩形 1038"/>
          <p:cNvSpPr/>
          <p:nvPr/>
        </p:nvSpPr>
        <p:spPr>
          <a:xfrm>
            <a:off x="0" y="815975"/>
            <a:ext cx="9144000" cy="457200"/>
          </a:xfrm>
          <a:prstGeom prst="rect">
            <a:avLst/>
          </a:prstGeom>
          <a:solidFill>
            <a:schemeClr val="bg2">
              <a:alpha val="25000"/>
            </a:schemeClr>
          </a:solidFill>
          <a:ln w="9525">
            <a:noFill/>
          </a:ln>
        </p:spPr>
        <p:txBody>
          <a:bodyPr/>
          <a:lstStyle/>
          <a:p>
            <a:pPr>
              <a:defRPr/>
            </a:pPr>
            <a:endParaRPr lang="zh-CN" altLang="en-US">
              <a:ea typeface="宋体" charset="-122"/>
            </a:endParaRPr>
          </a:p>
        </p:txBody>
      </p:sp>
      <p:grpSp>
        <p:nvGrpSpPr>
          <p:cNvPr id="1027" name="组合 1039"/>
          <p:cNvGrpSpPr>
            <a:grpSpLocks/>
          </p:cNvGrpSpPr>
          <p:nvPr/>
        </p:nvGrpSpPr>
        <p:grpSpPr bwMode="auto">
          <a:xfrm>
            <a:off x="5972175" y="228600"/>
            <a:ext cx="3194050" cy="874713"/>
            <a:chOff x="1152" y="1963"/>
            <a:chExt cx="4560" cy="1274"/>
          </a:xfrm>
        </p:grpSpPr>
        <p:sp>
          <p:nvSpPr>
            <p:cNvPr id="1041" name="平行四边形 1040"/>
            <p:cNvSpPr/>
            <p:nvPr userDrawn="1"/>
          </p:nvSpPr>
          <p:spPr>
            <a:xfrm>
              <a:off x="1152" y="1968"/>
              <a:ext cx="2065" cy="1269"/>
            </a:xfrm>
            <a:prstGeom prst="parallelogram">
              <a:avLst>
                <a:gd name="adj" fmla="val 42477"/>
              </a:avLst>
            </a:prstGeom>
            <a:solidFill>
              <a:schemeClr val="bg2">
                <a:alpha val="25000"/>
              </a:schemeClr>
            </a:solidFill>
            <a:ln w="9525">
              <a:noFill/>
            </a:ln>
          </p:spPr>
          <p:txBody>
            <a:bodyPr/>
            <a:lstStyle/>
            <a:p>
              <a:pPr>
                <a:defRPr/>
              </a:pPr>
              <a:endParaRPr lang="zh-CN" altLang="en-US">
                <a:ea typeface="宋体" charset="-122"/>
              </a:endParaRPr>
            </a:p>
          </p:txBody>
        </p:sp>
        <p:sp>
          <p:nvSpPr>
            <p:cNvPr id="1042" name="任意多边形 1041"/>
            <p:cNvSpPr/>
            <p:nvPr userDrawn="1"/>
          </p:nvSpPr>
          <p:spPr>
            <a:xfrm rot="10800000">
              <a:off x="2784" y="1968"/>
              <a:ext cx="2112" cy="1269"/>
            </a:xfrm>
            <a:custGeom>
              <a:avLst/>
              <a:gdLst>
                <a:gd name="txL" fmla="*/ 4499 w 21600"/>
                <a:gd name="txT" fmla="*/ 4499 h 21600"/>
                <a:gd name="txR" fmla="*/ 17100 w 21600"/>
                <a:gd name="txB" fmla="*/ 17100 h 21600"/>
              </a:gdLst>
              <a:ahLst/>
              <a:cxnLst>
                <a:cxn ang="0">
                  <a:pos x="18900" y="10800"/>
                </a:cxn>
                <a:cxn ang="90">
                  <a:pos x="10800" y="21600"/>
                </a:cxn>
                <a:cxn ang="180">
                  <a:pos x="2699" y="10800"/>
                </a:cxn>
                <a:cxn ang="270">
                  <a:pos x="10800" y="0"/>
                </a:cxn>
              </a:cxnLst>
              <a:rect l="txL" t="txT" r="txR" b="txB"/>
              <a:pathLst>
                <a:path w="21600" h="21600">
                  <a:moveTo>
                    <a:pt x="0" y="0"/>
                  </a:moveTo>
                  <a:lnTo>
                    <a:pt x="5399" y="21600"/>
                  </a:lnTo>
                  <a:lnTo>
                    <a:pt x="16201" y="21600"/>
                  </a:lnTo>
                  <a:lnTo>
                    <a:pt x="21600" y="0"/>
                  </a:lnTo>
                  <a:close/>
                </a:path>
              </a:pathLst>
            </a:custGeom>
            <a:solidFill>
              <a:schemeClr val="bg2">
                <a:alpha val="25000"/>
              </a:schemeClr>
            </a:solidFill>
            <a:ln w="9525">
              <a:noFill/>
            </a:ln>
          </p:spPr>
          <p:txBody>
            <a:bodyPr/>
            <a:lstStyle/>
            <a:p>
              <a:pPr>
                <a:defRPr/>
              </a:pPr>
              <a:endParaRPr lang="zh-CN" altLang="en-US">
                <a:ea typeface="宋体" charset="-122"/>
              </a:endParaRPr>
            </a:p>
          </p:txBody>
        </p:sp>
        <p:sp>
          <p:nvSpPr>
            <p:cNvPr id="1043" name="任意多边形 1042"/>
            <p:cNvSpPr/>
            <p:nvPr userDrawn="1"/>
          </p:nvSpPr>
          <p:spPr>
            <a:xfrm>
              <a:off x="4459" y="1963"/>
              <a:ext cx="1253" cy="1269"/>
            </a:xfrm>
            <a:custGeom>
              <a:avLst/>
              <a:gdLst/>
              <a:ahLst/>
              <a:cxnLst/>
              <a:rect l="0" t="0" r="0" b="0"/>
              <a:pathLst>
                <a:path w="1254" h="1270">
                  <a:moveTo>
                    <a:pt x="0" y="0"/>
                  </a:moveTo>
                  <a:lnTo>
                    <a:pt x="514" y="1269"/>
                  </a:lnTo>
                  <a:lnTo>
                    <a:pt x="1254" y="1270"/>
                  </a:lnTo>
                  <a:lnTo>
                    <a:pt x="1251" y="1"/>
                  </a:lnTo>
                  <a:lnTo>
                    <a:pt x="0" y="0"/>
                  </a:lnTo>
                  <a:close/>
                </a:path>
              </a:pathLst>
            </a:custGeom>
            <a:solidFill>
              <a:schemeClr val="bg2">
                <a:alpha val="25000"/>
              </a:schemeClr>
            </a:solidFill>
            <a:ln w="9525">
              <a:noFill/>
            </a:ln>
          </p:spPr>
          <p:txBody>
            <a:bodyPr/>
            <a:lstStyle/>
            <a:p>
              <a:pPr>
                <a:defRPr/>
              </a:pPr>
              <a:endParaRPr lang="zh-CN" altLang="en-US">
                <a:ea typeface="宋体" charset="-122"/>
              </a:endParaRPr>
            </a:p>
          </p:txBody>
        </p:sp>
      </p:grpSp>
      <p:sp>
        <p:nvSpPr>
          <p:cNvPr id="1031" name="矩形 1030"/>
          <p:cNvSpPr/>
          <p:nvPr/>
        </p:nvSpPr>
        <p:spPr>
          <a:xfrm>
            <a:off x="0" y="384175"/>
            <a:ext cx="9144000" cy="750888"/>
          </a:xfrm>
          <a:prstGeom prst="rect">
            <a:avLst/>
          </a:prstGeom>
          <a:solidFill>
            <a:schemeClr val="accent2"/>
          </a:solidFill>
          <a:ln w="9525">
            <a:noFill/>
          </a:ln>
        </p:spPr>
        <p:txBody>
          <a:bodyPr/>
          <a:lstStyle/>
          <a:p>
            <a:pPr>
              <a:defRPr/>
            </a:pPr>
            <a:endParaRPr lang="zh-CN" altLang="en-US">
              <a:ea typeface="宋体" charset="-122"/>
            </a:endParaRPr>
          </a:p>
        </p:txBody>
      </p:sp>
      <p:sp>
        <p:nvSpPr>
          <p:cNvPr id="1029" name="标题 1025"/>
          <p:cNvSpPr>
            <a:spLocks noGrp="1"/>
          </p:cNvSpPr>
          <p:nvPr>
            <p:ph type="title"/>
          </p:nvPr>
        </p:nvSpPr>
        <p:spPr bwMode="auto">
          <a:xfrm>
            <a:off x="457200" y="427038"/>
            <a:ext cx="5638800"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030" name="文本占位符 1026"/>
          <p:cNvSpPr>
            <a:spLocks noGrp="1"/>
          </p:cNvSpPr>
          <p:nvPr>
            <p:ph type="body" idx="1"/>
          </p:nvPr>
        </p:nvSpPr>
        <p:spPr bwMode="auto">
          <a:xfrm>
            <a:off x="457200" y="12954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日期占位符 1027"/>
          <p:cNvSpPr>
            <a:spLocks noGrp="1"/>
          </p:cNvSpPr>
          <p:nvPr>
            <p:ph type="dt" sz="half" idx="2"/>
          </p:nvPr>
        </p:nvSpPr>
        <p:spPr>
          <a:xfrm>
            <a:off x="457200" y="6477000"/>
            <a:ext cx="2133600" cy="244475"/>
          </a:xfrm>
          <a:prstGeom prst="rect">
            <a:avLst/>
          </a:prstGeom>
          <a:noFill/>
          <a:ln w="9525">
            <a:noFill/>
          </a:ln>
        </p:spPr>
        <p:txBody>
          <a:bodyPr/>
          <a:lstStyle>
            <a:lvl1pPr>
              <a:defRPr sz="1000">
                <a:latin typeface="Arial" panose="020B0604020202020204" pitchFamily="34" charset="0"/>
                <a:ea typeface="宋体" charset="-122"/>
              </a:defRPr>
            </a:lvl1pPr>
          </a:lstStyle>
          <a:p>
            <a:pPr>
              <a:defRPr/>
            </a:pPr>
            <a:endParaRPr lang="en-US"/>
          </a:p>
        </p:txBody>
      </p:sp>
      <p:sp>
        <p:nvSpPr>
          <p:cNvPr id="2" name="页脚占位符 1028"/>
          <p:cNvSpPr>
            <a:spLocks noGrp="1"/>
          </p:cNvSpPr>
          <p:nvPr>
            <p:ph type="ftr" sz="quarter" idx="3"/>
          </p:nvPr>
        </p:nvSpPr>
        <p:spPr>
          <a:xfrm>
            <a:off x="3124200" y="6477000"/>
            <a:ext cx="2895600" cy="244475"/>
          </a:xfrm>
          <a:prstGeom prst="rect">
            <a:avLst/>
          </a:prstGeom>
          <a:noFill/>
          <a:ln w="9525">
            <a:noFill/>
          </a:ln>
        </p:spPr>
        <p:txBody>
          <a:bodyPr/>
          <a:lstStyle>
            <a:lvl1pPr algn="ctr">
              <a:defRPr sz="1000">
                <a:latin typeface="Arial" panose="020B0604020202020204" pitchFamily="34" charset="0"/>
                <a:ea typeface="宋体" charset="-122"/>
              </a:defRPr>
            </a:lvl1pPr>
          </a:lstStyle>
          <a:p>
            <a:pPr>
              <a:defRPr/>
            </a:pPr>
            <a:endParaRPr lang="en-US"/>
          </a:p>
        </p:txBody>
      </p:sp>
      <p:sp>
        <p:nvSpPr>
          <p:cNvPr id="3" name="页脚占位符 1028"/>
          <p:cNvSpPr>
            <a:spLocks noGrp="1"/>
          </p:cNvSpPr>
          <p:nvPr>
            <p:ph type="ftr" sz="quarter" idx="3"/>
          </p:nvPr>
        </p:nvSpPr>
        <p:spPr bwMode="auto">
          <a:xfrm>
            <a:off x="3124200" y="6477000"/>
            <a:ext cx="2895600" cy="244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panose="020B0604020202020204" pitchFamily="34" charset="0"/>
                <a:ea typeface="宋体" charset="-122"/>
              </a:defRPr>
            </a:lvl1pPr>
          </a:lstStyle>
          <a:p>
            <a:pPr>
              <a:defRPr/>
            </a:pPr>
            <a:endParaRPr lang="en-US"/>
          </a:p>
        </p:txBody>
      </p:sp>
      <p:sp>
        <p:nvSpPr>
          <p:cNvPr id="4" name="灯片编号占位符 1029"/>
          <p:cNvSpPr>
            <a:spLocks noGrp="1"/>
          </p:cNvSpPr>
          <p:nvPr>
            <p:ph type="sldNum" sz="quarter" idx="4"/>
          </p:nvPr>
        </p:nvSpPr>
        <p:spPr>
          <a:xfrm>
            <a:off x="6553200" y="6477000"/>
            <a:ext cx="2133600" cy="244475"/>
          </a:xfrm>
          <a:prstGeom prst="rect">
            <a:avLst/>
          </a:prstGeom>
          <a:noFill/>
          <a:ln w="9525">
            <a:noFill/>
          </a:ln>
        </p:spPr>
        <p:txBody>
          <a:bodyPr/>
          <a:lstStyle>
            <a:lvl1pPr algn="r">
              <a:defRPr sz="1000">
                <a:latin typeface="Arial" panose="020B0604020202020204" pitchFamily="34" charset="0"/>
                <a:ea typeface="宋体" charset="-122"/>
              </a:defRPr>
            </a:lvl1pPr>
          </a:lstStyle>
          <a:p>
            <a:pPr>
              <a:defRPr/>
            </a:pPr>
            <a:fld id="{18C9FF2A-0F29-433C-99FA-A5B732374C90}" type="slidenum">
              <a:rPr lang="en-US"/>
              <a:pPr>
                <a:defRPr/>
              </a:pPr>
              <a:t>‹#›</a:t>
            </a:fld>
            <a:endParaRPr lang="en-US"/>
          </a:p>
        </p:txBody>
      </p:sp>
      <p:sp>
        <p:nvSpPr>
          <p:cNvPr id="5" name="灯片编号占位符 1029"/>
          <p:cNvSpPr>
            <a:spLocks noGrp="1"/>
          </p:cNvSpPr>
          <p:nvPr>
            <p:ph type="sldNum" sz="quarter" idx="4"/>
          </p:nvPr>
        </p:nvSpPr>
        <p:spPr bwMode="auto">
          <a:xfrm>
            <a:off x="6553200" y="6477000"/>
            <a:ext cx="2133600" cy="244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000">
                <a:latin typeface="Arial" panose="020B0604020202020204" pitchFamily="34" charset="0"/>
                <a:ea typeface="宋体" charset="-122"/>
              </a:defRPr>
            </a:lvl1pPr>
          </a:lstStyle>
          <a:p>
            <a:pPr>
              <a:defRPr/>
            </a:pPr>
            <a:fld id="{C98371C8-DAA8-4500-B15D-51FA74A58DC4}" type="slidenum">
              <a:rPr lang="en-US"/>
              <a:pPr>
                <a:defRPr/>
              </a:pPr>
              <a:t>‹#›</a:t>
            </a:fld>
            <a:endParaRPr lang="en-US"/>
          </a:p>
        </p:txBody>
      </p:sp>
      <p:sp>
        <p:nvSpPr>
          <p:cNvPr id="1036" name="平行四边形 1035" descr="a1"/>
          <p:cNvSpPr/>
          <p:nvPr/>
        </p:nvSpPr>
        <p:spPr>
          <a:xfrm>
            <a:off x="6172200" y="396875"/>
            <a:ext cx="1143000" cy="746125"/>
          </a:xfrm>
          <a:prstGeom prst="parallelogram">
            <a:avLst>
              <a:gd name="adj" fmla="val 46361"/>
            </a:avLst>
          </a:prstGeom>
          <a:blipFill rotWithShape="1">
            <a:blip r:embed="rId13" cstate="print"/>
            <a:stretch>
              <a:fillRect/>
            </a:stretch>
          </a:blipFill>
          <a:ln w="9525">
            <a:noFill/>
          </a:ln>
        </p:spPr>
        <p:txBody>
          <a:bodyPr/>
          <a:lstStyle/>
          <a:p>
            <a:pPr>
              <a:defRPr/>
            </a:pPr>
            <a:endParaRPr lang="zh-CN" altLang="en-US">
              <a:ea typeface="宋体" charset="-122"/>
            </a:endParaRPr>
          </a:p>
        </p:txBody>
      </p:sp>
      <p:sp>
        <p:nvSpPr>
          <p:cNvPr id="1037" name="任意多边形 1036"/>
          <p:cNvSpPr/>
          <p:nvPr/>
        </p:nvSpPr>
        <p:spPr>
          <a:xfrm rot="10800000">
            <a:off x="7086600" y="396875"/>
            <a:ext cx="1323975" cy="746125"/>
          </a:xfrm>
          <a:custGeom>
            <a:avLst/>
            <a:gdLst>
              <a:gd name="txL" fmla="*/ 4500 w 21600"/>
              <a:gd name="txT" fmla="*/ 4500 h 21600"/>
              <a:gd name="txR" fmla="*/ 17100 w 21600"/>
              <a:gd name="txB" fmla="*/ 17100 h 21600"/>
            </a:gdLst>
            <a:ahLst/>
            <a:cxnLst>
              <a:cxn ang="0">
                <a:pos x="18900" y="10800"/>
              </a:cxn>
              <a:cxn ang="90">
                <a:pos x="10800" y="21600"/>
              </a:cxn>
              <a:cxn ang="180">
                <a:pos x="2700" y="10800"/>
              </a:cxn>
              <a:cxn ang="270">
                <a:pos x="10800" y="0"/>
              </a:cxn>
            </a:cxnLst>
            <a:rect l="txL" t="txT" r="txR" b="txB"/>
            <a:pathLst>
              <a:path w="21600" h="21600">
                <a:moveTo>
                  <a:pt x="0" y="0"/>
                </a:moveTo>
                <a:lnTo>
                  <a:pt x="5400" y="21600"/>
                </a:lnTo>
                <a:lnTo>
                  <a:pt x="16200" y="21600"/>
                </a:lnTo>
                <a:lnTo>
                  <a:pt x="21600" y="0"/>
                </a:lnTo>
                <a:close/>
              </a:path>
            </a:pathLst>
          </a:custGeom>
          <a:blipFill rotWithShape="1">
            <a:blip r:embed="rId14" cstate="print"/>
            <a:stretch>
              <a:fillRect/>
            </a:stretch>
          </a:blipFill>
          <a:ln w="9525">
            <a:noFill/>
          </a:ln>
        </p:spPr>
        <p:txBody>
          <a:bodyPr/>
          <a:lstStyle/>
          <a:p>
            <a:pPr>
              <a:defRPr/>
            </a:pPr>
            <a:endParaRPr lang="zh-CN" altLang="en-US">
              <a:ea typeface="宋体" charset="-122"/>
            </a:endParaRPr>
          </a:p>
        </p:txBody>
      </p:sp>
      <p:sp>
        <p:nvSpPr>
          <p:cNvPr id="1038" name="任意多边形 1037"/>
          <p:cNvSpPr/>
          <p:nvPr/>
        </p:nvSpPr>
        <p:spPr>
          <a:xfrm>
            <a:off x="8150225" y="396875"/>
            <a:ext cx="993775" cy="746125"/>
          </a:xfrm>
          <a:custGeom>
            <a:avLst/>
            <a:gdLst/>
            <a:ahLst/>
            <a:cxnLst/>
            <a:rect l="0" t="0" r="0" b="0"/>
            <a:pathLst>
              <a:path w="793" h="672">
                <a:moveTo>
                  <a:pt x="0" y="0"/>
                </a:moveTo>
                <a:lnTo>
                  <a:pt x="265" y="672"/>
                </a:lnTo>
                <a:lnTo>
                  <a:pt x="793" y="672"/>
                </a:lnTo>
                <a:lnTo>
                  <a:pt x="793" y="0"/>
                </a:lnTo>
                <a:lnTo>
                  <a:pt x="0" y="0"/>
                </a:lnTo>
                <a:close/>
              </a:path>
            </a:pathLst>
          </a:custGeom>
          <a:blipFill rotWithShape="1">
            <a:blip r:embed="rId15" cstate="print"/>
            <a:stretch>
              <a:fillRect/>
            </a:stretch>
          </a:blipFill>
          <a:ln w="9525">
            <a:noFill/>
          </a:ln>
        </p:spPr>
        <p:txBody>
          <a:bodyPr/>
          <a:lstStyle/>
          <a:p>
            <a:pPr>
              <a:defRPr/>
            </a:pPr>
            <a:endParaRPr lang="zh-CN" altLang="en-US">
              <a:ea typeface="宋体" charset="-122"/>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sldNum="0" hdr="0" ftr="0" dt="0"/>
  <p:txStyles>
    <p:titleStyle>
      <a:lvl1pPr algn="l" rtl="0" eaLnBrk="0" fontAlgn="base" hangingPunct="0">
        <a:spcBef>
          <a:spcPct val="0"/>
        </a:spcBef>
        <a:spcAft>
          <a:spcPct val="0"/>
        </a:spcAft>
        <a:buClr>
          <a:srgbClr val="000000"/>
        </a:buClr>
        <a:defRPr sz="3200" kern="1200">
          <a:solidFill>
            <a:schemeClr val="bg1"/>
          </a:solidFill>
          <a:latin typeface="+mj-lt"/>
          <a:ea typeface="+mj-ea"/>
          <a:cs typeface="+mj-cs"/>
        </a:defRPr>
      </a:lvl1pPr>
      <a:lvl2pPr algn="l" rtl="0" eaLnBrk="0" fontAlgn="base" hangingPunct="0">
        <a:spcBef>
          <a:spcPct val="0"/>
        </a:spcBef>
        <a:spcAft>
          <a:spcPct val="0"/>
        </a:spcAft>
        <a:buClr>
          <a:srgbClr val="000000"/>
        </a:buClr>
        <a:defRPr sz="3200">
          <a:solidFill>
            <a:schemeClr val="bg1"/>
          </a:solidFill>
          <a:latin typeface="Arial" charset="0"/>
        </a:defRPr>
      </a:lvl2pPr>
      <a:lvl3pPr algn="l" rtl="0" eaLnBrk="0" fontAlgn="base" hangingPunct="0">
        <a:spcBef>
          <a:spcPct val="0"/>
        </a:spcBef>
        <a:spcAft>
          <a:spcPct val="0"/>
        </a:spcAft>
        <a:buClr>
          <a:srgbClr val="000000"/>
        </a:buClr>
        <a:defRPr sz="3200">
          <a:solidFill>
            <a:schemeClr val="bg1"/>
          </a:solidFill>
          <a:latin typeface="Arial" charset="0"/>
        </a:defRPr>
      </a:lvl3pPr>
      <a:lvl4pPr algn="l" rtl="0" eaLnBrk="0" fontAlgn="base" hangingPunct="0">
        <a:spcBef>
          <a:spcPct val="0"/>
        </a:spcBef>
        <a:spcAft>
          <a:spcPct val="0"/>
        </a:spcAft>
        <a:buClr>
          <a:srgbClr val="000000"/>
        </a:buClr>
        <a:defRPr sz="3200">
          <a:solidFill>
            <a:schemeClr val="bg1"/>
          </a:solidFill>
          <a:latin typeface="Arial" charset="0"/>
        </a:defRPr>
      </a:lvl4pPr>
      <a:lvl5pPr algn="l" rtl="0" eaLnBrk="0" fontAlgn="base" hangingPunct="0">
        <a:spcBef>
          <a:spcPct val="0"/>
        </a:spcBef>
        <a:spcAft>
          <a:spcPct val="0"/>
        </a:spcAft>
        <a:buClr>
          <a:srgbClr val="000000"/>
        </a:buClr>
        <a:defRPr sz="3200">
          <a:solidFill>
            <a:schemeClr val="bg1"/>
          </a:solidFill>
          <a:latin typeface="Arial" charset="0"/>
        </a:defRPr>
      </a:lvl5pPr>
      <a:lvl6pPr marL="457200" algn="l" rtl="0" fontAlgn="base">
        <a:spcBef>
          <a:spcPct val="0"/>
        </a:spcBef>
        <a:spcAft>
          <a:spcPct val="0"/>
        </a:spcAft>
        <a:buClr>
          <a:srgbClr val="000000"/>
        </a:buClr>
        <a:defRPr sz="3200">
          <a:solidFill>
            <a:schemeClr val="bg1"/>
          </a:solidFill>
          <a:latin typeface="Arial" charset="0"/>
        </a:defRPr>
      </a:lvl6pPr>
      <a:lvl7pPr marL="914400" algn="l" rtl="0" fontAlgn="base">
        <a:spcBef>
          <a:spcPct val="0"/>
        </a:spcBef>
        <a:spcAft>
          <a:spcPct val="0"/>
        </a:spcAft>
        <a:buClr>
          <a:srgbClr val="000000"/>
        </a:buClr>
        <a:defRPr sz="3200">
          <a:solidFill>
            <a:schemeClr val="bg1"/>
          </a:solidFill>
          <a:latin typeface="Arial" charset="0"/>
        </a:defRPr>
      </a:lvl7pPr>
      <a:lvl8pPr marL="1371600" algn="l" rtl="0" fontAlgn="base">
        <a:spcBef>
          <a:spcPct val="0"/>
        </a:spcBef>
        <a:spcAft>
          <a:spcPct val="0"/>
        </a:spcAft>
        <a:buClr>
          <a:srgbClr val="000000"/>
        </a:buClr>
        <a:defRPr sz="3200">
          <a:solidFill>
            <a:schemeClr val="bg1"/>
          </a:solidFill>
          <a:latin typeface="Arial" charset="0"/>
        </a:defRPr>
      </a:lvl8pPr>
      <a:lvl9pPr marL="1828800" algn="l" rtl="0" fontAlgn="base">
        <a:spcBef>
          <a:spcPct val="0"/>
        </a:spcBef>
        <a:spcAft>
          <a:spcPct val="0"/>
        </a:spcAft>
        <a:buClr>
          <a:srgbClr val="000000"/>
        </a:buClr>
        <a:defRPr sz="32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baike.so.com/doc/6778084.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标题 2049"/>
          <p:cNvSpPr>
            <a:spLocks noGrp="1"/>
          </p:cNvSpPr>
          <p:nvPr>
            <p:ph type="ctrTitle"/>
          </p:nvPr>
        </p:nvSpPr>
        <p:spPr/>
        <p:txBody>
          <a:bodyPr/>
          <a:lstStyle/>
          <a:p>
            <a:pPr eaLnBrk="1" hangingPunct="1"/>
            <a:r>
              <a:rPr lang="en-US" altLang="zh-CN" smtClean="0">
                <a:ea typeface="宋体" pitchFamily="2" charset="-122"/>
              </a:rPr>
              <a:t> </a:t>
            </a:r>
            <a:r>
              <a:rPr lang="en-US" altLang="zh-CN" sz="5400" smtClean="0">
                <a:latin typeface="微软雅黑" pitchFamily="34" charset="-122"/>
                <a:ea typeface="微软雅黑" pitchFamily="34" charset="-122"/>
              </a:rPr>
              <a:t>文本再构法在小学英语</a:t>
            </a:r>
            <a:br>
              <a:rPr lang="en-US" altLang="zh-CN" sz="5400" smtClean="0">
                <a:latin typeface="微软雅黑" pitchFamily="34" charset="-122"/>
                <a:ea typeface="微软雅黑" pitchFamily="34" charset="-122"/>
              </a:rPr>
            </a:br>
            <a:r>
              <a:rPr lang="en-US" altLang="zh-CN" sz="5400" smtClean="0">
                <a:latin typeface="微软雅黑" pitchFamily="34" charset="-122"/>
                <a:ea typeface="微软雅黑" pitchFamily="34" charset="-122"/>
              </a:rPr>
              <a:t>语篇教学中的应用</a:t>
            </a:r>
          </a:p>
        </p:txBody>
      </p:sp>
      <p:sp>
        <p:nvSpPr>
          <p:cNvPr id="13315" name="副标题 2050"/>
          <p:cNvSpPr>
            <a:spLocks noGrp="1"/>
          </p:cNvSpPr>
          <p:nvPr>
            <p:ph type="subTitle" idx="1"/>
          </p:nvPr>
        </p:nvSpPr>
        <p:spPr>
          <a:xfrm>
            <a:off x="1371600" y="5095875"/>
            <a:ext cx="6400800" cy="533400"/>
          </a:xfrm>
        </p:spPr>
        <p:txBody>
          <a:bodyPr/>
          <a:lstStyle/>
          <a:p>
            <a:pPr eaLnBrk="1" hangingPunct="1"/>
            <a:r>
              <a:rPr lang="en-US" altLang="zh-CN" sz="2800" b="1" smtClean="0">
                <a:latin typeface="仿宋" pitchFamily="49" charset="-122"/>
                <a:ea typeface="仿宋" pitchFamily="49" charset="-122"/>
              </a:rPr>
              <a:t> </a:t>
            </a:r>
            <a:r>
              <a:rPr lang="zh-CN" altLang="en-US" sz="2800" b="1" smtClean="0">
                <a:latin typeface="仿宋" pitchFamily="49" charset="-122"/>
                <a:ea typeface="仿宋" pitchFamily="49" charset="-122"/>
              </a:rPr>
              <a:t>长海县</a:t>
            </a:r>
            <a:r>
              <a:rPr lang="zh-CN" altLang="zh-CN" sz="2800" b="1" smtClean="0">
                <a:latin typeface="仿宋" pitchFamily="49" charset="-122"/>
                <a:ea typeface="仿宋" pitchFamily="49" charset="-122"/>
              </a:rPr>
              <a:t>教师进修学校</a:t>
            </a:r>
          </a:p>
          <a:p>
            <a:pPr eaLnBrk="1" hangingPunct="1"/>
            <a:r>
              <a:rPr lang="zh-CN" altLang="zh-CN" sz="2800" b="1" smtClean="0">
                <a:latin typeface="仿宋" pitchFamily="49" charset="-122"/>
                <a:ea typeface="仿宋" pitchFamily="49" charset="-122"/>
              </a:rPr>
              <a:t> </a:t>
            </a:r>
            <a:r>
              <a:rPr lang="zh-CN" altLang="en-US" sz="2800" b="1" smtClean="0">
                <a:latin typeface="仿宋" pitchFamily="49" charset="-122"/>
                <a:ea typeface="仿宋" pitchFamily="49" charset="-122"/>
              </a:rPr>
              <a:t>于 红</a:t>
            </a:r>
            <a:endParaRPr lang="zh-CN" altLang="zh-CN" sz="2800" b="1" smtClean="0">
              <a:latin typeface="仿宋" pitchFamily="49" charset="-122"/>
              <a:ea typeface="仿宋" pitchFamily="49" charset="-122"/>
            </a:endParaRPr>
          </a:p>
          <a:p>
            <a:pPr eaLnBrk="1" hangingPunct="1"/>
            <a:r>
              <a:rPr lang="en-US" altLang="zh-CN" sz="2800" b="1" smtClean="0">
                <a:latin typeface="仿宋" pitchFamily="49" charset="-122"/>
                <a:ea typeface="仿宋" pitchFamily="49" charset="-122"/>
              </a:rPr>
              <a:t>  2018</a:t>
            </a:r>
            <a:r>
              <a:rPr lang="zh-CN" altLang="en-US" sz="2800" b="1" smtClean="0">
                <a:latin typeface="仿宋" pitchFamily="49" charset="-122"/>
                <a:ea typeface="仿宋" pitchFamily="49" charset="-122"/>
              </a:rPr>
              <a:t>年</a:t>
            </a:r>
            <a:r>
              <a:rPr lang="en-US" altLang="zh-CN" sz="2800" b="1" smtClean="0">
                <a:latin typeface="仿宋" pitchFamily="49" charset="-122"/>
                <a:ea typeface="仿宋" pitchFamily="49" charset="-122"/>
              </a:rPr>
              <a:t>10</a:t>
            </a:r>
            <a:r>
              <a:rPr lang="zh-CN" altLang="en-US" sz="2800" b="1" smtClean="0">
                <a:latin typeface="仿宋" pitchFamily="49" charset="-122"/>
                <a:ea typeface="仿宋" pitchFamily="49" charset="-122"/>
              </a:rPr>
              <a:t>月</a:t>
            </a:r>
            <a:r>
              <a:rPr lang="en-US" altLang="zh-CN" sz="2800" b="1" smtClean="0">
                <a:latin typeface="仿宋" pitchFamily="49" charset="-122"/>
                <a:ea typeface="仿宋" pitchFamily="49" charset="-122"/>
              </a:rPr>
              <a:t>10</a:t>
            </a:r>
            <a:r>
              <a:rPr lang="zh-CN" altLang="en-US" sz="2800" b="1" smtClean="0">
                <a:latin typeface="仿宋" pitchFamily="49" charset="-122"/>
                <a:ea typeface="仿宋" pitchFamily="49" charset="-122"/>
              </a:rPr>
              <a:t>日</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74753"/>
          <p:cNvSpPr>
            <a:spLocks noGrp="1"/>
          </p:cNvSpPr>
          <p:nvPr>
            <p:ph type="title"/>
          </p:nvPr>
        </p:nvSpPr>
        <p:spPr/>
        <p:txBody>
          <a:bodyPr/>
          <a:lstStyle/>
          <a:p>
            <a:pPr eaLnBrk="1" hangingPunct="1">
              <a:defRPr/>
            </a:pPr>
            <a:r>
              <a:rPr lang="en-US" altLang="zh-CN" sz="4000" b="1" smtClean="0">
                <a:effectLst>
                  <a:outerShdw blurRad="38100" dist="38100" dir="2700000" algn="tl">
                    <a:srgbClr val="C0C0C0"/>
                  </a:outerShdw>
                </a:effectLst>
                <a:ea typeface="宋体" pitchFamily="2" charset="-122"/>
              </a:rPr>
              <a:t>What</a:t>
            </a:r>
          </a:p>
        </p:txBody>
      </p:sp>
      <p:sp>
        <p:nvSpPr>
          <p:cNvPr id="22530" name="椭圆 74754"/>
          <p:cNvSpPr>
            <a:spLocks noChangeArrowheads="1"/>
          </p:cNvSpPr>
          <p:nvPr/>
        </p:nvSpPr>
        <p:spPr bwMode="auto">
          <a:xfrm>
            <a:off x="3267075" y="1524000"/>
            <a:ext cx="2641600" cy="2644775"/>
          </a:xfrm>
          <a:prstGeom prst="ellipse">
            <a:avLst/>
          </a:prstGeom>
          <a:solidFill>
            <a:schemeClr val="accent2">
              <a:alpha val="34901"/>
            </a:schemeClr>
          </a:solidFill>
          <a:ln w="9525">
            <a:noFill/>
            <a:round/>
            <a:headEnd/>
            <a:tailEnd/>
          </a:ln>
        </p:spPr>
        <p:txBody>
          <a:bodyPr/>
          <a:lstStyle/>
          <a:p>
            <a:endParaRPr lang="zh-CN" altLang="en-US"/>
          </a:p>
        </p:txBody>
      </p:sp>
      <p:sp>
        <p:nvSpPr>
          <p:cNvPr id="22531" name="椭圆 74755"/>
          <p:cNvSpPr>
            <a:spLocks noChangeArrowheads="1"/>
          </p:cNvSpPr>
          <p:nvPr/>
        </p:nvSpPr>
        <p:spPr bwMode="auto">
          <a:xfrm>
            <a:off x="4206875" y="2916238"/>
            <a:ext cx="2643188" cy="2643187"/>
          </a:xfrm>
          <a:prstGeom prst="ellipse">
            <a:avLst/>
          </a:prstGeom>
          <a:solidFill>
            <a:schemeClr val="folHlink">
              <a:alpha val="34901"/>
            </a:schemeClr>
          </a:solidFill>
          <a:ln w="9525">
            <a:noFill/>
            <a:round/>
            <a:headEnd/>
            <a:tailEnd/>
          </a:ln>
        </p:spPr>
        <p:txBody>
          <a:bodyPr/>
          <a:lstStyle/>
          <a:p>
            <a:endParaRPr lang="zh-CN" altLang="en-US"/>
          </a:p>
        </p:txBody>
      </p:sp>
      <p:sp>
        <p:nvSpPr>
          <p:cNvPr id="22532" name="椭圆 74756"/>
          <p:cNvSpPr>
            <a:spLocks noChangeArrowheads="1"/>
          </p:cNvSpPr>
          <p:nvPr/>
        </p:nvSpPr>
        <p:spPr bwMode="auto">
          <a:xfrm>
            <a:off x="2224088" y="2881313"/>
            <a:ext cx="2644775" cy="2643187"/>
          </a:xfrm>
          <a:prstGeom prst="ellipse">
            <a:avLst/>
          </a:prstGeom>
          <a:solidFill>
            <a:schemeClr val="accent1">
              <a:alpha val="34901"/>
            </a:schemeClr>
          </a:solidFill>
          <a:ln w="9525">
            <a:noFill/>
            <a:round/>
            <a:headEnd/>
            <a:tailEnd/>
          </a:ln>
        </p:spPr>
        <p:txBody>
          <a:bodyPr/>
          <a:lstStyle/>
          <a:p>
            <a:endParaRPr lang="zh-CN" altLang="en-US"/>
          </a:p>
        </p:txBody>
      </p:sp>
      <p:sp>
        <p:nvSpPr>
          <p:cNvPr id="22533" name="直接连接符 74757"/>
          <p:cNvSpPr>
            <a:spLocks noChangeShapeType="1"/>
          </p:cNvSpPr>
          <p:nvPr/>
        </p:nvSpPr>
        <p:spPr bwMode="auto">
          <a:xfrm flipH="1" flipV="1">
            <a:off x="2813050" y="2568575"/>
            <a:ext cx="1149350" cy="833438"/>
          </a:xfrm>
          <a:prstGeom prst="line">
            <a:avLst/>
          </a:prstGeom>
          <a:noFill/>
          <a:ln w="19050">
            <a:solidFill>
              <a:srgbClr val="4D4D4D"/>
            </a:solidFill>
            <a:round/>
            <a:headEnd type="oval" w="lg" len="lg"/>
            <a:tailEnd/>
          </a:ln>
        </p:spPr>
        <p:txBody>
          <a:bodyPr/>
          <a:lstStyle/>
          <a:p>
            <a:endParaRPr lang="zh-CN" altLang="en-US"/>
          </a:p>
        </p:txBody>
      </p:sp>
      <p:sp>
        <p:nvSpPr>
          <p:cNvPr id="22534" name="直接连接符 74758"/>
          <p:cNvSpPr>
            <a:spLocks noChangeShapeType="1"/>
          </p:cNvSpPr>
          <p:nvPr/>
        </p:nvSpPr>
        <p:spPr bwMode="auto">
          <a:xfrm flipV="1">
            <a:off x="5318125" y="2601913"/>
            <a:ext cx="1217613" cy="765175"/>
          </a:xfrm>
          <a:prstGeom prst="line">
            <a:avLst/>
          </a:prstGeom>
          <a:noFill/>
          <a:ln w="19050">
            <a:solidFill>
              <a:srgbClr val="4D4D4D"/>
            </a:solidFill>
            <a:round/>
            <a:headEnd type="oval" w="lg" len="lg"/>
            <a:tailEnd/>
          </a:ln>
        </p:spPr>
        <p:txBody>
          <a:bodyPr/>
          <a:lstStyle/>
          <a:p>
            <a:endParaRPr lang="zh-CN" altLang="en-US"/>
          </a:p>
        </p:txBody>
      </p:sp>
      <p:sp>
        <p:nvSpPr>
          <p:cNvPr id="22535" name="直接连接符 74759"/>
          <p:cNvSpPr>
            <a:spLocks noChangeShapeType="1"/>
          </p:cNvSpPr>
          <p:nvPr/>
        </p:nvSpPr>
        <p:spPr bwMode="auto">
          <a:xfrm flipH="1">
            <a:off x="4519613" y="4551363"/>
            <a:ext cx="25400" cy="1042987"/>
          </a:xfrm>
          <a:prstGeom prst="line">
            <a:avLst/>
          </a:prstGeom>
          <a:noFill/>
          <a:ln w="19050">
            <a:solidFill>
              <a:srgbClr val="4D4D4D"/>
            </a:solidFill>
            <a:round/>
            <a:headEnd type="oval" w="lg" len="lg"/>
            <a:tailEnd/>
          </a:ln>
        </p:spPr>
        <p:txBody>
          <a:bodyPr/>
          <a:lstStyle/>
          <a:p>
            <a:endParaRPr lang="zh-CN" altLang="en-US"/>
          </a:p>
        </p:txBody>
      </p:sp>
      <p:sp>
        <p:nvSpPr>
          <p:cNvPr id="22536" name="矩形 74760"/>
          <p:cNvSpPr>
            <a:spLocks noChangeArrowheads="1"/>
          </p:cNvSpPr>
          <p:nvPr/>
        </p:nvSpPr>
        <p:spPr bwMode="auto">
          <a:xfrm>
            <a:off x="4010025" y="3497263"/>
            <a:ext cx="1176338" cy="579437"/>
          </a:xfrm>
          <a:prstGeom prst="rect">
            <a:avLst/>
          </a:prstGeom>
          <a:noFill/>
          <a:ln w="9525">
            <a:noFill/>
            <a:miter lim="800000"/>
            <a:headEnd/>
            <a:tailEnd/>
          </a:ln>
        </p:spPr>
        <p:txBody>
          <a:bodyPr wrap="none">
            <a:spAutoFit/>
          </a:bodyPr>
          <a:lstStyle/>
          <a:p>
            <a:pPr algn="ctr"/>
            <a:r>
              <a:rPr lang="en-US" altLang="zh-CN" sz="3200" b="1">
                <a:solidFill>
                  <a:schemeClr val="bg1"/>
                </a:solidFill>
                <a:cs typeface="Arial" pitchFamily="34" charset="0"/>
              </a:rPr>
              <a:t>What</a:t>
            </a:r>
          </a:p>
        </p:txBody>
      </p:sp>
      <p:sp>
        <p:nvSpPr>
          <p:cNvPr id="74762" name="文本框 74761"/>
          <p:cNvSpPr txBox="1"/>
          <p:nvPr/>
        </p:nvSpPr>
        <p:spPr>
          <a:xfrm>
            <a:off x="381000" y="1752600"/>
            <a:ext cx="2052638" cy="3270250"/>
          </a:xfrm>
          <a:prstGeom prst="rect">
            <a:avLst/>
          </a:prstGeom>
          <a:noFill/>
          <a:ln w="9525">
            <a:noFill/>
          </a:ln>
        </p:spPr>
        <p:txBody>
          <a:bodyPr>
            <a:spAutoFit/>
          </a:bodyPr>
          <a:lstStyle/>
          <a:p>
            <a:pPr marL="120650" indent="-120650">
              <a:defRPr/>
            </a:pPr>
            <a:r>
              <a:rPr lang="zh-CN" altLang="en-US" sz="1600" b="1" u="sng">
                <a:effectLst>
                  <a:outerShdw blurRad="38100" dist="38100" dir="2700000" algn="tl">
                    <a:srgbClr val="C0C0C0"/>
                  </a:outerShdw>
                </a:effectLst>
                <a:latin typeface="宋体" pitchFamily="2" charset="-122"/>
              </a:rPr>
              <a:t>文本</a:t>
            </a:r>
            <a:r>
              <a:rPr lang="zh-CN" altLang="en-US" sz="1600" b="1">
                <a:effectLst>
                  <a:outerShdw blurRad="38100" dist="38100" dir="2700000" algn="tl">
                    <a:srgbClr val="C0C0C0"/>
                  </a:outerShdw>
                </a:effectLst>
                <a:latin typeface="宋体" pitchFamily="2" charset="-122"/>
              </a:rPr>
              <a:t>即英语课文，是教学内容的载体。</a:t>
            </a:r>
            <a:r>
              <a:rPr lang="zh-CN" altLang="zh-CN" sz="1600" b="1">
                <a:effectLst>
                  <a:outerShdw blurRad="38100" dist="38100" dir="2700000" algn="tl">
                    <a:srgbClr val="C0C0C0"/>
                  </a:outerShdw>
                </a:effectLst>
                <a:latin typeface="宋体" pitchFamily="2" charset="-122"/>
              </a:rPr>
              <a:t>它可以是课文中的一个单词、一个对话，一个篇章，也可以是课文中的一首歌谣、一段绕口令，一支歌曲，是我们英语课堂教学的一种凭借，是学习英语知识、提高语用能力的一个载体。</a:t>
            </a:r>
            <a:r>
              <a:rPr lang="zh-CN" altLang="en-US" sz="1600">
                <a:latin typeface="宋体" pitchFamily="2" charset="-122"/>
              </a:rPr>
              <a:t> </a:t>
            </a:r>
            <a:endParaRPr lang="en-US" altLang="zh-CN" sz="1600">
              <a:latin typeface="宋体" pitchFamily="2" charset="-122"/>
            </a:endParaRPr>
          </a:p>
        </p:txBody>
      </p:sp>
      <p:sp>
        <p:nvSpPr>
          <p:cNvPr id="74763" name="文本框 74762"/>
          <p:cNvSpPr txBox="1"/>
          <p:nvPr/>
        </p:nvSpPr>
        <p:spPr>
          <a:xfrm>
            <a:off x="6467475" y="1836738"/>
            <a:ext cx="2052638" cy="1069975"/>
          </a:xfrm>
          <a:prstGeom prst="rect">
            <a:avLst/>
          </a:prstGeom>
          <a:noFill/>
          <a:ln w="9525">
            <a:noFill/>
          </a:ln>
        </p:spPr>
        <p:txBody>
          <a:bodyPr>
            <a:spAutoFit/>
          </a:bodyPr>
          <a:lstStyle/>
          <a:p>
            <a:pPr marL="120650" indent="-120650" algn="ctr">
              <a:spcBef>
                <a:spcPct val="50000"/>
              </a:spcBef>
              <a:defRPr/>
            </a:pPr>
            <a:r>
              <a:rPr lang="zh-CN" altLang="en-US" sz="1600" b="1" dirty="0">
                <a:effectLst>
                  <a:outerShdw blurRad="38100" dist="38100" dir="2700000" algn="tl">
                    <a:srgbClr val="C0C0C0"/>
                  </a:outerShdw>
                </a:effectLst>
                <a:latin typeface="Arial" charset="0"/>
                <a:ea typeface="宋体" charset="-122"/>
                <a:cs typeface="Arial" charset="0"/>
              </a:rPr>
              <a:t>建构主义理论</a:t>
            </a:r>
          </a:p>
          <a:p>
            <a:pPr marL="120650" indent="-120650" algn="ctr">
              <a:spcBef>
                <a:spcPct val="50000"/>
              </a:spcBef>
              <a:defRPr/>
            </a:pPr>
            <a:r>
              <a:rPr lang="zh-CN" altLang="en-US" sz="1600" b="1" dirty="0">
                <a:effectLst>
                  <a:outerShdw blurRad="38100" dist="38100" dir="2700000" algn="tl">
                    <a:srgbClr val="C0C0C0"/>
                  </a:outerShdw>
                </a:effectLst>
                <a:latin typeface="Arial" charset="0"/>
                <a:ea typeface="宋体" charset="-122"/>
              </a:rPr>
              <a:t>情境学习理论</a:t>
            </a:r>
          </a:p>
          <a:p>
            <a:pPr marL="120650" indent="-120650" algn="ctr">
              <a:spcBef>
                <a:spcPct val="50000"/>
              </a:spcBef>
              <a:defRPr/>
            </a:pPr>
            <a:r>
              <a:rPr lang="zh-CN" altLang="en-US" sz="1600" b="1" dirty="0">
                <a:effectLst>
                  <a:outerShdw blurRad="38100" dist="38100" dir="2700000" algn="tl">
                    <a:srgbClr val="C0C0C0"/>
                  </a:outerShdw>
                </a:effectLst>
                <a:latin typeface="Arial" charset="0"/>
                <a:ea typeface="宋体" charset="-122"/>
              </a:rPr>
              <a:t>输入假说</a:t>
            </a:r>
          </a:p>
        </p:txBody>
      </p:sp>
      <p:sp>
        <p:nvSpPr>
          <p:cNvPr id="74764" name="文本框 74763"/>
          <p:cNvSpPr txBox="1"/>
          <p:nvPr/>
        </p:nvSpPr>
        <p:spPr>
          <a:xfrm>
            <a:off x="1219200" y="5715000"/>
            <a:ext cx="6629400" cy="825500"/>
          </a:xfrm>
          <a:prstGeom prst="rect">
            <a:avLst/>
          </a:prstGeom>
          <a:noFill/>
          <a:ln w="9525">
            <a:noFill/>
          </a:ln>
        </p:spPr>
        <p:txBody>
          <a:bodyPr>
            <a:spAutoFit/>
          </a:bodyPr>
          <a:lstStyle/>
          <a:p>
            <a:pPr marL="120650" indent="-120650">
              <a:defRPr/>
            </a:pPr>
            <a:r>
              <a:rPr lang="zh-CN" altLang="en-US" sz="1600" b="1" u="sng">
                <a:effectLst>
                  <a:outerShdw blurRad="38100" dist="38100" dir="2700000" algn="tl">
                    <a:srgbClr val="C0C0C0"/>
                  </a:outerShdw>
                </a:effectLst>
                <a:latin typeface="Arial" charset="0"/>
              </a:rPr>
              <a:t>文本再构</a:t>
            </a:r>
            <a:r>
              <a:rPr lang="zh-CN" altLang="en-US" sz="1600" b="1">
                <a:effectLst>
                  <a:outerShdw blurRad="38100" dist="38100" dir="2700000" algn="tl">
                    <a:srgbClr val="C0C0C0"/>
                  </a:outerShdw>
                </a:effectLst>
                <a:latin typeface="Arial" charset="0"/>
              </a:rPr>
              <a:t>定义为教师基于教材内容和学生水平，针对所欲达成的目标，对教材中的原文本进行创造性地改编或整合，形成一个具有情境性和可操作性的新的语言学习材料，从而更好地提升学生的综合语言能力。</a:t>
            </a:r>
            <a:endParaRPr lang="en-US" altLang="zh-CN" sz="1600" b="1">
              <a:effectLst>
                <a:outerShdw blurRad="38100" dist="38100" dir="2700000" algn="tl">
                  <a:srgbClr val="C0C0C0"/>
                </a:outerShdw>
              </a:effectLst>
              <a:latin typeface="Arial" charset="0"/>
            </a:endParaRPr>
          </a:p>
        </p:txBody>
      </p:sp>
      <p:sp>
        <p:nvSpPr>
          <p:cNvPr id="22540" name="文本框 74764"/>
          <p:cNvSpPr txBox="1">
            <a:spLocks noChangeArrowheads="1"/>
          </p:cNvSpPr>
          <p:nvPr/>
        </p:nvSpPr>
        <p:spPr bwMode="auto">
          <a:xfrm>
            <a:off x="3681413" y="1860550"/>
            <a:ext cx="1824037" cy="701675"/>
          </a:xfrm>
          <a:prstGeom prst="rect">
            <a:avLst/>
          </a:prstGeom>
          <a:noFill/>
          <a:ln w="9525">
            <a:noFill/>
            <a:miter lim="800000"/>
            <a:headEnd/>
            <a:tailEnd/>
          </a:ln>
        </p:spPr>
        <p:txBody>
          <a:bodyPr>
            <a:spAutoFit/>
          </a:bodyPr>
          <a:lstStyle/>
          <a:p>
            <a:pPr algn="ctr" eaLnBrk="0" hangingPunct="0"/>
            <a:r>
              <a:rPr lang="zh-CN" altLang="en-US" sz="2000" b="1">
                <a:solidFill>
                  <a:srgbClr val="0000FF"/>
                </a:solidFill>
                <a:cs typeface="Arial" pitchFamily="34" charset="0"/>
              </a:rPr>
              <a:t>文本的</a:t>
            </a:r>
          </a:p>
          <a:p>
            <a:pPr algn="ctr" eaLnBrk="0" hangingPunct="0"/>
            <a:r>
              <a:rPr lang="zh-CN" altLang="en-US" sz="2000" b="1">
                <a:solidFill>
                  <a:srgbClr val="0000FF"/>
                </a:solidFill>
                <a:cs typeface="Arial" pitchFamily="34" charset="0"/>
              </a:rPr>
              <a:t>概念界定</a:t>
            </a:r>
            <a:endParaRPr lang="zh-CN" altLang="en-US" sz="2000">
              <a:solidFill>
                <a:srgbClr val="0000FF"/>
              </a:solidFill>
              <a:cs typeface="Arial" pitchFamily="34" charset="0"/>
            </a:endParaRPr>
          </a:p>
        </p:txBody>
      </p:sp>
      <p:sp>
        <p:nvSpPr>
          <p:cNvPr id="22541" name="文本框 74765"/>
          <p:cNvSpPr txBox="1">
            <a:spLocks noChangeArrowheads="1"/>
          </p:cNvSpPr>
          <p:nvPr/>
        </p:nvSpPr>
        <p:spPr bwMode="auto">
          <a:xfrm>
            <a:off x="2428875" y="3970338"/>
            <a:ext cx="1824038" cy="701675"/>
          </a:xfrm>
          <a:prstGeom prst="rect">
            <a:avLst/>
          </a:prstGeom>
          <a:noFill/>
          <a:ln w="9525">
            <a:noFill/>
            <a:miter lim="800000"/>
            <a:headEnd/>
            <a:tailEnd/>
          </a:ln>
        </p:spPr>
        <p:txBody>
          <a:bodyPr>
            <a:spAutoFit/>
          </a:bodyPr>
          <a:lstStyle/>
          <a:p>
            <a:pPr algn="ctr" eaLnBrk="0" hangingPunct="0"/>
            <a:r>
              <a:rPr lang="zh-CN" altLang="en-US" sz="2000" b="1">
                <a:solidFill>
                  <a:srgbClr val="0000FF"/>
                </a:solidFill>
                <a:cs typeface="Arial" pitchFamily="34" charset="0"/>
              </a:rPr>
              <a:t>文本再构的</a:t>
            </a:r>
          </a:p>
          <a:p>
            <a:pPr algn="ctr" eaLnBrk="0" hangingPunct="0"/>
            <a:r>
              <a:rPr lang="zh-CN" altLang="en-US" sz="2000" b="1">
                <a:solidFill>
                  <a:srgbClr val="0000FF"/>
                </a:solidFill>
                <a:cs typeface="Arial" pitchFamily="34" charset="0"/>
              </a:rPr>
              <a:t>概念界定</a:t>
            </a:r>
            <a:endParaRPr lang="zh-CN" altLang="en-US" sz="2000">
              <a:solidFill>
                <a:srgbClr val="0000FF"/>
              </a:solidFill>
              <a:cs typeface="Arial" pitchFamily="34" charset="0"/>
            </a:endParaRPr>
          </a:p>
        </p:txBody>
      </p:sp>
      <p:sp>
        <p:nvSpPr>
          <p:cNvPr id="22542" name="文本框 74766"/>
          <p:cNvSpPr txBox="1">
            <a:spLocks noChangeArrowheads="1"/>
          </p:cNvSpPr>
          <p:nvPr/>
        </p:nvSpPr>
        <p:spPr bwMode="auto">
          <a:xfrm>
            <a:off x="4876800" y="4191000"/>
            <a:ext cx="1824038" cy="396875"/>
          </a:xfrm>
          <a:prstGeom prst="rect">
            <a:avLst/>
          </a:prstGeom>
          <a:noFill/>
          <a:ln w="9525">
            <a:noFill/>
            <a:miter lim="800000"/>
            <a:headEnd/>
            <a:tailEnd/>
          </a:ln>
        </p:spPr>
        <p:txBody>
          <a:bodyPr>
            <a:spAutoFit/>
          </a:bodyPr>
          <a:lstStyle/>
          <a:p>
            <a:pPr algn="ctr" eaLnBrk="0" hangingPunct="0"/>
            <a:r>
              <a:rPr lang="zh-CN" altLang="en-US" sz="2000" b="1">
                <a:solidFill>
                  <a:srgbClr val="0000FF"/>
                </a:solidFill>
                <a:cs typeface="Arial" pitchFamily="34" charset="0"/>
              </a:rPr>
              <a:t>理论依据</a:t>
            </a:r>
            <a:endParaRPr lang="zh-CN" altLang="en-US" sz="2000">
              <a:solidFill>
                <a:srgbClr val="0000FF"/>
              </a:solidFill>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idx="4294967295"/>
          </p:nvPr>
        </p:nvSpPr>
        <p:spPr/>
        <p:txBody>
          <a:bodyPr/>
          <a:lstStyle/>
          <a:p>
            <a:r>
              <a:rPr lang="zh-CN" altLang="en-US" sz="4000" b="1" smtClean="0">
                <a:ea typeface="宋体" pitchFamily="2" charset="-122"/>
              </a:rPr>
              <a:t>文本再构</a:t>
            </a:r>
          </a:p>
        </p:txBody>
      </p:sp>
      <p:sp>
        <p:nvSpPr>
          <p:cNvPr id="23554" name="Rectangle 3"/>
          <p:cNvSpPr>
            <a:spLocks noGrp="1"/>
          </p:cNvSpPr>
          <p:nvPr>
            <p:ph type="body" idx="4294967295"/>
          </p:nvPr>
        </p:nvSpPr>
        <p:spPr/>
        <p:txBody>
          <a:bodyPr/>
          <a:lstStyle/>
          <a:p>
            <a:pPr>
              <a:lnSpc>
                <a:spcPct val="90000"/>
              </a:lnSpc>
            </a:pPr>
            <a:r>
              <a:rPr lang="zh-CN" altLang="en-US" smtClean="0">
                <a:ea typeface="宋体" pitchFamily="2" charset="-122"/>
              </a:rPr>
              <a:t>所谓文本再构，就是把教材本来的内容进行重新组合和构建，这种建构是基于教材，基于学生，对教材内容进行的再度开发，从而形成新的教学内容，使我们的教学内容形成一个具有情境和现实可操作意义的一个可观、可读、可感的一个独立的文本。</a:t>
            </a:r>
          </a:p>
          <a:p>
            <a:pPr>
              <a:lnSpc>
                <a:spcPct val="90000"/>
              </a:lnSpc>
            </a:pPr>
            <a:r>
              <a:rPr lang="zh-CN" altLang="en-US" smtClean="0">
                <a:ea typeface="宋体" pitchFamily="2" charset="-122"/>
              </a:rPr>
              <a:t>可以把它理解成一种有效的教学方法、教学手段或者是教学理念。同时，文本再构也是新课程背景下中小学英语教师专业化发展的有效途径之一。</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idx="4294967295"/>
          </p:nvPr>
        </p:nvSpPr>
        <p:spPr/>
        <p:txBody>
          <a:bodyPr/>
          <a:lstStyle/>
          <a:p>
            <a:r>
              <a:rPr lang="zh-CN" altLang="en-US" b="1" smtClean="0">
                <a:ea typeface="宋体" pitchFamily="2" charset="-122"/>
              </a:rPr>
              <a:t>进行文本再构的主要意义：</a:t>
            </a:r>
          </a:p>
        </p:txBody>
      </p:sp>
      <p:sp>
        <p:nvSpPr>
          <p:cNvPr id="24578" name="Rectangle 3"/>
          <p:cNvSpPr>
            <a:spLocks noGrp="1"/>
          </p:cNvSpPr>
          <p:nvPr>
            <p:ph type="body" idx="4294967295"/>
          </p:nvPr>
        </p:nvSpPr>
        <p:spPr/>
        <p:txBody>
          <a:bodyPr/>
          <a:lstStyle/>
          <a:p>
            <a:r>
              <a:rPr lang="en-US" altLang="zh-CN" b="1" smtClean="0">
                <a:ea typeface="宋体" pitchFamily="2" charset="-122"/>
              </a:rPr>
              <a:t>1.“</a:t>
            </a:r>
            <a:r>
              <a:rPr lang="zh-CN" altLang="en-US" b="1" smtClean="0">
                <a:ea typeface="宋体" pitchFamily="2" charset="-122"/>
              </a:rPr>
              <a:t>文本再构”能够开拓学生的创新思维，激发学生学习兴趣。</a:t>
            </a:r>
          </a:p>
          <a:p>
            <a:r>
              <a:rPr lang="en-US" altLang="zh-CN" b="1" smtClean="0">
                <a:ea typeface="宋体" pitchFamily="2" charset="-122"/>
              </a:rPr>
              <a:t>2.“</a:t>
            </a:r>
            <a:r>
              <a:rPr lang="zh-CN" altLang="en-US" b="1" smtClean="0">
                <a:ea typeface="宋体" pitchFamily="2" charset="-122"/>
              </a:rPr>
              <a:t>文本再构”能够营造真正的语境，吸引学生参与体验。</a:t>
            </a:r>
          </a:p>
          <a:p>
            <a:r>
              <a:rPr lang="en-US" altLang="zh-CN" b="1" smtClean="0">
                <a:ea typeface="宋体" pitchFamily="2" charset="-122"/>
              </a:rPr>
              <a:t>3.“</a:t>
            </a:r>
            <a:r>
              <a:rPr lang="zh-CN" altLang="en-US" b="1" smtClean="0">
                <a:ea typeface="宋体" pitchFamily="2" charset="-122"/>
              </a:rPr>
              <a:t>文本再构”能够产生师生情感的共鸣，增强学习主动意识。</a:t>
            </a:r>
          </a:p>
          <a:p>
            <a:r>
              <a:rPr lang="en-US" altLang="zh-CN" b="1" smtClean="0">
                <a:ea typeface="宋体" pitchFamily="2" charset="-122"/>
              </a:rPr>
              <a:t>4.</a:t>
            </a:r>
            <a:r>
              <a:rPr lang="zh-CN" altLang="en-US" b="1" smtClean="0">
                <a:ea typeface="宋体" pitchFamily="2" charset="-122"/>
              </a:rPr>
              <a:t>通过“文本再构”能够提升教师业务水平，促进教师专业化发展。</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76801"/>
          <p:cNvSpPr>
            <a:spLocks noGrp="1"/>
          </p:cNvSpPr>
          <p:nvPr>
            <p:ph type="title"/>
          </p:nvPr>
        </p:nvSpPr>
        <p:spPr/>
        <p:txBody>
          <a:bodyPr/>
          <a:lstStyle/>
          <a:p>
            <a:pPr eaLnBrk="1" hangingPunct="1"/>
            <a:r>
              <a:rPr lang="en-US" altLang="zh-CN" sz="3600" smtClean="0">
                <a:ea typeface="宋体" pitchFamily="2" charset="-122"/>
              </a:rPr>
              <a:t>How</a:t>
            </a:r>
            <a:endParaRPr lang="en-US" altLang="zh-CN" sz="2000" smtClean="0">
              <a:ea typeface="宋体" pitchFamily="2" charset="-122"/>
            </a:endParaRPr>
          </a:p>
        </p:txBody>
      </p:sp>
      <p:sp>
        <p:nvSpPr>
          <p:cNvPr id="76803" name="圆角矩形 76802"/>
          <p:cNvSpPr>
            <a:spLocks noChangeArrowheads="1"/>
          </p:cNvSpPr>
          <p:nvPr/>
        </p:nvSpPr>
        <p:spPr bwMode="auto">
          <a:xfrm rot="5400000">
            <a:off x="1295400" y="2590800"/>
            <a:ext cx="2286000" cy="4572000"/>
          </a:xfrm>
          <a:prstGeom prst="roundRect">
            <a:avLst>
              <a:gd name="adj" fmla="val 19894"/>
            </a:avLst>
          </a:prstGeom>
          <a:gradFill rotWithShape="1">
            <a:gsLst>
              <a:gs pos="0">
                <a:srgbClr val="C9C9C9">
                  <a:alpha val="98000"/>
                </a:srgbClr>
              </a:gs>
              <a:gs pos="50000">
                <a:schemeClr val="bg1"/>
              </a:gs>
              <a:gs pos="100000">
                <a:srgbClr val="C9C9C9">
                  <a:alpha val="98000"/>
                </a:srgbClr>
              </a:gs>
            </a:gsLst>
            <a:lin ang="5400000" scaled="1"/>
          </a:gradFill>
          <a:ln w="38100">
            <a:solidFill>
              <a:srgbClr val="DDDDDD"/>
            </a:solidFill>
            <a:round/>
            <a:headEnd/>
            <a:tailEnd/>
          </a:ln>
        </p:spPr>
        <p:txBody>
          <a:bodyPr rot="10800000" vert="eaVert"/>
          <a:lstStyle/>
          <a:p>
            <a:pPr>
              <a:defRPr/>
            </a:pPr>
            <a:endParaRPr lang="zh-CN" altLang="en-US">
              <a:ea typeface="宋体" charset="-122"/>
            </a:endParaRPr>
          </a:p>
        </p:txBody>
      </p:sp>
      <p:sp>
        <p:nvSpPr>
          <p:cNvPr id="25605" name="文本框 76805"/>
          <p:cNvSpPr txBox="1">
            <a:spLocks noChangeArrowheads="1"/>
          </p:cNvSpPr>
          <p:nvPr/>
        </p:nvSpPr>
        <p:spPr bwMode="auto">
          <a:xfrm>
            <a:off x="152400" y="3962400"/>
            <a:ext cx="4953000" cy="1631950"/>
          </a:xfrm>
          <a:prstGeom prst="rect">
            <a:avLst/>
          </a:prstGeom>
          <a:noFill/>
          <a:ln w="9525">
            <a:noFill/>
            <a:miter lim="800000"/>
            <a:headEnd/>
            <a:tailEnd/>
          </a:ln>
        </p:spPr>
        <p:txBody>
          <a:bodyPr>
            <a:spAutoFit/>
          </a:bodyPr>
          <a:lstStyle/>
          <a:p>
            <a:pPr marL="342900" indent="-342900" eaLnBrk="0" hangingPunct="0">
              <a:buFontTx/>
              <a:buAutoNum type="arabicPeriod"/>
            </a:pPr>
            <a:r>
              <a:rPr lang="zh-CN" altLang="en-US" sz="2000" b="1"/>
              <a:t>必须体现教材原有的主题（</a:t>
            </a:r>
            <a:r>
              <a:rPr lang="en-US" altLang="zh-CN" sz="2000" b="1"/>
              <a:t>Topic</a:t>
            </a:r>
            <a:r>
              <a:rPr lang="zh-CN" altLang="en-US" sz="2000" b="1"/>
              <a:t>）</a:t>
            </a:r>
          </a:p>
          <a:p>
            <a:pPr marL="342900" indent="-342900" eaLnBrk="0" hangingPunct="0">
              <a:buFontTx/>
              <a:buAutoNum type="arabicPeriod"/>
            </a:pPr>
            <a:r>
              <a:rPr lang="zh-CN" altLang="en-US" sz="2000" b="1"/>
              <a:t>必须体现教材内容的安排（</a:t>
            </a:r>
            <a:r>
              <a:rPr lang="en-US" altLang="zh-CN" sz="2000" b="1"/>
              <a:t>Contents</a:t>
            </a:r>
            <a:r>
              <a:rPr lang="zh-CN" altLang="en-US" sz="2000" b="1"/>
              <a:t>）</a:t>
            </a:r>
          </a:p>
          <a:p>
            <a:pPr marL="342900" indent="-342900" eaLnBrk="0" hangingPunct="0"/>
            <a:r>
              <a:rPr lang="en-US" altLang="zh-CN" sz="2000" b="1"/>
              <a:t>3. </a:t>
            </a:r>
            <a:r>
              <a:rPr lang="zh-CN" altLang="en-US" sz="2000" b="1"/>
              <a:t>必须符合学生的语言水平（</a:t>
            </a:r>
            <a:r>
              <a:rPr lang="en-US" altLang="zh-CN" sz="2000" b="1"/>
              <a:t>Level</a:t>
            </a:r>
            <a:r>
              <a:rPr lang="zh-CN" altLang="en-US" sz="2000" b="1"/>
              <a:t>）</a:t>
            </a:r>
          </a:p>
          <a:p>
            <a:pPr marL="342900" indent="-342900" eaLnBrk="0" hangingPunct="0"/>
            <a:r>
              <a:rPr lang="en-US" altLang="zh-CN" sz="2000" b="1"/>
              <a:t>4. </a:t>
            </a:r>
            <a:r>
              <a:rPr lang="zh-CN" altLang="en-US" sz="2000" b="1"/>
              <a:t>必须符合课堂所能的篇幅（</a:t>
            </a:r>
            <a:r>
              <a:rPr lang="en-US" altLang="zh-CN" sz="2000" b="1"/>
              <a:t>Length</a:t>
            </a:r>
            <a:r>
              <a:rPr lang="zh-CN" altLang="en-US" sz="2000" b="1"/>
              <a:t>）</a:t>
            </a:r>
          </a:p>
          <a:p>
            <a:pPr marL="342900" indent="-342900" eaLnBrk="0" hangingPunct="0"/>
            <a:r>
              <a:rPr lang="en-US" altLang="zh-CN" sz="2000" b="1"/>
              <a:t>5. </a:t>
            </a:r>
            <a:r>
              <a:rPr lang="zh-CN" altLang="en-US" sz="2000" b="1"/>
              <a:t>必须符合单元教学的整体（</a:t>
            </a:r>
            <a:r>
              <a:rPr lang="en-US" altLang="zh-CN" sz="2000" b="1"/>
              <a:t>Unit</a:t>
            </a:r>
            <a:r>
              <a:rPr lang="zh-CN" altLang="en-US" sz="2000" b="1"/>
              <a:t>） </a:t>
            </a:r>
            <a:endParaRPr lang="en-US" altLang="zh-CN" sz="2000" b="1"/>
          </a:p>
        </p:txBody>
      </p:sp>
      <p:sp>
        <p:nvSpPr>
          <p:cNvPr id="76807" name="圆角矩形 76806"/>
          <p:cNvSpPr>
            <a:spLocks noChangeArrowheads="1"/>
          </p:cNvSpPr>
          <p:nvPr/>
        </p:nvSpPr>
        <p:spPr bwMode="auto">
          <a:xfrm rot="5400000">
            <a:off x="5638800" y="2895600"/>
            <a:ext cx="2514600" cy="4038600"/>
          </a:xfrm>
          <a:prstGeom prst="roundRect">
            <a:avLst>
              <a:gd name="adj" fmla="val 19894"/>
            </a:avLst>
          </a:prstGeom>
          <a:gradFill rotWithShape="1">
            <a:gsLst>
              <a:gs pos="0">
                <a:srgbClr val="C9C9C9">
                  <a:alpha val="98000"/>
                </a:srgbClr>
              </a:gs>
              <a:gs pos="50000">
                <a:schemeClr val="bg1"/>
              </a:gs>
              <a:gs pos="100000">
                <a:srgbClr val="C9C9C9">
                  <a:alpha val="98000"/>
                </a:srgbClr>
              </a:gs>
            </a:gsLst>
            <a:lin ang="5400000" scaled="1"/>
          </a:gradFill>
          <a:ln w="38100">
            <a:solidFill>
              <a:srgbClr val="DDDDDD"/>
            </a:solidFill>
            <a:round/>
            <a:headEnd/>
            <a:tailEnd/>
          </a:ln>
        </p:spPr>
        <p:txBody>
          <a:bodyPr rot="10800000" vert="eaVert"/>
          <a:lstStyle/>
          <a:p>
            <a:pPr>
              <a:defRPr/>
            </a:pPr>
            <a:endParaRPr lang="zh-CN" altLang="en-US">
              <a:ea typeface="宋体" charset="-122"/>
            </a:endParaRPr>
          </a:p>
        </p:txBody>
      </p:sp>
      <p:sp>
        <p:nvSpPr>
          <p:cNvPr id="25609" name="文本框 76809"/>
          <p:cNvSpPr txBox="1">
            <a:spLocks noChangeArrowheads="1"/>
          </p:cNvSpPr>
          <p:nvPr/>
        </p:nvSpPr>
        <p:spPr bwMode="auto">
          <a:xfrm>
            <a:off x="4953000" y="3962400"/>
            <a:ext cx="3810000" cy="2308225"/>
          </a:xfrm>
          <a:prstGeom prst="rect">
            <a:avLst/>
          </a:prstGeom>
          <a:noFill/>
          <a:ln w="9525">
            <a:noFill/>
            <a:miter lim="800000"/>
            <a:headEnd/>
            <a:tailEnd/>
          </a:ln>
        </p:spPr>
        <p:txBody>
          <a:bodyPr>
            <a:spAutoFit/>
          </a:bodyPr>
          <a:lstStyle/>
          <a:p>
            <a:pPr marL="342900" indent="-342900" algn="just" eaLnBrk="0" hangingPunct="0">
              <a:buFontTx/>
              <a:buAutoNum type="arabicPeriod"/>
            </a:pPr>
            <a:r>
              <a:rPr lang="zh-CN" altLang="en-US" sz="2400" b="1">
                <a:solidFill>
                  <a:srgbClr val="C00000"/>
                </a:solidFill>
              </a:rPr>
              <a:t>教材内容本身的文本再构策略</a:t>
            </a:r>
          </a:p>
          <a:p>
            <a:pPr marL="342900" indent="-342900" algn="just" eaLnBrk="0" hangingPunct="0"/>
            <a:r>
              <a:rPr lang="en-US" altLang="zh-CN" sz="2400" b="1"/>
              <a:t>2. </a:t>
            </a:r>
            <a:r>
              <a:rPr lang="zh-CN" altLang="en-US" sz="2400" b="1"/>
              <a:t>单元内部或及单元间的文本再构策略</a:t>
            </a:r>
          </a:p>
          <a:p>
            <a:pPr marL="342900" indent="-342900" algn="just" eaLnBrk="0" hangingPunct="0"/>
            <a:r>
              <a:rPr lang="en-US" altLang="zh-CN" sz="2400" b="1"/>
              <a:t>3.  </a:t>
            </a:r>
            <a:r>
              <a:rPr lang="zh-CN" altLang="en-US" sz="2400" b="1"/>
              <a:t>教材之间内容的文本再构策略</a:t>
            </a:r>
            <a:endParaRPr lang="en-US" altLang="zh-CN" sz="2400" b="1"/>
          </a:p>
        </p:txBody>
      </p:sp>
      <p:grpSp>
        <p:nvGrpSpPr>
          <p:cNvPr id="25610" name="组合 76814"/>
          <p:cNvGrpSpPr>
            <a:grpSpLocks/>
          </p:cNvGrpSpPr>
          <p:nvPr/>
        </p:nvGrpSpPr>
        <p:grpSpPr bwMode="auto">
          <a:xfrm>
            <a:off x="5791200" y="1828800"/>
            <a:ext cx="2382838" cy="538163"/>
            <a:chOff x="2251" y="1126"/>
            <a:chExt cx="1501" cy="339"/>
          </a:xfrm>
        </p:grpSpPr>
        <p:sp>
          <p:nvSpPr>
            <p:cNvPr id="76816" name="圆角矩形 76815"/>
            <p:cNvSpPr/>
            <p:nvPr/>
          </p:nvSpPr>
          <p:spPr>
            <a:xfrm>
              <a:off x="2251" y="1126"/>
              <a:ext cx="1501" cy="339"/>
            </a:xfrm>
            <a:prstGeom prst="roundRect">
              <a:avLst>
                <a:gd name="adj" fmla="val 50000"/>
              </a:avLst>
            </a:prstGeom>
            <a:gradFill rotWithShape="1">
              <a:gsLst>
                <a:gs pos="0">
                  <a:srgbClr val="EAEAEA">
                    <a:gamma/>
                    <a:shade val="36078"/>
                    <a:invGamma/>
                  </a:srgbClr>
                </a:gs>
                <a:gs pos="50000">
                  <a:srgbClr val="EAEAEA"/>
                </a:gs>
                <a:gs pos="100000">
                  <a:srgbClr val="EAEAEA">
                    <a:gamma/>
                    <a:shade val="36078"/>
                    <a:invGamma/>
                  </a:srgbClr>
                </a:gs>
              </a:gsLst>
              <a:lin ang="5400000" scaled="1"/>
              <a:tileRect/>
            </a:gradFill>
            <a:ln w="9525">
              <a:noFill/>
            </a:ln>
            <a:effectLst>
              <a:outerShdw dist="40161" dir="4293903" algn="ctr" rotWithShape="0">
                <a:srgbClr val="FFFFCC">
                  <a:alpha val="50000"/>
                </a:srgbClr>
              </a:outerShdw>
            </a:effectLst>
          </p:spPr>
          <p:txBody>
            <a:bodyPr/>
            <a:lstStyle/>
            <a:p>
              <a:pPr>
                <a:defRPr/>
              </a:pPr>
              <a:endParaRPr lang="zh-CN" altLang="en-US">
                <a:ea typeface="宋体" charset="-122"/>
              </a:endParaRPr>
            </a:p>
          </p:txBody>
        </p:sp>
        <p:sp>
          <p:nvSpPr>
            <p:cNvPr id="76817" name="圆角矩形 76816"/>
            <p:cNvSpPr/>
            <p:nvPr/>
          </p:nvSpPr>
          <p:spPr>
            <a:xfrm>
              <a:off x="2269" y="1145"/>
              <a:ext cx="1465" cy="303"/>
            </a:xfrm>
            <a:prstGeom prst="roundRect">
              <a:avLst>
                <a:gd name="adj" fmla="val 50000"/>
              </a:avLst>
            </a:prstGeom>
            <a:gradFill rotWithShape="1">
              <a:gsLst>
                <a:gs pos="0">
                  <a:schemeClr val="accent1">
                    <a:alpha val="89999"/>
                  </a:schemeClr>
                </a:gs>
                <a:gs pos="50000">
                  <a:schemeClr val="accent1">
                    <a:gamma/>
                    <a:tint val="33725"/>
                    <a:invGamma/>
                  </a:schemeClr>
                </a:gs>
                <a:gs pos="100000">
                  <a:schemeClr val="accent1">
                    <a:alpha val="89999"/>
                  </a:schemeClr>
                </a:gs>
              </a:gsLst>
              <a:lin ang="0" scaled="1"/>
              <a:tileRect/>
            </a:gradFill>
            <a:ln w="9525">
              <a:noFill/>
            </a:ln>
          </p:spPr>
          <p:txBody>
            <a:bodyPr/>
            <a:lstStyle/>
            <a:p>
              <a:pPr>
                <a:defRPr/>
              </a:pPr>
              <a:endParaRPr lang="zh-CN" altLang="en-US">
                <a:ea typeface="宋体" charset="-122"/>
              </a:endParaRPr>
            </a:p>
          </p:txBody>
        </p:sp>
      </p:grpSp>
      <p:sp>
        <p:nvSpPr>
          <p:cNvPr id="25611" name="矩形 76817"/>
          <p:cNvSpPr>
            <a:spLocks noChangeArrowheads="1"/>
          </p:cNvSpPr>
          <p:nvPr/>
        </p:nvSpPr>
        <p:spPr bwMode="auto">
          <a:xfrm>
            <a:off x="5791200" y="1828800"/>
            <a:ext cx="2328863" cy="457200"/>
          </a:xfrm>
          <a:prstGeom prst="rect">
            <a:avLst/>
          </a:prstGeom>
          <a:noFill/>
          <a:ln w="9525">
            <a:noFill/>
            <a:miter lim="800000"/>
            <a:headEnd/>
            <a:tailEnd/>
          </a:ln>
        </p:spPr>
        <p:txBody>
          <a:bodyPr wrap="none">
            <a:spAutoFit/>
          </a:bodyPr>
          <a:lstStyle/>
          <a:p>
            <a:pPr algn="ctr" eaLnBrk="0" hangingPunct="0"/>
            <a:r>
              <a:rPr lang="zh-CN" altLang="en-US" sz="2400" b="1"/>
              <a:t>文本再构的策略</a:t>
            </a:r>
            <a:endParaRPr lang="en-US" altLang="zh-CN" sz="2400" b="1"/>
          </a:p>
        </p:txBody>
      </p:sp>
      <p:grpSp>
        <p:nvGrpSpPr>
          <p:cNvPr id="25612" name="组合 76822"/>
          <p:cNvGrpSpPr>
            <a:grpSpLocks/>
          </p:cNvGrpSpPr>
          <p:nvPr/>
        </p:nvGrpSpPr>
        <p:grpSpPr bwMode="auto">
          <a:xfrm>
            <a:off x="1219200" y="1828800"/>
            <a:ext cx="2384425" cy="538163"/>
            <a:chOff x="555" y="1126"/>
            <a:chExt cx="1502" cy="339"/>
          </a:xfrm>
        </p:grpSpPr>
        <p:sp>
          <p:nvSpPr>
            <p:cNvPr id="76824" name="圆角矩形 76823"/>
            <p:cNvSpPr/>
            <p:nvPr/>
          </p:nvSpPr>
          <p:spPr>
            <a:xfrm>
              <a:off x="555" y="1126"/>
              <a:ext cx="1502" cy="339"/>
            </a:xfrm>
            <a:prstGeom prst="roundRect">
              <a:avLst>
                <a:gd name="adj" fmla="val 50000"/>
              </a:avLst>
            </a:prstGeom>
            <a:gradFill rotWithShape="1">
              <a:gsLst>
                <a:gs pos="0">
                  <a:schemeClr val="accent2">
                    <a:gamma/>
                    <a:shade val="36078"/>
                    <a:invGamma/>
                  </a:schemeClr>
                </a:gs>
                <a:gs pos="50000">
                  <a:schemeClr val="accent2"/>
                </a:gs>
                <a:gs pos="100000">
                  <a:schemeClr val="accent2">
                    <a:gamma/>
                    <a:shade val="36078"/>
                    <a:invGamma/>
                  </a:schemeClr>
                </a:gs>
              </a:gsLst>
              <a:lin ang="5400000" scaled="1"/>
              <a:tileRect/>
            </a:gradFill>
            <a:ln w="9525">
              <a:noFill/>
            </a:ln>
            <a:effectLst>
              <a:outerShdw dist="40161" dir="4293903" algn="ctr" rotWithShape="0">
                <a:srgbClr val="FFFFCC">
                  <a:alpha val="50000"/>
                </a:srgbClr>
              </a:outerShdw>
            </a:effectLst>
          </p:spPr>
          <p:txBody>
            <a:bodyPr/>
            <a:lstStyle/>
            <a:p>
              <a:pPr>
                <a:defRPr/>
              </a:pPr>
              <a:endParaRPr lang="zh-CN" altLang="en-US">
                <a:ea typeface="宋体" charset="-122"/>
              </a:endParaRPr>
            </a:p>
          </p:txBody>
        </p:sp>
        <p:sp>
          <p:nvSpPr>
            <p:cNvPr id="76825" name="圆角矩形 76824"/>
            <p:cNvSpPr/>
            <p:nvPr/>
          </p:nvSpPr>
          <p:spPr>
            <a:xfrm>
              <a:off x="574" y="1145"/>
              <a:ext cx="1464" cy="303"/>
            </a:xfrm>
            <a:prstGeom prst="roundRect">
              <a:avLst>
                <a:gd name="adj" fmla="val 50000"/>
              </a:avLst>
            </a:prstGeom>
            <a:gradFill rotWithShape="1">
              <a:gsLst>
                <a:gs pos="0">
                  <a:schemeClr val="accent2">
                    <a:alpha val="89999"/>
                  </a:schemeClr>
                </a:gs>
                <a:gs pos="50000">
                  <a:schemeClr val="accent2">
                    <a:gamma/>
                    <a:tint val="33725"/>
                    <a:invGamma/>
                  </a:schemeClr>
                </a:gs>
                <a:gs pos="100000">
                  <a:schemeClr val="accent2">
                    <a:alpha val="89999"/>
                  </a:schemeClr>
                </a:gs>
              </a:gsLst>
              <a:lin ang="0" scaled="1"/>
              <a:tileRect/>
            </a:gradFill>
            <a:ln w="9525">
              <a:noFill/>
            </a:ln>
          </p:spPr>
          <p:txBody>
            <a:bodyPr/>
            <a:lstStyle/>
            <a:p>
              <a:pPr>
                <a:defRPr/>
              </a:pPr>
              <a:endParaRPr lang="zh-CN" altLang="en-US">
                <a:ea typeface="宋体" charset="-122"/>
              </a:endParaRPr>
            </a:p>
          </p:txBody>
        </p:sp>
      </p:grpSp>
      <p:sp>
        <p:nvSpPr>
          <p:cNvPr id="25613" name="矩形 76825"/>
          <p:cNvSpPr>
            <a:spLocks noChangeArrowheads="1"/>
          </p:cNvSpPr>
          <p:nvPr/>
        </p:nvSpPr>
        <p:spPr bwMode="auto">
          <a:xfrm>
            <a:off x="1219200" y="1828800"/>
            <a:ext cx="2328863" cy="457200"/>
          </a:xfrm>
          <a:prstGeom prst="rect">
            <a:avLst/>
          </a:prstGeom>
          <a:noFill/>
          <a:ln w="9525">
            <a:noFill/>
            <a:miter lim="800000"/>
            <a:headEnd/>
            <a:tailEnd/>
          </a:ln>
        </p:spPr>
        <p:txBody>
          <a:bodyPr wrap="none">
            <a:spAutoFit/>
          </a:bodyPr>
          <a:lstStyle/>
          <a:p>
            <a:pPr algn="ctr" eaLnBrk="0" hangingPunct="0"/>
            <a:r>
              <a:rPr lang="zh-CN" altLang="en-US" sz="2400" b="1"/>
              <a:t>文本再构的原则</a:t>
            </a:r>
          </a:p>
        </p:txBody>
      </p:sp>
      <p:sp>
        <p:nvSpPr>
          <p:cNvPr id="25614" name="等腰三角形 76826"/>
          <p:cNvSpPr>
            <a:spLocks noChangeArrowheads="1"/>
          </p:cNvSpPr>
          <p:nvPr/>
        </p:nvSpPr>
        <p:spPr bwMode="auto">
          <a:xfrm flipV="1">
            <a:off x="1371600" y="2438400"/>
            <a:ext cx="1981200" cy="1371600"/>
          </a:xfrm>
          <a:prstGeom prst="triangle">
            <a:avLst>
              <a:gd name="adj" fmla="val 50000"/>
            </a:avLst>
          </a:prstGeom>
          <a:gradFill rotWithShape="1">
            <a:gsLst>
              <a:gs pos="0">
                <a:schemeClr val="accent2"/>
              </a:gs>
              <a:gs pos="100000">
                <a:srgbClr val="FFFFFF"/>
              </a:gs>
            </a:gsLst>
            <a:lin ang="5400000" scaled="1"/>
          </a:gradFill>
          <a:ln w="9525">
            <a:noFill/>
            <a:miter lim="800000"/>
            <a:headEnd/>
            <a:tailEnd/>
          </a:ln>
        </p:spPr>
        <p:txBody>
          <a:bodyPr rot="10800000"/>
          <a:lstStyle/>
          <a:p>
            <a:endParaRPr lang="zh-CN" altLang="en-US"/>
          </a:p>
        </p:txBody>
      </p:sp>
      <p:sp>
        <p:nvSpPr>
          <p:cNvPr id="25615" name="等腰三角形 76827"/>
          <p:cNvSpPr>
            <a:spLocks noChangeArrowheads="1"/>
          </p:cNvSpPr>
          <p:nvPr/>
        </p:nvSpPr>
        <p:spPr bwMode="auto">
          <a:xfrm flipV="1">
            <a:off x="5943600" y="2362200"/>
            <a:ext cx="1981200" cy="1371600"/>
          </a:xfrm>
          <a:prstGeom prst="triangle">
            <a:avLst>
              <a:gd name="adj" fmla="val 50000"/>
            </a:avLst>
          </a:prstGeom>
          <a:gradFill rotWithShape="1">
            <a:gsLst>
              <a:gs pos="0">
                <a:schemeClr val="accent1"/>
              </a:gs>
              <a:gs pos="100000">
                <a:srgbClr val="FFFFFF"/>
              </a:gs>
            </a:gsLst>
            <a:lin ang="5400000" scaled="1"/>
          </a:gradFill>
          <a:ln w="9525">
            <a:noFill/>
            <a:miter lim="800000"/>
            <a:headEnd/>
            <a:tailEnd/>
          </a:ln>
        </p:spPr>
        <p:txBody>
          <a:bodyPr rot="10800000"/>
          <a:lstStyle/>
          <a:p>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idx="4294967295"/>
          </p:nvPr>
        </p:nvSpPr>
        <p:spPr>
          <a:xfrm>
            <a:off x="457200" y="427038"/>
            <a:ext cx="5715000" cy="639762"/>
          </a:xfrm>
        </p:spPr>
        <p:txBody>
          <a:bodyPr/>
          <a:lstStyle/>
          <a:p>
            <a:r>
              <a:rPr lang="zh-CN" altLang="en-US" sz="2800" b="1" smtClean="0">
                <a:ea typeface="宋体" pitchFamily="2" charset="-122"/>
              </a:rPr>
              <a:t>基于英语核心素养的文本再构策略</a:t>
            </a:r>
          </a:p>
        </p:txBody>
      </p:sp>
      <p:sp>
        <p:nvSpPr>
          <p:cNvPr id="26626" name="Rectangle 3"/>
          <p:cNvSpPr>
            <a:spLocks noGrp="1"/>
          </p:cNvSpPr>
          <p:nvPr>
            <p:ph type="body" idx="4294967295"/>
          </p:nvPr>
        </p:nvSpPr>
        <p:spPr/>
        <p:txBody>
          <a:bodyPr/>
          <a:lstStyle/>
          <a:p>
            <a:pPr>
              <a:buFontTx/>
              <a:buNone/>
            </a:pPr>
            <a:r>
              <a:rPr lang="zh-CN" altLang="en-US" b="1" smtClean="0">
                <a:ea typeface="宋体" pitchFamily="2" charset="-122"/>
              </a:rPr>
              <a:t>一、基于学情，关注生本课堂。</a:t>
            </a:r>
          </a:p>
          <a:p>
            <a:pPr>
              <a:buFontTx/>
              <a:buNone/>
            </a:pPr>
            <a:endParaRPr lang="zh-CN" altLang="en-US" b="1" smtClean="0">
              <a:ea typeface="宋体" pitchFamily="2" charset="-122"/>
            </a:endParaRPr>
          </a:p>
          <a:p>
            <a:r>
              <a:rPr lang="zh-CN" altLang="en-US" smtClean="0">
                <a:ea typeface="宋体" pitchFamily="2" charset="-122"/>
              </a:rPr>
              <a:t>浅显易懂，立足基础求运用（基础生）</a:t>
            </a:r>
          </a:p>
          <a:p>
            <a:r>
              <a:rPr lang="zh-CN" altLang="en-US" smtClean="0">
                <a:ea typeface="宋体" pitchFamily="2" charset="-122"/>
              </a:rPr>
              <a:t>循序渐进，高于基础寻提升（中等生）</a:t>
            </a:r>
          </a:p>
          <a:p>
            <a:r>
              <a:rPr lang="zh-CN" altLang="en-US" smtClean="0">
                <a:ea typeface="宋体" pitchFamily="2" charset="-122"/>
              </a:rPr>
              <a:t>逐层推进，稳中有升求拓展（优等生）</a:t>
            </a:r>
          </a:p>
          <a:p>
            <a:endParaRPr lang="zh-CN" altLang="en-US" smtClean="0">
              <a:ea typeface="宋体" pitchFamily="2" charset="-122"/>
            </a:endParaRPr>
          </a:p>
          <a:p>
            <a:pPr>
              <a:buFontTx/>
              <a:buNone/>
            </a:pPr>
            <a:r>
              <a:rPr lang="zh-CN" altLang="en-US" b="1" smtClean="0">
                <a:ea typeface="宋体" pitchFamily="2" charset="-122"/>
              </a:rPr>
              <a:t>二、立足教材，凸显教学主题。</a:t>
            </a:r>
          </a:p>
          <a:p>
            <a:pPr>
              <a:buFontTx/>
              <a:buNone/>
            </a:pPr>
            <a:r>
              <a:rPr lang="zh-CN" altLang="en-US" b="1" smtClean="0">
                <a:ea typeface="宋体" pitchFamily="2" charset="-122"/>
              </a:rPr>
              <a:t>三、关注情感，提高学生的感悟能力。</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idx="4294967295"/>
          </p:nvPr>
        </p:nvSpPr>
        <p:spPr/>
        <p:txBody>
          <a:bodyPr/>
          <a:lstStyle/>
          <a:p>
            <a:r>
              <a:rPr lang="zh-CN" altLang="en-US" sz="2800" b="1" smtClean="0">
                <a:ea typeface="宋体" pitchFamily="2" charset="-122"/>
              </a:rPr>
              <a:t>如何在模块整合复习课中进行文本再构？</a:t>
            </a:r>
          </a:p>
        </p:txBody>
      </p:sp>
      <p:sp>
        <p:nvSpPr>
          <p:cNvPr id="27650" name="Rectangle 3"/>
          <p:cNvSpPr>
            <a:spLocks noGrp="1"/>
          </p:cNvSpPr>
          <p:nvPr>
            <p:ph type="body" idx="4294967295"/>
          </p:nvPr>
        </p:nvSpPr>
        <p:spPr/>
        <p:txBody>
          <a:bodyPr/>
          <a:lstStyle/>
          <a:p>
            <a:r>
              <a:rPr lang="zh-CN" altLang="en-US" b="1" smtClean="0">
                <a:ea typeface="宋体" pitchFamily="2" charset="-122"/>
              </a:rPr>
              <a:t> </a:t>
            </a:r>
            <a:r>
              <a:rPr lang="en-US" altLang="zh-CN" b="1" smtClean="0">
                <a:ea typeface="宋体" pitchFamily="2" charset="-122"/>
              </a:rPr>
              <a:t>1. </a:t>
            </a:r>
            <a:r>
              <a:rPr lang="zh-CN" altLang="en-US" b="1" smtClean="0">
                <a:ea typeface="宋体" pitchFamily="2" charset="-122"/>
              </a:rPr>
              <a:t>局部再构，即添加或补充新的语言材料以丰富文本。</a:t>
            </a:r>
          </a:p>
          <a:p>
            <a:r>
              <a:rPr lang="en-US" altLang="zh-CN" b="1" smtClean="0">
                <a:ea typeface="宋体" pitchFamily="2" charset="-122"/>
              </a:rPr>
              <a:t>2. </a:t>
            </a:r>
            <a:r>
              <a:rPr lang="zh-CN" altLang="en-US" b="1" smtClean="0">
                <a:ea typeface="宋体" pitchFamily="2" charset="-122"/>
              </a:rPr>
              <a:t>整体再构，即整合或合理调整语言材料以注入更多的语量，体现一定的创造性、情境性和整体性。</a:t>
            </a:r>
          </a:p>
          <a:p>
            <a:r>
              <a:rPr lang="en-US" altLang="zh-CN" b="1" smtClean="0">
                <a:ea typeface="宋体" pitchFamily="2" charset="-122"/>
              </a:rPr>
              <a:t>3. </a:t>
            </a:r>
            <a:r>
              <a:rPr lang="zh-CN" altLang="en-US" b="1" smtClean="0">
                <a:ea typeface="宋体" pitchFamily="2" charset="-122"/>
              </a:rPr>
              <a:t>内涵再构，即适当整合与拓展语言材料使学习内涵更加深刻。</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idx="4294967295"/>
          </p:nvPr>
        </p:nvSpPr>
        <p:spPr/>
        <p:txBody>
          <a:bodyPr/>
          <a:lstStyle/>
          <a:p>
            <a:r>
              <a:rPr lang="zh-CN" altLang="en-US" sz="2800" b="1" smtClean="0">
                <a:ea typeface="宋体" pitchFamily="2" charset="-122"/>
              </a:rPr>
              <a:t>进行文本再构时应该注意什么？</a:t>
            </a:r>
          </a:p>
        </p:txBody>
      </p:sp>
      <p:sp>
        <p:nvSpPr>
          <p:cNvPr id="28674" name="Rectangle 3"/>
          <p:cNvSpPr>
            <a:spLocks noGrp="1"/>
          </p:cNvSpPr>
          <p:nvPr>
            <p:ph type="body" idx="4294967295"/>
          </p:nvPr>
        </p:nvSpPr>
        <p:spPr/>
        <p:txBody>
          <a:bodyPr/>
          <a:lstStyle/>
          <a:p>
            <a:r>
              <a:rPr lang="en-US" altLang="zh-CN" b="1" smtClean="0">
                <a:ea typeface="宋体" pitchFamily="2" charset="-122"/>
              </a:rPr>
              <a:t>1.</a:t>
            </a:r>
            <a:r>
              <a:rPr lang="zh-CN" altLang="en-US" b="1" smtClean="0">
                <a:ea typeface="宋体" pitchFamily="2" charset="-122"/>
              </a:rPr>
              <a:t>语言的地道性</a:t>
            </a:r>
          </a:p>
          <a:p>
            <a:endParaRPr lang="zh-CN" altLang="en-US" b="1" smtClean="0">
              <a:ea typeface="宋体" pitchFamily="2" charset="-122"/>
            </a:endParaRPr>
          </a:p>
          <a:p>
            <a:r>
              <a:rPr lang="en-US" altLang="zh-CN" b="1" smtClean="0">
                <a:ea typeface="宋体" pitchFamily="2" charset="-122"/>
              </a:rPr>
              <a:t>2.</a:t>
            </a:r>
            <a:r>
              <a:rPr lang="zh-CN" altLang="en-US" b="1" smtClean="0">
                <a:ea typeface="宋体" pitchFamily="2" charset="-122"/>
              </a:rPr>
              <a:t>语篇的适用性</a:t>
            </a:r>
          </a:p>
          <a:p>
            <a:endParaRPr lang="zh-CN" altLang="en-US" b="1" smtClean="0">
              <a:ea typeface="宋体" pitchFamily="2" charset="-122"/>
            </a:endParaRPr>
          </a:p>
          <a:p>
            <a:r>
              <a:rPr lang="en-US" altLang="zh-CN" b="1" smtClean="0">
                <a:ea typeface="宋体" pitchFamily="2" charset="-122"/>
              </a:rPr>
              <a:t>3.</a:t>
            </a:r>
            <a:r>
              <a:rPr lang="zh-CN" altLang="en-US" b="1" smtClean="0">
                <a:ea typeface="宋体" pitchFamily="2" charset="-122"/>
              </a:rPr>
              <a:t>语篇的实用性</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idx="4294967295"/>
          </p:nvPr>
        </p:nvSpPr>
        <p:spPr/>
        <p:txBody>
          <a:bodyPr/>
          <a:lstStyle/>
          <a:p>
            <a:r>
              <a:rPr lang="zh-CN" altLang="en-US" smtClean="0">
                <a:ea typeface="宋体" pitchFamily="2" charset="-122"/>
              </a:rPr>
              <a:t>朱浦老师（</a:t>
            </a:r>
            <a:r>
              <a:rPr lang="en-US" altLang="zh-CN" smtClean="0">
                <a:ea typeface="宋体" pitchFamily="2" charset="-122"/>
              </a:rPr>
              <a:t>TCLLU</a:t>
            </a:r>
            <a:r>
              <a:rPr lang="zh-CN" altLang="en-US" smtClean="0">
                <a:ea typeface="宋体" pitchFamily="2" charset="-122"/>
              </a:rPr>
              <a:t>）五大原则</a:t>
            </a:r>
          </a:p>
        </p:txBody>
      </p:sp>
      <p:sp>
        <p:nvSpPr>
          <p:cNvPr id="29698" name="Rectangle 3"/>
          <p:cNvSpPr>
            <a:spLocks noGrp="1"/>
          </p:cNvSpPr>
          <p:nvPr>
            <p:ph type="body" idx="4294967295"/>
          </p:nvPr>
        </p:nvSpPr>
        <p:spPr/>
        <p:txBody>
          <a:bodyPr/>
          <a:lstStyle/>
          <a:p>
            <a:r>
              <a:rPr lang="zh-CN" altLang="en-US" smtClean="0">
                <a:ea typeface="宋体" pitchFamily="2" charset="-122"/>
              </a:rPr>
              <a:t>朱浦老师将文本再构的要点或者说进行文本再构应该遵循的（</a:t>
            </a:r>
            <a:r>
              <a:rPr lang="en-US" altLang="zh-CN" smtClean="0">
                <a:ea typeface="宋体" pitchFamily="2" charset="-122"/>
              </a:rPr>
              <a:t>TCLLU</a:t>
            </a:r>
            <a:r>
              <a:rPr lang="zh-CN" altLang="en-US" smtClean="0">
                <a:ea typeface="宋体" pitchFamily="2" charset="-122"/>
              </a:rPr>
              <a:t>）五大原则归纳如下，尤其值得我们深思和学习。</a:t>
            </a:r>
          </a:p>
          <a:p>
            <a:r>
              <a:rPr lang="en-US" altLang="zh-CN" smtClean="0">
                <a:ea typeface="宋体" pitchFamily="2" charset="-122"/>
              </a:rPr>
              <a:t>1)</a:t>
            </a:r>
            <a:r>
              <a:rPr lang="zh-CN" altLang="en-US" smtClean="0">
                <a:ea typeface="宋体" pitchFamily="2" charset="-122"/>
              </a:rPr>
              <a:t>必须体现教材原有的主题（</a:t>
            </a:r>
            <a:r>
              <a:rPr lang="en-US" altLang="zh-CN" smtClean="0">
                <a:ea typeface="宋体" pitchFamily="2" charset="-122"/>
              </a:rPr>
              <a:t>Topic</a:t>
            </a:r>
            <a:r>
              <a:rPr lang="zh-CN" altLang="en-US" smtClean="0">
                <a:ea typeface="宋体" pitchFamily="2" charset="-122"/>
              </a:rPr>
              <a:t>）</a:t>
            </a:r>
          </a:p>
          <a:p>
            <a:r>
              <a:rPr lang="en-US" altLang="zh-CN" smtClean="0">
                <a:ea typeface="宋体" pitchFamily="2" charset="-122"/>
              </a:rPr>
              <a:t>2)</a:t>
            </a:r>
            <a:r>
              <a:rPr lang="zh-CN" altLang="en-US" smtClean="0">
                <a:ea typeface="宋体" pitchFamily="2" charset="-122"/>
              </a:rPr>
              <a:t>必须体现教材内容的安排（</a:t>
            </a:r>
            <a:r>
              <a:rPr lang="en-US" altLang="zh-CN" smtClean="0">
                <a:ea typeface="宋体" pitchFamily="2" charset="-122"/>
              </a:rPr>
              <a:t>Contents</a:t>
            </a:r>
            <a:r>
              <a:rPr lang="zh-CN" altLang="en-US" smtClean="0">
                <a:ea typeface="宋体" pitchFamily="2" charset="-122"/>
              </a:rPr>
              <a:t>）</a:t>
            </a:r>
          </a:p>
          <a:p>
            <a:r>
              <a:rPr lang="en-US" altLang="zh-CN" smtClean="0">
                <a:ea typeface="宋体" pitchFamily="2" charset="-122"/>
              </a:rPr>
              <a:t>3)</a:t>
            </a:r>
            <a:r>
              <a:rPr lang="zh-CN" altLang="en-US" smtClean="0">
                <a:ea typeface="宋体" pitchFamily="2" charset="-122"/>
              </a:rPr>
              <a:t>必须符合学生的语言水平（</a:t>
            </a:r>
            <a:r>
              <a:rPr lang="en-US" altLang="zh-CN" smtClean="0">
                <a:ea typeface="宋体" pitchFamily="2" charset="-122"/>
              </a:rPr>
              <a:t>Level</a:t>
            </a:r>
            <a:r>
              <a:rPr lang="zh-CN" altLang="en-US" smtClean="0">
                <a:ea typeface="宋体" pitchFamily="2" charset="-122"/>
              </a:rPr>
              <a:t>）</a:t>
            </a:r>
          </a:p>
          <a:p>
            <a:r>
              <a:rPr lang="en-US" altLang="zh-CN" smtClean="0">
                <a:ea typeface="宋体" pitchFamily="2" charset="-122"/>
              </a:rPr>
              <a:t>4)</a:t>
            </a:r>
            <a:r>
              <a:rPr lang="zh-CN" altLang="en-US" smtClean="0">
                <a:ea typeface="宋体" pitchFamily="2" charset="-122"/>
              </a:rPr>
              <a:t>必须符合课堂所能的篇幅（</a:t>
            </a:r>
            <a:r>
              <a:rPr lang="en-US" altLang="zh-CN" smtClean="0">
                <a:ea typeface="宋体" pitchFamily="2" charset="-122"/>
              </a:rPr>
              <a:t>Length</a:t>
            </a:r>
            <a:r>
              <a:rPr lang="zh-CN" altLang="en-US" smtClean="0">
                <a:ea typeface="宋体" pitchFamily="2" charset="-122"/>
              </a:rPr>
              <a:t>）</a:t>
            </a:r>
          </a:p>
          <a:p>
            <a:r>
              <a:rPr lang="en-US" altLang="zh-CN" smtClean="0">
                <a:ea typeface="宋体" pitchFamily="2" charset="-122"/>
              </a:rPr>
              <a:t>5)</a:t>
            </a:r>
            <a:r>
              <a:rPr lang="zh-CN" altLang="en-US" smtClean="0">
                <a:ea typeface="宋体" pitchFamily="2" charset="-122"/>
              </a:rPr>
              <a:t>必须符合</a:t>
            </a:r>
            <a:r>
              <a:rPr lang="zh-CN" altLang="en-US" b="1" smtClean="0">
                <a:ea typeface="宋体" pitchFamily="2" charset="-122"/>
                <a:hlinkClick r:id="rId3"/>
              </a:rPr>
              <a:t>单元教学</a:t>
            </a:r>
            <a:r>
              <a:rPr lang="zh-CN" altLang="en-US" smtClean="0">
                <a:ea typeface="宋体" pitchFamily="2" charset="-122"/>
              </a:rPr>
              <a:t>的整体（</a:t>
            </a:r>
            <a:r>
              <a:rPr lang="en-US" altLang="zh-CN" smtClean="0">
                <a:ea typeface="宋体" pitchFamily="2" charset="-122"/>
              </a:rPr>
              <a:t>Unit</a:t>
            </a:r>
            <a:r>
              <a:rPr lang="zh-CN" altLang="en-US" smtClean="0">
                <a:ea typeface="宋体" pitchFamily="2" charset="-122"/>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p:txBody>
          <a:bodyPr/>
          <a:lstStyle/>
          <a:p>
            <a:r>
              <a:rPr lang="zh-CN" altLang="en-US" sz="4000" b="1" smtClean="0">
                <a:ea typeface="宋体" pitchFamily="2" charset="-122"/>
              </a:rPr>
              <a:t/>
            </a:r>
            <a:br>
              <a:rPr lang="zh-CN" altLang="en-US" sz="4000" b="1" smtClean="0">
                <a:ea typeface="宋体" pitchFamily="2" charset="-122"/>
              </a:rPr>
            </a:br>
            <a:r>
              <a:rPr lang="zh-CN" altLang="en-US" sz="4000" b="1" smtClean="0">
                <a:ea typeface="宋体" pitchFamily="2" charset="-122"/>
              </a:rPr>
              <a:t>结 语</a:t>
            </a:r>
            <a:br>
              <a:rPr lang="zh-CN" altLang="en-US" sz="4000" b="1" smtClean="0">
                <a:ea typeface="宋体" pitchFamily="2" charset="-122"/>
              </a:rPr>
            </a:br>
            <a:endParaRPr lang="zh-CN" altLang="en-US" sz="4000" b="1" smtClean="0">
              <a:ea typeface="宋体" pitchFamily="2" charset="-122"/>
            </a:endParaRPr>
          </a:p>
        </p:txBody>
      </p:sp>
      <p:sp>
        <p:nvSpPr>
          <p:cNvPr id="30722" name="Rectangle 3"/>
          <p:cNvSpPr>
            <a:spLocks noGrp="1"/>
          </p:cNvSpPr>
          <p:nvPr>
            <p:ph type="body" idx="4294967295"/>
          </p:nvPr>
        </p:nvSpPr>
        <p:spPr/>
        <p:txBody>
          <a:bodyPr/>
          <a:lstStyle/>
          <a:p>
            <a:pPr>
              <a:buFontTx/>
              <a:buNone/>
            </a:pPr>
            <a:r>
              <a:rPr lang="zh-CN" altLang="en-US" dirty="0" smtClean="0">
                <a:ea typeface="宋体" pitchFamily="2" charset="-122"/>
              </a:rPr>
              <a:t>           </a:t>
            </a:r>
            <a:r>
              <a:rPr lang="zh-CN" altLang="en-US" sz="4000" dirty="0" smtClean="0">
                <a:ea typeface="宋体" pitchFamily="2" charset="-122"/>
              </a:rPr>
              <a:t>总之，教师不应该被教材所束缚，而是应该创造性地使用教材</a:t>
            </a:r>
            <a:r>
              <a:rPr lang="zh-CN" altLang="en-US" sz="4000" dirty="0" smtClean="0">
                <a:ea typeface="宋体" pitchFamily="2" charset="-122"/>
              </a:rPr>
              <a:t>。相信我们教</a:t>
            </a:r>
            <a:r>
              <a:rPr lang="zh-CN" altLang="en-US" sz="4000" dirty="0" smtClean="0">
                <a:ea typeface="宋体" pitchFamily="2" charset="-122"/>
              </a:rPr>
              <a:t>师在文本再构教学理念的指引下，不断钻研教材，借鉴他人好的方法，努力实践，在实践中不断积累经验，定能提高课堂教学的有效性，让学生学有所</a:t>
            </a:r>
            <a:r>
              <a:rPr lang="zh-CN" altLang="en-US" sz="4000" dirty="0" smtClean="0">
                <a:ea typeface="宋体" pitchFamily="2" charset="-122"/>
              </a:rPr>
              <a:t>获！</a:t>
            </a:r>
            <a:endParaRPr lang="zh-CN" altLang="en-US" sz="4000" dirty="0" smtClean="0">
              <a:ea typeface="宋体" pitchFamily="2"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标题 89092"/>
          <p:cNvSpPr>
            <a:spLocks noGrp="1"/>
          </p:cNvSpPr>
          <p:nvPr>
            <p:ph type="title"/>
          </p:nvPr>
        </p:nvSpPr>
        <p:spPr/>
        <p:txBody>
          <a:bodyPr/>
          <a:lstStyle/>
          <a:p>
            <a:pPr eaLnBrk="1" hangingPunct="1"/>
            <a:r>
              <a:rPr lang="zh-CN" altLang="en-US" sz="3600" b="1" smtClean="0">
                <a:ea typeface="宋体" pitchFamily="2" charset="-122"/>
              </a:rPr>
              <a:t>作业</a:t>
            </a:r>
          </a:p>
        </p:txBody>
      </p:sp>
      <p:sp>
        <p:nvSpPr>
          <p:cNvPr id="31746" name="矩形 89099"/>
          <p:cNvSpPr>
            <a:spLocks noChangeArrowheads="1"/>
          </p:cNvSpPr>
          <p:nvPr/>
        </p:nvSpPr>
        <p:spPr bwMode="auto">
          <a:xfrm>
            <a:off x="685800" y="2057400"/>
            <a:ext cx="7696200" cy="3051175"/>
          </a:xfrm>
          <a:prstGeom prst="rect">
            <a:avLst/>
          </a:prstGeom>
          <a:noFill/>
          <a:ln w="38100">
            <a:solidFill>
              <a:srgbClr val="0000FF"/>
            </a:solidFill>
            <a:miter lim="800000"/>
            <a:headEnd/>
            <a:tailEnd/>
          </a:ln>
        </p:spPr>
        <p:txBody>
          <a:bodyPr>
            <a:spAutoFit/>
          </a:bodyPr>
          <a:lstStyle/>
          <a:p>
            <a:pPr eaLnBrk="0" hangingPunct="0">
              <a:lnSpc>
                <a:spcPct val="120000"/>
              </a:lnSpc>
            </a:pPr>
            <a:r>
              <a:rPr lang="zh-CN" altLang="en-US" sz="3200">
                <a:latin typeface="微软雅黑" pitchFamily="34" charset="-122"/>
                <a:ea typeface="微软雅黑" pitchFamily="34" charset="-122"/>
              </a:rPr>
              <a:t>请大家自觉在课堂教学中尝试使用文本再构法，并将自认为使用最好的某个教学片段用手机录制下来（时间</a:t>
            </a:r>
            <a:r>
              <a:rPr lang="en-US" altLang="zh-CN" sz="3200">
                <a:latin typeface="微软雅黑" pitchFamily="34" charset="-122"/>
                <a:ea typeface="微软雅黑" pitchFamily="34" charset="-122"/>
              </a:rPr>
              <a:t>3-5</a:t>
            </a:r>
            <a:r>
              <a:rPr lang="zh-CN" altLang="en-US" sz="3200">
                <a:latin typeface="微软雅黑" pitchFamily="34" charset="-122"/>
                <a:ea typeface="微软雅黑" pitchFamily="34" charset="-122"/>
              </a:rPr>
              <a:t>分钟），在</a:t>
            </a:r>
            <a:r>
              <a:rPr lang="en-US" altLang="zh-CN" sz="3200">
                <a:latin typeface="微软雅黑" pitchFamily="34" charset="-122"/>
                <a:ea typeface="微软雅黑" pitchFamily="34" charset="-122"/>
              </a:rPr>
              <a:t>10</a:t>
            </a:r>
            <a:r>
              <a:rPr lang="zh-CN" altLang="en-US" sz="3200">
                <a:latin typeface="微软雅黑" pitchFamily="34" charset="-122"/>
                <a:ea typeface="微软雅黑" pitchFamily="34" charset="-122"/>
              </a:rPr>
              <a:t>月</a:t>
            </a:r>
            <a:r>
              <a:rPr lang="en-US" altLang="zh-CN" sz="3200">
                <a:latin typeface="微软雅黑" pitchFamily="34" charset="-122"/>
                <a:ea typeface="微软雅黑" pitchFamily="34" charset="-122"/>
              </a:rPr>
              <a:t>25</a:t>
            </a:r>
            <a:r>
              <a:rPr lang="zh-CN" altLang="en-US" sz="3200">
                <a:latin typeface="微软雅黑" pitchFamily="34" charset="-122"/>
                <a:ea typeface="微软雅黑" pitchFamily="34" charset="-122"/>
              </a:rPr>
              <a:t>日前将其上传学科</a:t>
            </a:r>
            <a:r>
              <a:rPr lang="en-US" altLang="zh-CN" sz="3200">
                <a:latin typeface="微软雅黑" pitchFamily="34" charset="-122"/>
                <a:ea typeface="微软雅黑" pitchFamily="34" charset="-122"/>
              </a:rPr>
              <a:t>QQ</a:t>
            </a:r>
            <a:r>
              <a:rPr lang="zh-CN" altLang="en-US" sz="3200">
                <a:latin typeface="微软雅黑" pitchFamily="34" charset="-122"/>
                <a:ea typeface="微软雅黑" pitchFamily="34" charset="-122"/>
              </a:rPr>
              <a:t>群或自己先备存好，本月网络研训需用，谢谢合作！ </a:t>
            </a:r>
            <a:endParaRPr lang="en-US" altLang="zh-CN" sz="320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圆角矩形 62465"/>
          <p:cNvSpPr/>
          <p:nvPr/>
        </p:nvSpPr>
        <p:spPr>
          <a:xfrm>
            <a:off x="1152525" y="2046288"/>
            <a:ext cx="7239000" cy="3930650"/>
          </a:xfrm>
          <a:prstGeom prst="roundRect">
            <a:avLst>
              <a:gd name="adj" fmla="val 10375"/>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defRPr/>
            </a:pPr>
            <a:endParaRPr lang="zh-CN" altLang="en-US"/>
          </a:p>
        </p:txBody>
      </p:sp>
      <p:sp>
        <p:nvSpPr>
          <p:cNvPr id="14338" name="标题 62476"/>
          <p:cNvSpPr>
            <a:spLocks noGrp="1"/>
          </p:cNvSpPr>
          <p:nvPr>
            <p:ph type="title"/>
          </p:nvPr>
        </p:nvSpPr>
        <p:spPr/>
        <p:txBody>
          <a:bodyPr/>
          <a:lstStyle/>
          <a:p>
            <a:pPr eaLnBrk="1" hangingPunct="1">
              <a:defRPr/>
            </a:pPr>
            <a:r>
              <a:rPr lang="zh-CN" altLang="en-US" sz="4000" b="1" smtClean="0">
                <a:effectLst>
                  <a:outerShdw blurRad="38100" dist="38100" dir="2700000" algn="tl">
                    <a:srgbClr val="C0C0C0"/>
                  </a:outerShdw>
                </a:effectLst>
                <a:latin typeface="微软雅黑" charset="-122"/>
                <a:ea typeface="微软雅黑" charset="-122"/>
              </a:rPr>
              <a:t>研训背景</a:t>
            </a:r>
          </a:p>
        </p:txBody>
      </p:sp>
      <p:sp>
        <p:nvSpPr>
          <p:cNvPr id="14339" name="文本框 99"/>
          <p:cNvSpPr txBox="1">
            <a:spLocks noChangeArrowheads="1"/>
          </p:cNvSpPr>
          <p:nvPr/>
        </p:nvSpPr>
        <p:spPr bwMode="auto">
          <a:xfrm>
            <a:off x="1524000" y="2209800"/>
            <a:ext cx="6648450" cy="3749675"/>
          </a:xfrm>
          <a:prstGeom prst="rect">
            <a:avLst/>
          </a:prstGeom>
          <a:noFill/>
          <a:ln w="9525">
            <a:noFill/>
            <a:miter lim="800000"/>
            <a:headEnd/>
            <a:tailEnd/>
          </a:ln>
        </p:spPr>
        <p:txBody>
          <a:bodyPr>
            <a:spAutoFit/>
          </a:bodyPr>
          <a:lstStyle/>
          <a:p>
            <a:pPr>
              <a:defRPr/>
            </a:pPr>
            <a:r>
              <a:rPr lang="en-US" altLang="zh-CN" sz="4000" dirty="0">
                <a:latin typeface="微软雅黑" charset="-122"/>
                <a:ea typeface="微软雅黑" charset="-122"/>
              </a:rPr>
              <a:t>1.</a:t>
            </a:r>
            <a:r>
              <a:rPr lang="zh-CN" altLang="zh-CN" sz="4000" b="1" dirty="0">
                <a:effectLst>
                  <a:outerShdw blurRad="38100" dist="38100" dir="2700000" algn="tl">
                    <a:srgbClr val="C0C0C0"/>
                  </a:outerShdw>
                </a:effectLst>
                <a:latin typeface="微软雅黑" charset="-122"/>
                <a:ea typeface="微软雅黑" charset="-122"/>
              </a:rPr>
              <a:t>新课程背景下文本再构法是一种创造性使用教材的方法，是基于</a:t>
            </a:r>
            <a:r>
              <a:rPr lang="zh-CN" altLang="zh-CN" sz="4000" b="1" u="sng" dirty="0">
                <a:solidFill>
                  <a:srgbClr val="FF0000"/>
                </a:solidFill>
                <a:effectLst>
                  <a:outerShdw blurRad="38100" dist="38100" dir="2700000" algn="tl">
                    <a:srgbClr val="C0C0C0"/>
                  </a:outerShdw>
                </a:effectLst>
                <a:latin typeface="微软雅黑" charset="-122"/>
                <a:ea typeface="微软雅黑" charset="-122"/>
              </a:rPr>
              <a:t>学科核心素养下的阅读教学</a:t>
            </a:r>
            <a:r>
              <a:rPr lang="zh-CN" altLang="zh-CN" sz="4000" b="1" dirty="0">
                <a:effectLst>
                  <a:outerShdw blurRad="38100" dist="38100" dir="2700000" algn="tl">
                    <a:srgbClr val="C0C0C0"/>
                  </a:outerShdw>
                </a:effectLst>
                <a:latin typeface="微软雅黑" charset="-122"/>
                <a:ea typeface="微软雅黑" charset="-122"/>
              </a:rPr>
              <a:t>的有效举措，近几年来在国内外语言教学中被广泛使用。</a:t>
            </a:r>
            <a:endParaRPr lang="zh-CN" altLang="en-US" sz="4000" b="1" dirty="0">
              <a:effectLst>
                <a:outerShdw blurRad="38100" dist="38100" dir="2700000" algn="tl">
                  <a:srgbClr val="C0C0C0"/>
                </a:outerShdw>
              </a:effectLst>
              <a:latin typeface="微软雅黑" charset="-122"/>
              <a:ea typeface="微软雅黑" charset="-122"/>
              <a:cs typeface="宋体"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矩形 26625"/>
          <p:cNvSpPr>
            <a:spLocks noChangeArrowheads="1" noChangeShapeType="1" noTextEdit="1"/>
          </p:cNvSpPr>
          <p:nvPr/>
        </p:nvSpPr>
        <p:spPr bwMode="auto">
          <a:xfrm>
            <a:off x="2438400" y="1676400"/>
            <a:ext cx="4876800" cy="685800"/>
          </a:xfrm>
          <a:prstGeom prst="rect">
            <a:avLst/>
          </a:prstGeom>
        </p:spPr>
        <p:txBody>
          <a:bodyPr wrap="none" fromWordArt="1">
            <a:prstTxWarp prst="textDeflate">
              <a:avLst>
                <a:gd name="adj" fmla="val 0"/>
              </a:avLst>
            </a:prstTxWarp>
          </a:bodyPr>
          <a:lstStyle/>
          <a:p>
            <a:pPr algn="ctr"/>
            <a:r>
              <a:rPr lang="en-US" altLang="zh-CN" sz="3600" b="1" kern="10">
                <a:ln w="19050">
                  <a:solidFill>
                    <a:srgbClr val="FFFFFF"/>
                  </a:solidFill>
                  <a:round/>
                  <a:headEnd/>
                  <a:tailEnd/>
                </a:ln>
                <a:gradFill rotWithShape="1">
                  <a:gsLst>
                    <a:gs pos="0">
                      <a:schemeClr val="folHlink"/>
                    </a:gs>
                    <a:gs pos="100000">
                      <a:schemeClr val="accent1"/>
                    </a:gs>
                  </a:gsLst>
                  <a:lin ang="0" scaled="1"/>
                </a:gradFill>
                <a:effectLst>
                  <a:outerShdw dist="53882" dir="2700000" algn="ctr" rotWithShape="0">
                    <a:schemeClr val="tx1">
                      <a:alpha val="50000"/>
                    </a:schemeClr>
                  </a:outerShdw>
                </a:effectLst>
                <a:latin typeface="Arial"/>
                <a:cs typeface="Arial"/>
              </a:rPr>
              <a:t>Thank You !</a:t>
            </a:r>
            <a:endParaRPr lang="zh-CN" altLang="en-US" sz="3600" b="1" kern="10">
              <a:ln w="19050">
                <a:solidFill>
                  <a:srgbClr val="FFFFFF"/>
                </a:solidFill>
                <a:round/>
                <a:headEnd/>
                <a:tailEnd/>
              </a:ln>
              <a:gradFill rotWithShape="1">
                <a:gsLst>
                  <a:gs pos="0">
                    <a:schemeClr val="folHlink"/>
                  </a:gs>
                  <a:gs pos="100000">
                    <a:schemeClr val="accent1"/>
                  </a:gs>
                </a:gsLst>
                <a:lin ang="0" scaled="1"/>
              </a:gradFill>
              <a:effectLst>
                <a:outerShdw dist="53882" dir="2700000" algn="ctr" rotWithShape="0">
                  <a:schemeClr val="tx1">
                    <a:alpha val="50000"/>
                  </a:schemeClr>
                </a:outerShdw>
              </a:effectLst>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62476"/>
          <p:cNvSpPr>
            <a:spLocks noGrp="1"/>
          </p:cNvSpPr>
          <p:nvPr>
            <p:ph type="title"/>
          </p:nvPr>
        </p:nvSpPr>
        <p:spPr/>
        <p:txBody>
          <a:bodyPr/>
          <a:lstStyle/>
          <a:p>
            <a:pPr eaLnBrk="1" hangingPunct="1"/>
            <a:r>
              <a:rPr lang="zh-CN" altLang="en-US" sz="4000" b="1" smtClean="0">
                <a:latin typeface="微软雅黑" pitchFamily="34" charset="-122"/>
                <a:ea typeface="微软雅黑" pitchFamily="34" charset="-122"/>
              </a:rPr>
              <a:t>研训背景</a:t>
            </a:r>
          </a:p>
        </p:txBody>
      </p:sp>
      <p:sp>
        <p:nvSpPr>
          <p:cNvPr id="15362" name="文本框 4"/>
          <p:cNvSpPr txBox="1">
            <a:spLocks noChangeArrowheads="1"/>
          </p:cNvSpPr>
          <p:nvPr/>
        </p:nvSpPr>
        <p:spPr bwMode="auto">
          <a:xfrm>
            <a:off x="304800" y="1447800"/>
            <a:ext cx="8229600" cy="5035550"/>
          </a:xfrm>
          <a:prstGeom prst="rect">
            <a:avLst/>
          </a:prstGeom>
          <a:noFill/>
          <a:ln w="9525">
            <a:noFill/>
            <a:miter lim="800000"/>
            <a:headEnd/>
            <a:tailEnd/>
          </a:ln>
        </p:spPr>
        <p:txBody>
          <a:bodyPr>
            <a:spAutoFit/>
          </a:bodyPr>
          <a:lstStyle/>
          <a:p>
            <a:r>
              <a:rPr lang="en-US" altLang="zh-CN" sz="3600" dirty="0"/>
              <a:t>2</a:t>
            </a:r>
            <a:r>
              <a:rPr lang="en-US" altLang="zh-CN" sz="3600" dirty="0">
                <a:latin typeface="微软雅黑" pitchFamily="34" charset="-122"/>
                <a:ea typeface="微软雅黑" pitchFamily="34" charset="-122"/>
              </a:rPr>
              <a:t>. </a:t>
            </a:r>
            <a:r>
              <a:rPr lang="zh-CN" altLang="zh-CN" sz="3600" dirty="0">
                <a:latin typeface="微软雅黑" pitchFamily="34" charset="-122"/>
                <a:ea typeface="微软雅黑" pitchFamily="34" charset="-122"/>
              </a:rPr>
              <a:t>通过下校调研，发现</a:t>
            </a:r>
            <a:r>
              <a:rPr lang="zh-CN" altLang="en-US" sz="3600" dirty="0">
                <a:latin typeface="微软雅黑" pitchFamily="34" charset="-122"/>
                <a:ea typeface="微软雅黑" pitchFamily="34" charset="-122"/>
              </a:rPr>
              <a:t>县</a:t>
            </a:r>
            <a:r>
              <a:rPr lang="zh-CN" altLang="zh-CN" sz="3600" dirty="0">
                <a:latin typeface="微软雅黑" pitchFamily="34" charset="-122"/>
                <a:ea typeface="微软雅黑" pitchFamily="34" charset="-122"/>
              </a:rPr>
              <a:t>域内不少教师在进行语篇教学时仍采用讲练结合的传统教学法，导致</a:t>
            </a:r>
            <a:r>
              <a:rPr lang="zh-CN" altLang="zh-CN" sz="3600" u="sng" dirty="0">
                <a:latin typeface="微软雅黑" pitchFamily="34" charset="-122"/>
                <a:ea typeface="微软雅黑" pitchFamily="34" charset="-122"/>
              </a:rPr>
              <a:t>新授环节</a:t>
            </a:r>
            <a:r>
              <a:rPr lang="zh-CN" altLang="zh-CN" sz="3600" dirty="0">
                <a:latin typeface="微软雅黑" pitchFamily="34" charset="-122"/>
                <a:ea typeface="微软雅黑" pitchFamily="34" charset="-122"/>
              </a:rPr>
              <a:t>人为地拉长，结果课上</a:t>
            </a:r>
            <a:r>
              <a:rPr lang="zh-CN" altLang="zh-CN" sz="3600" u="sng" dirty="0">
                <a:latin typeface="微软雅黑" pitchFamily="34" charset="-122"/>
                <a:ea typeface="微软雅黑" pitchFamily="34" charset="-122"/>
              </a:rPr>
              <a:t>任务完成环节</a:t>
            </a:r>
            <a:r>
              <a:rPr lang="zh-CN" altLang="zh-CN" sz="3600" dirty="0">
                <a:latin typeface="微软雅黑" pitchFamily="34" charset="-122"/>
                <a:ea typeface="微软雅黑" pitchFamily="34" charset="-122"/>
              </a:rPr>
              <a:t>完成不了，造成空耗。针对此现象，我们采取的措施是：在坚持整体阅读教学的基础上又引进了文本再构法</a:t>
            </a:r>
            <a:r>
              <a:rPr lang="zh-CN" altLang="en-US" sz="3600" dirty="0">
                <a:latin typeface="微软雅黑" pitchFamily="34" charset="-122"/>
                <a:ea typeface="微软雅黑" pitchFamily="34" charset="-122"/>
              </a:rPr>
              <a:t>（</a:t>
            </a:r>
            <a:r>
              <a:rPr lang="zh-CN" altLang="zh-CN" sz="3200" i="1" dirty="0"/>
              <a:t>上</a:t>
            </a:r>
            <a:r>
              <a:rPr lang="zh-CN" altLang="zh-CN" sz="3200" i="1" dirty="0" smtClean="0"/>
              <a:t>海</a:t>
            </a:r>
            <a:r>
              <a:rPr lang="zh-CN" altLang="en-US" sz="3200" i="1" dirty="0" smtClean="0"/>
              <a:t>资深</a:t>
            </a:r>
            <a:r>
              <a:rPr lang="zh-CN" altLang="zh-CN" sz="3200" i="1" dirty="0" smtClean="0"/>
              <a:t>教</a:t>
            </a:r>
            <a:r>
              <a:rPr lang="zh-CN" altLang="zh-CN" sz="3200" i="1" dirty="0"/>
              <a:t>研员朱浦老师推崇的</a:t>
            </a:r>
            <a:r>
              <a:rPr lang="zh-CN" altLang="en-US" sz="3600" dirty="0">
                <a:latin typeface="微软雅黑" pitchFamily="34" charset="-122"/>
                <a:ea typeface="微软雅黑" pitchFamily="34" charset="-122"/>
              </a:rPr>
              <a:t>）</a:t>
            </a:r>
            <a:r>
              <a:rPr lang="zh-CN" altLang="zh-CN" sz="3600" dirty="0">
                <a:latin typeface="微软雅黑" pitchFamily="34" charset="-122"/>
                <a:ea typeface="微软雅黑" pitchFamily="34" charset="-122"/>
              </a:rPr>
              <a:t>，希望通过这样的嫁接，能让我们的课堂教学有所改观。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圆角矩形 62465"/>
          <p:cNvSpPr/>
          <p:nvPr/>
        </p:nvSpPr>
        <p:spPr>
          <a:xfrm>
            <a:off x="1143000" y="2057400"/>
            <a:ext cx="7239000" cy="3962400"/>
          </a:xfrm>
          <a:prstGeom prst="roundRect">
            <a:avLst>
              <a:gd name="adj" fmla="val 10375"/>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defRPr/>
            </a:pPr>
            <a:endParaRPr lang="zh-CN" altLang="en-US"/>
          </a:p>
        </p:txBody>
      </p:sp>
      <p:sp>
        <p:nvSpPr>
          <p:cNvPr id="16386" name="标题 62476"/>
          <p:cNvSpPr>
            <a:spLocks noGrp="1"/>
          </p:cNvSpPr>
          <p:nvPr>
            <p:ph type="title"/>
          </p:nvPr>
        </p:nvSpPr>
        <p:spPr/>
        <p:txBody>
          <a:bodyPr/>
          <a:lstStyle/>
          <a:p>
            <a:pPr eaLnBrk="1" hangingPunct="1"/>
            <a:r>
              <a:rPr lang="zh-CN" altLang="en-US" sz="4000" b="1" smtClean="0">
                <a:latin typeface="微软雅黑" pitchFamily="34" charset="-122"/>
                <a:ea typeface="微软雅黑" pitchFamily="34" charset="-122"/>
              </a:rPr>
              <a:t>研训背景</a:t>
            </a:r>
          </a:p>
        </p:txBody>
      </p:sp>
      <p:sp>
        <p:nvSpPr>
          <p:cNvPr id="16387" name="文本框 99"/>
          <p:cNvSpPr txBox="1">
            <a:spLocks noChangeArrowheads="1"/>
          </p:cNvSpPr>
          <p:nvPr/>
        </p:nvSpPr>
        <p:spPr bwMode="auto">
          <a:xfrm>
            <a:off x="1295400" y="2743200"/>
            <a:ext cx="6934200" cy="2838450"/>
          </a:xfrm>
          <a:prstGeom prst="rect">
            <a:avLst/>
          </a:prstGeom>
          <a:noFill/>
          <a:ln w="9525">
            <a:noFill/>
            <a:miter lim="800000"/>
            <a:headEnd/>
            <a:tailEnd/>
          </a:ln>
        </p:spPr>
        <p:txBody>
          <a:bodyPr>
            <a:spAutoFit/>
          </a:bodyPr>
          <a:lstStyle/>
          <a:p>
            <a:r>
              <a:rPr lang="en-US" altLang="zh-CN" sz="3600">
                <a:latin typeface="微软雅黑" pitchFamily="34" charset="-122"/>
                <a:ea typeface="微软雅黑" pitchFamily="34" charset="-122"/>
                <a:sym typeface="+mn-ea"/>
              </a:rPr>
              <a:t>3.</a:t>
            </a:r>
            <a:r>
              <a:rPr lang="en-US" altLang="zh-CN" sz="3600">
                <a:ea typeface="微软雅黑" pitchFamily="34" charset="-122"/>
              </a:rPr>
              <a:t> </a:t>
            </a:r>
            <a:r>
              <a:rPr lang="zh-CN" altLang="zh-CN" sz="3600">
                <a:latin typeface="微软雅黑" pitchFamily="34" charset="-122"/>
                <a:ea typeface="微软雅黑" pitchFamily="34" charset="-122"/>
              </a:rPr>
              <a:t>通过课堂观察访谈和课堂观察了解到，</a:t>
            </a:r>
            <a:r>
              <a:rPr lang="zh-CN" altLang="en-US" sz="3600">
                <a:latin typeface="微软雅黑" pitchFamily="34" charset="-122"/>
                <a:ea typeface="微软雅黑" pitchFamily="34" charset="-122"/>
              </a:rPr>
              <a:t>县</a:t>
            </a:r>
            <a:r>
              <a:rPr lang="zh-CN" altLang="zh-CN" sz="3600">
                <a:latin typeface="微软雅黑" pitchFamily="34" charset="-122"/>
                <a:ea typeface="微软雅黑" pitchFamily="34" charset="-122"/>
              </a:rPr>
              <a:t>域内广大一线</a:t>
            </a:r>
            <a:r>
              <a:rPr lang="zh-CN" altLang="en-US" sz="3600">
                <a:latin typeface="微软雅黑" pitchFamily="34" charset="-122"/>
                <a:ea typeface="微软雅黑" pitchFamily="34" charset="-122"/>
              </a:rPr>
              <a:t>英语</a:t>
            </a:r>
            <a:r>
              <a:rPr lang="zh-CN" altLang="zh-CN" sz="3600">
                <a:latin typeface="微软雅黑" pitchFamily="34" charset="-122"/>
                <a:ea typeface="微软雅黑" pitchFamily="34" charset="-122"/>
              </a:rPr>
              <a:t>教师</a:t>
            </a:r>
            <a:r>
              <a:rPr lang="zh-CN" altLang="en-US" sz="3600">
                <a:latin typeface="微软雅黑" pitchFamily="34" charset="-122"/>
                <a:ea typeface="微软雅黑" pitchFamily="34" charset="-122"/>
              </a:rPr>
              <a:t>特别是</a:t>
            </a:r>
            <a:r>
              <a:rPr lang="zh-CN" altLang="zh-CN" sz="3600">
                <a:latin typeface="微软雅黑" pitchFamily="34" charset="-122"/>
                <a:ea typeface="微软雅黑" pitchFamily="34" charset="-122"/>
              </a:rPr>
              <a:t>对于小学英语</a:t>
            </a:r>
            <a:r>
              <a:rPr lang="zh-CN" altLang="zh-CN" sz="3600" u="sng">
                <a:latin typeface="微软雅黑" pitchFamily="34" charset="-122"/>
                <a:ea typeface="微软雅黑" pitchFamily="34" charset="-122"/>
              </a:rPr>
              <a:t>中段对话体语篇教学</a:t>
            </a:r>
            <a:r>
              <a:rPr lang="zh-CN" altLang="zh-CN" sz="3600">
                <a:latin typeface="微软雅黑" pitchFamily="34" charset="-122"/>
                <a:ea typeface="微软雅黑" pitchFamily="34" charset="-122"/>
              </a:rPr>
              <a:t>还存在很多的困惑。但愿在本次活动当中能解决一二。</a:t>
            </a:r>
            <a:endParaRPr lang="zh-CN" altLang="en-US" sz="360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64513"/>
          <p:cNvSpPr>
            <a:spLocks noGrp="1"/>
          </p:cNvSpPr>
          <p:nvPr>
            <p:ph type="title"/>
          </p:nvPr>
        </p:nvSpPr>
        <p:spPr/>
        <p:txBody>
          <a:bodyPr/>
          <a:lstStyle/>
          <a:p>
            <a:pPr eaLnBrk="1" hangingPunct="1"/>
            <a:r>
              <a:rPr lang="zh-CN" altLang="en-US" sz="4000" b="1" smtClean="0">
                <a:latin typeface="微软雅黑" pitchFamily="34" charset="-122"/>
                <a:ea typeface="微软雅黑" pitchFamily="34" charset="-122"/>
                <a:sym typeface="+mn-ea"/>
              </a:rPr>
              <a:t>研训目标</a:t>
            </a:r>
            <a:endParaRPr lang="en-US" altLang="zh-CN" sz="4000" smtClean="0">
              <a:ea typeface="宋体" pitchFamily="2" charset="-122"/>
            </a:endParaRPr>
          </a:p>
        </p:txBody>
      </p:sp>
      <p:grpSp>
        <p:nvGrpSpPr>
          <p:cNvPr id="17410" name="组合 64514"/>
          <p:cNvGrpSpPr>
            <a:grpSpLocks/>
          </p:cNvGrpSpPr>
          <p:nvPr/>
        </p:nvGrpSpPr>
        <p:grpSpPr bwMode="auto">
          <a:xfrm>
            <a:off x="990600" y="4648200"/>
            <a:ext cx="6705600" cy="1524000"/>
            <a:chOff x="576" y="2880"/>
            <a:chExt cx="3981" cy="768"/>
          </a:xfrm>
        </p:grpSpPr>
        <p:sp>
          <p:nvSpPr>
            <p:cNvPr id="64516" name="圆角矩形 64515"/>
            <p:cNvSpPr/>
            <p:nvPr/>
          </p:nvSpPr>
          <p:spPr>
            <a:xfrm>
              <a:off x="576" y="2976"/>
              <a:ext cx="3981" cy="672"/>
            </a:xfrm>
            <a:prstGeom prst="roundRect">
              <a:avLst>
                <a:gd name="adj" fmla="val 16667"/>
              </a:avLst>
            </a:prstGeom>
            <a:gradFill rotWithShape="1">
              <a:gsLst>
                <a:gs pos="0">
                  <a:schemeClr val="accent2"/>
                </a:gs>
                <a:gs pos="100000">
                  <a:schemeClr val="accent2">
                    <a:gamma/>
                    <a:tint val="51373"/>
                    <a:invGamma/>
                  </a:schemeClr>
                </a:gs>
              </a:gsLst>
              <a:lin ang="5400000" scaled="1"/>
              <a:tileRect/>
            </a:gradFill>
            <a:ln w="9525">
              <a:noFill/>
            </a:ln>
          </p:spPr>
          <p:txBody>
            <a:bodyPr/>
            <a:lstStyle/>
            <a:p>
              <a:pPr>
                <a:defRPr/>
              </a:pPr>
              <a:endParaRPr lang="zh-CN" altLang="en-US">
                <a:ea typeface="宋体" charset="-122"/>
              </a:endParaRPr>
            </a:p>
          </p:txBody>
        </p:sp>
        <p:sp>
          <p:nvSpPr>
            <p:cNvPr id="17423" name="圆角矩形 64516"/>
            <p:cNvSpPr>
              <a:spLocks noChangeArrowheads="1"/>
            </p:cNvSpPr>
            <p:nvPr/>
          </p:nvSpPr>
          <p:spPr bwMode="auto">
            <a:xfrm>
              <a:off x="576" y="2880"/>
              <a:ext cx="3981" cy="519"/>
            </a:xfrm>
            <a:prstGeom prst="roundRect">
              <a:avLst>
                <a:gd name="adj" fmla="val 16667"/>
              </a:avLst>
            </a:prstGeom>
            <a:solidFill>
              <a:schemeClr val="accent2"/>
            </a:solidFill>
            <a:ln w="9525">
              <a:noFill/>
              <a:round/>
              <a:headEnd/>
              <a:tailEnd/>
            </a:ln>
          </p:spPr>
          <p:txBody>
            <a:bodyPr/>
            <a:lstStyle/>
            <a:p>
              <a:endParaRPr lang="zh-CN" altLang="en-US"/>
            </a:p>
          </p:txBody>
        </p:sp>
        <p:sp>
          <p:nvSpPr>
            <p:cNvPr id="17424" name="圆角矩形 64517"/>
            <p:cNvSpPr>
              <a:spLocks noChangeArrowheads="1"/>
            </p:cNvSpPr>
            <p:nvPr/>
          </p:nvSpPr>
          <p:spPr bwMode="auto">
            <a:xfrm flipV="1">
              <a:off x="576" y="3216"/>
              <a:ext cx="3978" cy="240"/>
            </a:xfrm>
            <a:prstGeom prst="roundRect">
              <a:avLst>
                <a:gd name="adj" fmla="val 23750"/>
              </a:avLst>
            </a:prstGeom>
            <a:gradFill rotWithShape="1">
              <a:gsLst>
                <a:gs pos="0">
                  <a:srgbClr val="FFFFFF"/>
                </a:gs>
                <a:gs pos="100000">
                  <a:schemeClr val="accent2"/>
                </a:gs>
              </a:gsLst>
              <a:lin ang="5400000" scaled="1"/>
            </a:gradFill>
            <a:ln w="9525">
              <a:noFill/>
              <a:round/>
              <a:headEnd/>
              <a:tailEnd/>
            </a:ln>
          </p:spPr>
          <p:txBody>
            <a:bodyPr rot="10800000"/>
            <a:lstStyle/>
            <a:p>
              <a:endParaRPr lang="zh-CN" altLang="en-US"/>
            </a:p>
          </p:txBody>
        </p:sp>
      </p:grpSp>
      <p:grpSp>
        <p:nvGrpSpPr>
          <p:cNvPr id="17411" name="组合 64518"/>
          <p:cNvGrpSpPr>
            <a:grpSpLocks/>
          </p:cNvGrpSpPr>
          <p:nvPr/>
        </p:nvGrpSpPr>
        <p:grpSpPr bwMode="auto">
          <a:xfrm>
            <a:off x="990600" y="3146425"/>
            <a:ext cx="6781800" cy="1349375"/>
            <a:chOff x="576" y="1934"/>
            <a:chExt cx="3981" cy="768"/>
          </a:xfrm>
        </p:grpSpPr>
        <p:sp>
          <p:nvSpPr>
            <p:cNvPr id="64520" name="圆角矩形 64519"/>
            <p:cNvSpPr/>
            <p:nvPr/>
          </p:nvSpPr>
          <p:spPr>
            <a:xfrm>
              <a:off x="576" y="2030"/>
              <a:ext cx="3981" cy="672"/>
            </a:xfrm>
            <a:prstGeom prst="roundRect">
              <a:avLst>
                <a:gd name="adj" fmla="val 16667"/>
              </a:avLst>
            </a:prstGeom>
            <a:gradFill rotWithShape="1">
              <a:gsLst>
                <a:gs pos="0">
                  <a:schemeClr val="accent1"/>
                </a:gs>
                <a:gs pos="100000">
                  <a:schemeClr val="accent1">
                    <a:gamma/>
                    <a:tint val="51373"/>
                    <a:invGamma/>
                  </a:schemeClr>
                </a:gs>
              </a:gsLst>
              <a:lin ang="5400000" scaled="1"/>
              <a:tileRect/>
            </a:gradFill>
            <a:ln w="9525">
              <a:noFill/>
            </a:ln>
          </p:spPr>
          <p:txBody>
            <a:bodyPr/>
            <a:lstStyle/>
            <a:p>
              <a:pPr>
                <a:defRPr/>
              </a:pPr>
              <a:endParaRPr lang="zh-CN" altLang="en-US">
                <a:ea typeface="宋体" charset="-122"/>
              </a:endParaRPr>
            </a:p>
          </p:txBody>
        </p:sp>
        <p:sp>
          <p:nvSpPr>
            <p:cNvPr id="17420" name="圆角矩形 64520"/>
            <p:cNvSpPr>
              <a:spLocks noChangeArrowheads="1"/>
            </p:cNvSpPr>
            <p:nvPr/>
          </p:nvSpPr>
          <p:spPr bwMode="auto">
            <a:xfrm>
              <a:off x="576" y="1934"/>
              <a:ext cx="3981" cy="519"/>
            </a:xfrm>
            <a:prstGeom prst="roundRect">
              <a:avLst>
                <a:gd name="adj" fmla="val 16667"/>
              </a:avLst>
            </a:prstGeom>
            <a:solidFill>
              <a:schemeClr val="accent1"/>
            </a:solidFill>
            <a:ln w="9525">
              <a:noFill/>
              <a:round/>
              <a:headEnd/>
              <a:tailEnd/>
            </a:ln>
          </p:spPr>
          <p:txBody>
            <a:bodyPr/>
            <a:lstStyle/>
            <a:p>
              <a:endParaRPr lang="zh-CN" altLang="en-US"/>
            </a:p>
          </p:txBody>
        </p:sp>
        <p:sp>
          <p:nvSpPr>
            <p:cNvPr id="17421" name="圆角矩形 64521"/>
            <p:cNvSpPr>
              <a:spLocks noChangeArrowheads="1"/>
            </p:cNvSpPr>
            <p:nvPr/>
          </p:nvSpPr>
          <p:spPr bwMode="auto">
            <a:xfrm flipV="1">
              <a:off x="576" y="2270"/>
              <a:ext cx="3978" cy="240"/>
            </a:xfrm>
            <a:prstGeom prst="roundRect">
              <a:avLst>
                <a:gd name="adj" fmla="val 23750"/>
              </a:avLst>
            </a:prstGeom>
            <a:gradFill rotWithShape="1">
              <a:gsLst>
                <a:gs pos="0">
                  <a:srgbClr val="FFFFFF"/>
                </a:gs>
                <a:gs pos="100000">
                  <a:schemeClr val="accent1"/>
                </a:gs>
              </a:gsLst>
              <a:lin ang="5400000" scaled="1"/>
            </a:gradFill>
            <a:ln w="9525">
              <a:noFill/>
              <a:round/>
              <a:headEnd/>
              <a:tailEnd/>
            </a:ln>
          </p:spPr>
          <p:txBody>
            <a:bodyPr rot="10800000"/>
            <a:lstStyle/>
            <a:p>
              <a:endParaRPr lang="zh-CN" altLang="en-US"/>
            </a:p>
          </p:txBody>
        </p:sp>
      </p:grpSp>
      <p:grpSp>
        <p:nvGrpSpPr>
          <p:cNvPr id="17412" name="组合 64522"/>
          <p:cNvGrpSpPr>
            <a:grpSpLocks/>
          </p:cNvGrpSpPr>
          <p:nvPr/>
        </p:nvGrpSpPr>
        <p:grpSpPr bwMode="auto">
          <a:xfrm>
            <a:off x="995363" y="1447800"/>
            <a:ext cx="6700837" cy="1600200"/>
            <a:chOff x="576" y="1008"/>
            <a:chExt cx="3981" cy="768"/>
          </a:xfrm>
        </p:grpSpPr>
        <p:sp>
          <p:nvSpPr>
            <p:cNvPr id="64524" name="圆角矩形 64523"/>
            <p:cNvSpPr/>
            <p:nvPr/>
          </p:nvSpPr>
          <p:spPr>
            <a:xfrm>
              <a:off x="576" y="1104"/>
              <a:ext cx="3981" cy="672"/>
            </a:xfrm>
            <a:prstGeom prst="roundRect">
              <a:avLst>
                <a:gd name="adj" fmla="val 16667"/>
              </a:avLst>
            </a:prstGeom>
            <a:gradFill rotWithShape="1">
              <a:gsLst>
                <a:gs pos="0">
                  <a:schemeClr val="folHlink"/>
                </a:gs>
                <a:gs pos="100000">
                  <a:schemeClr val="folHlink">
                    <a:gamma/>
                    <a:tint val="51373"/>
                    <a:invGamma/>
                  </a:schemeClr>
                </a:gs>
              </a:gsLst>
              <a:lin ang="5400000" scaled="1"/>
              <a:tileRect/>
            </a:gradFill>
            <a:ln w="9525">
              <a:noFill/>
            </a:ln>
          </p:spPr>
          <p:txBody>
            <a:bodyPr/>
            <a:lstStyle/>
            <a:p>
              <a:pPr>
                <a:defRPr/>
              </a:pPr>
              <a:endParaRPr lang="zh-CN" altLang="en-US">
                <a:ea typeface="宋体" charset="-122"/>
              </a:endParaRPr>
            </a:p>
          </p:txBody>
        </p:sp>
        <p:sp>
          <p:nvSpPr>
            <p:cNvPr id="17417" name="圆角矩形 64524"/>
            <p:cNvSpPr>
              <a:spLocks noChangeArrowheads="1"/>
            </p:cNvSpPr>
            <p:nvPr/>
          </p:nvSpPr>
          <p:spPr bwMode="auto">
            <a:xfrm>
              <a:off x="576" y="1008"/>
              <a:ext cx="3981" cy="519"/>
            </a:xfrm>
            <a:prstGeom prst="roundRect">
              <a:avLst>
                <a:gd name="adj" fmla="val 16667"/>
              </a:avLst>
            </a:prstGeom>
            <a:solidFill>
              <a:schemeClr val="folHlink"/>
            </a:solidFill>
            <a:ln w="9525">
              <a:noFill/>
              <a:round/>
              <a:headEnd/>
              <a:tailEnd/>
            </a:ln>
          </p:spPr>
          <p:txBody>
            <a:bodyPr/>
            <a:lstStyle/>
            <a:p>
              <a:endParaRPr lang="zh-CN" altLang="en-US"/>
            </a:p>
          </p:txBody>
        </p:sp>
        <p:sp>
          <p:nvSpPr>
            <p:cNvPr id="17418" name="圆角矩形 64525"/>
            <p:cNvSpPr>
              <a:spLocks noChangeArrowheads="1"/>
            </p:cNvSpPr>
            <p:nvPr/>
          </p:nvSpPr>
          <p:spPr bwMode="auto">
            <a:xfrm flipV="1">
              <a:off x="576" y="1344"/>
              <a:ext cx="3978" cy="240"/>
            </a:xfrm>
            <a:prstGeom prst="roundRect">
              <a:avLst>
                <a:gd name="adj" fmla="val 23750"/>
              </a:avLst>
            </a:prstGeom>
            <a:gradFill rotWithShape="1">
              <a:gsLst>
                <a:gs pos="0">
                  <a:srgbClr val="FFFFFF"/>
                </a:gs>
                <a:gs pos="100000">
                  <a:schemeClr val="folHlink"/>
                </a:gs>
              </a:gsLst>
              <a:lin ang="5400000" scaled="1"/>
            </a:gradFill>
            <a:ln w="9525">
              <a:noFill/>
              <a:round/>
              <a:headEnd/>
              <a:tailEnd/>
            </a:ln>
          </p:spPr>
          <p:txBody>
            <a:bodyPr rot="10800000"/>
            <a:lstStyle/>
            <a:p>
              <a:endParaRPr lang="zh-CN" altLang="en-US"/>
            </a:p>
          </p:txBody>
        </p:sp>
      </p:grpSp>
      <p:sp>
        <p:nvSpPr>
          <p:cNvPr id="17413" name="矩形 64526"/>
          <p:cNvSpPr>
            <a:spLocks noChangeArrowheads="1"/>
          </p:cNvSpPr>
          <p:nvPr/>
        </p:nvSpPr>
        <p:spPr bwMode="auto">
          <a:xfrm>
            <a:off x="1143000" y="1600200"/>
            <a:ext cx="6096000" cy="1200150"/>
          </a:xfrm>
          <a:prstGeom prst="rect">
            <a:avLst/>
          </a:prstGeom>
          <a:noFill/>
          <a:ln w="9525">
            <a:noFill/>
            <a:miter lim="800000"/>
            <a:headEnd/>
            <a:tailEnd/>
          </a:ln>
        </p:spPr>
        <p:txBody>
          <a:bodyPr>
            <a:spAutoFit/>
          </a:bodyPr>
          <a:lstStyle/>
          <a:p>
            <a:r>
              <a:rPr lang="en-US" altLang="zh-CN" sz="2400">
                <a:latin typeface="微软雅黑" pitchFamily="34" charset="-122"/>
                <a:ea typeface="微软雅黑" pitchFamily="34" charset="-122"/>
              </a:rPr>
              <a:t>1.</a:t>
            </a:r>
            <a:r>
              <a:rPr lang="zh-CN" altLang="zh-CN" sz="2400">
                <a:latin typeface="微软雅黑" pitchFamily="34" charset="-122"/>
                <a:ea typeface="微软雅黑" pitchFamily="34" charset="-122"/>
              </a:rPr>
              <a:t>通过聆听讲座和参与互动，参训教师能够进一步理解文本再构法的概念、了解文本再构法应遵循基本原则和应用方法。</a:t>
            </a:r>
          </a:p>
        </p:txBody>
      </p:sp>
      <p:sp>
        <p:nvSpPr>
          <p:cNvPr id="17414" name="矩形 64527"/>
          <p:cNvSpPr>
            <a:spLocks noChangeArrowheads="1"/>
          </p:cNvSpPr>
          <p:nvPr/>
        </p:nvSpPr>
        <p:spPr bwMode="auto">
          <a:xfrm>
            <a:off x="1143000" y="3222625"/>
            <a:ext cx="6324600" cy="1200150"/>
          </a:xfrm>
          <a:prstGeom prst="rect">
            <a:avLst/>
          </a:prstGeom>
          <a:noFill/>
          <a:ln w="9525">
            <a:noFill/>
            <a:miter lim="800000"/>
            <a:headEnd/>
            <a:tailEnd/>
          </a:ln>
        </p:spPr>
        <p:txBody>
          <a:bodyPr>
            <a:spAutoFit/>
          </a:bodyPr>
          <a:lstStyle/>
          <a:p>
            <a:r>
              <a:rPr lang="en-US" altLang="zh-CN" sz="2400">
                <a:latin typeface="微软雅黑" pitchFamily="34" charset="-122"/>
                <a:ea typeface="微软雅黑" pitchFamily="34" charset="-122"/>
                <a:cs typeface="Arial" pitchFamily="34" charset="0"/>
              </a:rPr>
              <a:t>2 .</a:t>
            </a:r>
            <a:r>
              <a:rPr lang="zh-CN" altLang="zh-CN" sz="2400">
                <a:latin typeface="微软雅黑" pitchFamily="34" charset="-122"/>
                <a:ea typeface="微软雅黑" pitchFamily="34" charset="-122"/>
                <a:cs typeface="Arial" pitchFamily="34" charset="0"/>
              </a:rPr>
              <a:t>通过课例观摩和研讨，参训教师能够以小组为单位总结提炼出文本再构法在课堂教学中有效应用的具体方法。</a:t>
            </a:r>
          </a:p>
        </p:txBody>
      </p:sp>
      <p:sp>
        <p:nvSpPr>
          <p:cNvPr id="17415" name="矩形 64528"/>
          <p:cNvSpPr>
            <a:spLocks noChangeArrowheads="1"/>
          </p:cNvSpPr>
          <p:nvPr/>
        </p:nvSpPr>
        <p:spPr bwMode="auto">
          <a:xfrm>
            <a:off x="990600" y="4800600"/>
            <a:ext cx="6629400" cy="1200150"/>
          </a:xfrm>
          <a:prstGeom prst="rect">
            <a:avLst/>
          </a:prstGeom>
          <a:noFill/>
          <a:ln w="9525">
            <a:noFill/>
            <a:miter lim="800000"/>
            <a:headEnd/>
            <a:tailEnd/>
          </a:ln>
        </p:spPr>
        <p:txBody>
          <a:bodyPr>
            <a:spAutoFit/>
          </a:bodyPr>
          <a:lstStyle/>
          <a:p>
            <a:pPr>
              <a:spcBef>
                <a:spcPct val="50000"/>
              </a:spcBef>
              <a:buClr>
                <a:srgbClr val="1F3F5F"/>
              </a:buClr>
            </a:pPr>
            <a:r>
              <a:rPr lang="en-US" altLang="zh-CN" sz="2400">
                <a:latin typeface="微软雅黑" pitchFamily="34" charset="-122"/>
                <a:ea typeface="微软雅黑" pitchFamily="34" charset="-122"/>
              </a:rPr>
              <a:t>3.</a:t>
            </a:r>
            <a:r>
              <a:rPr lang="zh-CN" altLang="zh-CN" sz="2400">
                <a:latin typeface="微软雅黑" pitchFamily="34" charset="-122"/>
                <a:ea typeface="微软雅黑" pitchFamily="34" charset="-122"/>
              </a:rPr>
              <a:t>通过现场多层次的互动，参训教师能够充分体验到参与式的研训模式给参训者带来更多平等参与的机会，从而增强个人主动参与研讨的意识。</a:t>
            </a:r>
            <a:endParaRPr lang="en-US" altLang="zh-CN" sz="2400" b="1">
              <a:solidFill>
                <a:srgbClr val="0A0AFF"/>
              </a:solidFill>
              <a:latin typeface="微软雅黑" pitchFamily="34" charset="-122"/>
              <a:ea typeface="微软雅黑" pitchFamily="34" charset="-122"/>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anim calcmode="lin" valueType="num">
                                      <p:cBhvr additive="base">
                                        <p:cTn id="7" dur="500" fill="hold"/>
                                        <p:tgtEl>
                                          <p:spTgt spid="17413"/>
                                        </p:tgtEl>
                                        <p:attrNameLst>
                                          <p:attrName>ppt_x</p:attrName>
                                        </p:attrNameLst>
                                      </p:cBhvr>
                                      <p:tavLst>
                                        <p:tav tm="0">
                                          <p:val>
                                            <p:strVal val="#ppt_x"/>
                                          </p:val>
                                        </p:tav>
                                        <p:tav tm="100000">
                                          <p:val>
                                            <p:strVal val="#ppt_x"/>
                                          </p:val>
                                        </p:tav>
                                      </p:tavLst>
                                    </p:anim>
                                    <p:anim calcmode="lin" valueType="num">
                                      <p:cBhvr additive="base">
                                        <p:cTn id="8" dur="500" fill="hold"/>
                                        <p:tgtEl>
                                          <p:spTgt spid="174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7414"/>
                                        </p:tgtEl>
                                        <p:attrNameLst>
                                          <p:attrName>style.visibility</p:attrName>
                                        </p:attrNameLst>
                                      </p:cBhvr>
                                      <p:to>
                                        <p:strVal val="visible"/>
                                      </p:to>
                                    </p:set>
                                    <p:animEffect transition="in" filter="dissolve">
                                      <p:cBhvr>
                                        <p:cTn id="13" dur="500"/>
                                        <p:tgtEl>
                                          <p:spTgt spid="17414"/>
                                        </p:tgtEl>
                                      </p:cBhvr>
                                    </p:animEffec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17415"/>
                                        </p:tgtEl>
                                        <p:attrNameLst>
                                          <p:attrName>style.visibility</p:attrName>
                                        </p:attrNameLst>
                                      </p:cBhvr>
                                      <p:to>
                                        <p:strVal val="visible"/>
                                      </p:to>
                                    </p:set>
                                    <p:anim calcmode="discrete" valueType="clr">
                                      <p:cBhvr override="childStyle">
                                        <p:cTn id="18" dur="80"/>
                                        <p:tgtEl>
                                          <p:spTgt spid="17415"/>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17415"/>
                                        </p:tgtEl>
                                        <p:attrNameLst>
                                          <p:attrName>fillcolor</p:attrName>
                                        </p:attrNameLst>
                                      </p:cBhvr>
                                      <p:tavLst>
                                        <p:tav tm="0">
                                          <p:val>
                                            <p:clrVal>
                                              <a:schemeClr val="accent2"/>
                                            </p:clrVal>
                                          </p:val>
                                        </p:tav>
                                        <p:tav tm="50000">
                                          <p:val>
                                            <p:clrVal>
                                              <a:schemeClr val="hlink"/>
                                            </p:clrVal>
                                          </p:val>
                                        </p:tav>
                                      </p:tavLst>
                                    </p:anim>
                                    <p:set>
                                      <p:cBhvr>
                                        <p:cTn id="20" dur="80"/>
                                        <p:tgtEl>
                                          <p:spTgt spid="1741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P spid="17414" grpId="0"/>
      <p:bldP spid="174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67585"/>
          <p:cNvSpPr>
            <a:spLocks noGrp="1"/>
          </p:cNvSpPr>
          <p:nvPr>
            <p:ph type="title"/>
          </p:nvPr>
        </p:nvSpPr>
        <p:spPr/>
        <p:txBody>
          <a:bodyPr/>
          <a:lstStyle/>
          <a:p>
            <a:pPr eaLnBrk="1" hangingPunct="1"/>
            <a:r>
              <a:rPr lang="zh-CN" altLang="en-US" sz="3600" b="1" smtClean="0">
                <a:ea typeface="宋体" pitchFamily="2" charset="-122"/>
              </a:rPr>
              <a:t>研训重难点</a:t>
            </a:r>
            <a:endParaRPr lang="zh-CN" altLang="en-US" sz="2000" b="1" smtClean="0">
              <a:ea typeface="宋体" pitchFamily="2" charset="-122"/>
            </a:endParaRPr>
          </a:p>
        </p:txBody>
      </p:sp>
      <p:sp>
        <p:nvSpPr>
          <p:cNvPr id="18434" name="Text Box 14"/>
          <p:cNvSpPr txBox="1">
            <a:spLocks noChangeArrowheads="1"/>
          </p:cNvSpPr>
          <p:nvPr/>
        </p:nvSpPr>
        <p:spPr bwMode="auto">
          <a:xfrm>
            <a:off x="914400" y="2667000"/>
            <a:ext cx="6400800" cy="2857500"/>
          </a:xfrm>
          <a:prstGeom prst="rect">
            <a:avLst/>
          </a:prstGeom>
          <a:noFill/>
          <a:ln w="19050">
            <a:solidFill>
              <a:srgbClr val="0000FF"/>
            </a:solidFill>
            <a:miter lim="800000"/>
            <a:headEnd/>
            <a:tailEnd/>
          </a:ln>
        </p:spPr>
        <p:txBody>
          <a:bodyPr>
            <a:spAutoFit/>
          </a:bodyPr>
          <a:lstStyle/>
          <a:p>
            <a:pPr>
              <a:spcBef>
                <a:spcPct val="50000"/>
              </a:spcBef>
            </a:pPr>
            <a:r>
              <a:rPr lang="zh-CN" altLang="en-US" sz="3600" b="1">
                <a:latin typeface="微软雅黑" pitchFamily="34" charset="-122"/>
                <a:ea typeface="微软雅黑" pitchFamily="34" charset="-122"/>
              </a:rPr>
              <a:t>重点：观摩课例和研讨 </a:t>
            </a:r>
          </a:p>
          <a:p>
            <a:pPr>
              <a:spcBef>
                <a:spcPct val="50000"/>
              </a:spcBef>
            </a:pPr>
            <a:endParaRPr lang="zh-CN" altLang="en-US" sz="3600" b="1">
              <a:latin typeface="微软雅黑" pitchFamily="34" charset="-122"/>
              <a:ea typeface="微软雅黑" pitchFamily="34" charset="-122"/>
            </a:endParaRPr>
          </a:p>
          <a:p>
            <a:pPr>
              <a:spcBef>
                <a:spcPct val="50000"/>
              </a:spcBef>
            </a:pPr>
            <a:r>
              <a:rPr lang="zh-CN" altLang="en-US" sz="3600" b="1">
                <a:latin typeface="微软雅黑" pitchFamily="34" charset="-122"/>
                <a:ea typeface="微软雅黑" pitchFamily="34" charset="-122"/>
              </a:rPr>
              <a:t>难点：提炼出文本再构法在课堂教学中有效应用的具体方法 </a:t>
            </a:r>
          </a:p>
        </p:txBody>
      </p:sp>
      <p:sp>
        <p:nvSpPr>
          <p:cNvPr id="18435" name="Line 24"/>
          <p:cNvSpPr>
            <a:spLocks noChangeShapeType="1"/>
          </p:cNvSpPr>
          <p:nvPr/>
        </p:nvSpPr>
        <p:spPr bwMode="auto">
          <a:xfrm>
            <a:off x="1447800" y="3276600"/>
            <a:ext cx="5334000" cy="0"/>
          </a:xfrm>
          <a:prstGeom prst="line">
            <a:avLst/>
          </a:prstGeom>
          <a:noFill/>
          <a:ln w="19050">
            <a:solidFill>
              <a:srgbClr val="0000FF"/>
            </a:solidFill>
            <a:round/>
            <a:headEnd/>
            <a:tailEnd/>
          </a:ln>
        </p:spPr>
        <p:txBody>
          <a:bodyPr/>
          <a:lstStyle/>
          <a:p>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68609"/>
          <p:cNvSpPr>
            <a:spLocks noGrp="1"/>
          </p:cNvSpPr>
          <p:nvPr>
            <p:ph type="title"/>
          </p:nvPr>
        </p:nvSpPr>
        <p:spPr/>
        <p:txBody>
          <a:bodyPr/>
          <a:lstStyle/>
          <a:p>
            <a:pPr eaLnBrk="1" hangingPunct="1"/>
            <a:r>
              <a:rPr lang="zh-CN" altLang="en-US" sz="3600" b="1" smtClean="0">
                <a:ea typeface="宋体" pitchFamily="2" charset="-122"/>
              </a:rPr>
              <a:t>预习作业</a:t>
            </a:r>
            <a:endParaRPr lang="zh-CN" altLang="en-US" sz="2000" b="1" smtClean="0">
              <a:ea typeface="宋体" pitchFamily="2" charset="-122"/>
            </a:endParaRPr>
          </a:p>
        </p:txBody>
      </p:sp>
      <p:sp>
        <p:nvSpPr>
          <p:cNvPr id="19458" name="文本框 68617"/>
          <p:cNvSpPr txBox="1">
            <a:spLocks noChangeArrowheads="1"/>
          </p:cNvSpPr>
          <p:nvPr/>
        </p:nvSpPr>
        <p:spPr bwMode="auto">
          <a:xfrm>
            <a:off x="6400800" y="3090863"/>
            <a:ext cx="1752600" cy="1558925"/>
          </a:xfrm>
          <a:prstGeom prst="rect">
            <a:avLst/>
          </a:prstGeom>
          <a:noFill/>
          <a:ln w="9525">
            <a:noFill/>
            <a:miter lim="800000"/>
            <a:headEnd/>
            <a:tailEnd/>
          </a:ln>
        </p:spPr>
        <p:txBody>
          <a:bodyPr>
            <a:spAutoFit/>
          </a:bodyPr>
          <a:lstStyle/>
          <a:p>
            <a:pPr eaLnBrk="0" hangingPunct="0"/>
            <a:r>
              <a:rPr lang="en-US" altLang="zh-CN" sz="1600" b="1">
                <a:solidFill>
                  <a:schemeClr val="bg1"/>
                </a:solidFill>
                <a:cs typeface="Arial" pitchFamily="34" charset="0"/>
              </a:rPr>
              <a:t>ThemeGallery</a:t>
            </a:r>
            <a:r>
              <a:rPr lang="en-US" altLang="zh-CN" sz="1600">
                <a:solidFill>
                  <a:schemeClr val="bg1"/>
                </a:solidFill>
                <a:cs typeface="Arial" pitchFamily="34" charset="0"/>
              </a:rPr>
              <a:t> is a Design Digital Content &amp; Contents mall developed by Guild Design Inc.</a:t>
            </a:r>
          </a:p>
        </p:txBody>
      </p:sp>
      <p:grpSp>
        <p:nvGrpSpPr>
          <p:cNvPr id="19459" name="组合 68618"/>
          <p:cNvGrpSpPr>
            <a:grpSpLocks/>
          </p:cNvGrpSpPr>
          <p:nvPr/>
        </p:nvGrpSpPr>
        <p:grpSpPr bwMode="auto">
          <a:xfrm>
            <a:off x="304800" y="2438400"/>
            <a:ext cx="547688" cy="512763"/>
            <a:chOff x="5088" y="240"/>
            <a:chExt cx="384" cy="384"/>
          </a:xfrm>
        </p:grpSpPr>
        <p:sp>
          <p:nvSpPr>
            <p:cNvPr id="19481" name="椭圆 68619"/>
            <p:cNvSpPr>
              <a:spLocks noChangeArrowheads="1"/>
            </p:cNvSpPr>
            <p:nvPr/>
          </p:nvSpPr>
          <p:spPr bwMode="auto">
            <a:xfrm>
              <a:off x="5088" y="240"/>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82" name="椭圆 68620"/>
            <p:cNvSpPr>
              <a:spLocks noChangeArrowheads="1"/>
            </p:cNvSpPr>
            <p:nvPr/>
          </p:nvSpPr>
          <p:spPr bwMode="auto">
            <a:xfrm>
              <a:off x="5232" y="240"/>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83" name="椭圆 68621"/>
            <p:cNvSpPr>
              <a:spLocks noChangeArrowheads="1"/>
            </p:cNvSpPr>
            <p:nvPr/>
          </p:nvSpPr>
          <p:spPr bwMode="auto">
            <a:xfrm>
              <a:off x="5376" y="240"/>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84" name="椭圆 68622"/>
            <p:cNvSpPr>
              <a:spLocks noChangeArrowheads="1"/>
            </p:cNvSpPr>
            <p:nvPr/>
          </p:nvSpPr>
          <p:spPr bwMode="auto">
            <a:xfrm>
              <a:off x="5088" y="384"/>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85" name="椭圆 68623"/>
            <p:cNvSpPr>
              <a:spLocks noChangeArrowheads="1"/>
            </p:cNvSpPr>
            <p:nvPr/>
          </p:nvSpPr>
          <p:spPr bwMode="auto">
            <a:xfrm>
              <a:off x="5232" y="384"/>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86" name="椭圆 68624"/>
            <p:cNvSpPr>
              <a:spLocks noChangeArrowheads="1"/>
            </p:cNvSpPr>
            <p:nvPr/>
          </p:nvSpPr>
          <p:spPr bwMode="auto">
            <a:xfrm>
              <a:off x="5376" y="384"/>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87" name="椭圆 68625"/>
            <p:cNvSpPr>
              <a:spLocks noChangeArrowheads="1"/>
            </p:cNvSpPr>
            <p:nvPr/>
          </p:nvSpPr>
          <p:spPr bwMode="auto">
            <a:xfrm>
              <a:off x="5088" y="528"/>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88" name="椭圆 68626"/>
            <p:cNvSpPr>
              <a:spLocks noChangeArrowheads="1"/>
            </p:cNvSpPr>
            <p:nvPr/>
          </p:nvSpPr>
          <p:spPr bwMode="auto">
            <a:xfrm>
              <a:off x="5232" y="528"/>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89" name="椭圆 68627"/>
            <p:cNvSpPr>
              <a:spLocks noChangeArrowheads="1"/>
            </p:cNvSpPr>
            <p:nvPr/>
          </p:nvSpPr>
          <p:spPr bwMode="auto">
            <a:xfrm>
              <a:off x="5376" y="528"/>
              <a:ext cx="96" cy="96"/>
            </a:xfrm>
            <a:prstGeom prst="ellipse">
              <a:avLst/>
            </a:prstGeom>
            <a:solidFill>
              <a:schemeClr val="bg1">
                <a:alpha val="50195"/>
              </a:schemeClr>
            </a:solidFill>
            <a:ln w="9525">
              <a:noFill/>
              <a:round/>
              <a:headEnd/>
              <a:tailEnd/>
            </a:ln>
          </p:spPr>
          <p:txBody>
            <a:bodyPr/>
            <a:lstStyle/>
            <a:p>
              <a:endParaRPr lang="zh-CN" altLang="en-US"/>
            </a:p>
          </p:txBody>
        </p:sp>
      </p:grpSp>
      <p:grpSp>
        <p:nvGrpSpPr>
          <p:cNvPr id="19460" name="组合 68628"/>
          <p:cNvGrpSpPr>
            <a:grpSpLocks/>
          </p:cNvGrpSpPr>
          <p:nvPr/>
        </p:nvGrpSpPr>
        <p:grpSpPr bwMode="auto">
          <a:xfrm>
            <a:off x="304800" y="3581400"/>
            <a:ext cx="547688" cy="512763"/>
            <a:chOff x="5088" y="240"/>
            <a:chExt cx="384" cy="384"/>
          </a:xfrm>
        </p:grpSpPr>
        <p:sp>
          <p:nvSpPr>
            <p:cNvPr id="19472" name="椭圆 68629"/>
            <p:cNvSpPr>
              <a:spLocks noChangeArrowheads="1"/>
            </p:cNvSpPr>
            <p:nvPr/>
          </p:nvSpPr>
          <p:spPr bwMode="auto">
            <a:xfrm>
              <a:off x="5088" y="240"/>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73" name="椭圆 68630"/>
            <p:cNvSpPr>
              <a:spLocks noChangeArrowheads="1"/>
            </p:cNvSpPr>
            <p:nvPr/>
          </p:nvSpPr>
          <p:spPr bwMode="auto">
            <a:xfrm>
              <a:off x="5232" y="240"/>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74" name="椭圆 68631"/>
            <p:cNvSpPr>
              <a:spLocks noChangeArrowheads="1"/>
            </p:cNvSpPr>
            <p:nvPr/>
          </p:nvSpPr>
          <p:spPr bwMode="auto">
            <a:xfrm>
              <a:off x="5376" y="240"/>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75" name="椭圆 68632"/>
            <p:cNvSpPr>
              <a:spLocks noChangeArrowheads="1"/>
            </p:cNvSpPr>
            <p:nvPr/>
          </p:nvSpPr>
          <p:spPr bwMode="auto">
            <a:xfrm>
              <a:off x="5088" y="384"/>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76" name="椭圆 68633"/>
            <p:cNvSpPr>
              <a:spLocks noChangeArrowheads="1"/>
            </p:cNvSpPr>
            <p:nvPr/>
          </p:nvSpPr>
          <p:spPr bwMode="auto">
            <a:xfrm>
              <a:off x="5232" y="384"/>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77" name="椭圆 68634"/>
            <p:cNvSpPr>
              <a:spLocks noChangeArrowheads="1"/>
            </p:cNvSpPr>
            <p:nvPr/>
          </p:nvSpPr>
          <p:spPr bwMode="auto">
            <a:xfrm>
              <a:off x="5376" y="384"/>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78" name="椭圆 68635"/>
            <p:cNvSpPr>
              <a:spLocks noChangeArrowheads="1"/>
            </p:cNvSpPr>
            <p:nvPr/>
          </p:nvSpPr>
          <p:spPr bwMode="auto">
            <a:xfrm>
              <a:off x="5088" y="528"/>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79" name="椭圆 68636"/>
            <p:cNvSpPr>
              <a:spLocks noChangeArrowheads="1"/>
            </p:cNvSpPr>
            <p:nvPr/>
          </p:nvSpPr>
          <p:spPr bwMode="auto">
            <a:xfrm>
              <a:off x="5232" y="528"/>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80" name="椭圆 68637"/>
            <p:cNvSpPr>
              <a:spLocks noChangeArrowheads="1"/>
            </p:cNvSpPr>
            <p:nvPr/>
          </p:nvSpPr>
          <p:spPr bwMode="auto">
            <a:xfrm>
              <a:off x="5376" y="528"/>
              <a:ext cx="96" cy="96"/>
            </a:xfrm>
            <a:prstGeom prst="ellipse">
              <a:avLst/>
            </a:prstGeom>
            <a:solidFill>
              <a:schemeClr val="bg1">
                <a:alpha val="50195"/>
              </a:schemeClr>
            </a:solidFill>
            <a:ln w="9525">
              <a:noFill/>
              <a:round/>
              <a:headEnd/>
              <a:tailEnd/>
            </a:ln>
          </p:spPr>
          <p:txBody>
            <a:bodyPr/>
            <a:lstStyle/>
            <a:p>
              <a:endParaRPr lang="zh-CN" altLang="en-US"/>
            </a:p>
          </p:txBody>
        </p:sp>
      </p:grpSp>
      <p:grpSp>
        <p:nvGrpSpPr>
          <p:cNvPr id="19461" name="组合 68638"/>
          <p:cNvGrpSpPr>
            <a:grpSpLocks/>
          </p:cNvGrpSpPr>
          <p:nvPr/>
        </p:nvGrpSpPr>
        <p:grpSpPr bwMode="auto">
          <a:xfrm>
            <a:off x="304800" y="4724400"/>
            <a:ext cx="547688" cy="512763"/>
            <a:chOff x="5088" y="240"/>
            <a:chExt cx="384" cy="384"/>
          </a:xfrm>
        </p:grpSpPr>
        <p:sp>
          <p:nvSpPr>
            <p:cNvPr id="19463" name="椭圆 68639"/>
            <p:cNvSpPr>
              <a:spLocks noChangeArrowheads="1"/>
            </p:cNvSpPr>
            <p:nvPr/>
          </p:nvSpPr>
          <p:spPr bwMode="auto">
            <a:xfrm>
              <a:off x="5088" y="240"/>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64" name="椭圆 68640"/>
            <p:cNvSpPr>
              <a:spLocks noChangeArrowheads="1"/>
            </p:cNvSpPr>
            <p:nvPr/>
          </p:nvSpPr>
          <p:spPr bwMode="auto">
            <a:xfrm>
              <a:off x="5232" y="240"/>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65" name="椭圆 68641"/>
            <p:cNvSpPr>
              <a:spLocks noChangeArrowheads="1"/>
            </p:cNvSpPr>
            <p:nvPr/>
          </p:nvSpPr>
          <p:spPr bwMode="auto">
            <a:xfrm>
              <a:off x="5376" y="240"/>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66" name="椭圆 68642"/>
            <p:cNvSpPr>
              <a:spLocks noChangeArrowheads="1"/>
            </p:cNvSpPr>
            <p:nvPr/>
          </p:nvSpPr>
          <p:spPr bwMode="auto">
            <a:xfrm>
              <a:off x="5088" y="384"/>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67" name="椭圆 68643"/>
            <p:cNvSpPr>
              <a:spLocks noChangeArrowheads="1"/>
            </p:cNvSpPr>
            <p:nvPr/>
          </p:nvSpPr>
          <p:spPr bwMode="auto">
            <a:xfrm>
              <a:off x="5232" y="384"/>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68" name="椭圆 68644"/>
            <p:cNvSpPr>
              <a:spLocks noChangeArrowheads="1"/>
            </p:cNvSpPr>
            <p:nvPr/>
          </p:nvSpPr>
          <p:spPr bwMode="auto">
            <a:xfrm>
              <a:off x="5376" y="384"/>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69" name="椭圆 68645"/>
            <p:cNvSpPr>
              <a:spLocks noChangeArrowheads="1"/>
            </p:cNvSpPr>
            <p:nvPr/>
          </p:nvSpPr>
          <p:spPr bwMode="auto">
            <a:xfrm>
              <a:off x="5088" y="528"/>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70" name="椭圆 68646"/>
            <p:cNvSpPr>
              <a:spLocks noChangeArrowheads="1"/>
            </p:cNvSpPr>
            <p:nvPr/>
          </p:nvSpPr>
          <p:spPr bwMode="auto">
            <a:xfrm>
              <a:off x="5232" y="528"/>
              <a:ext cx="96" cy="96"/>
            </a:xfrm>
            <a:prstGeom prst="ellipse">
              <a:avLst/>
            </a:prstGeom>
            <a:solidFill>
              <a:schemeClr val="bg1">
                <a:alpha val="50195"/>
              </a:schemeClr>
            </a:solidFill>
            <a:ln w="9525">
              <a:noFill/>
              <a:round/>
              <a:headEnd/>
              <a:tailEnd/>
            </a:ln>
          </p:spPr>
          <p:txBody>
            <a:bodyPr/>
            <a:lstStyle/>
            <a:p>
              <a:endParaRPr lang="zh-CN" altLang="en-US"/>
            </a:p>
          </p:txBody>
        </p:sp>
        <p:sp>
          <p:nvSpPr>
            <p:cNvPr id="19471" name="椭圆 68647"/>
            <p:cNvSpPr>
              <a:spLocks noChangeArrowheads="1"/>
            </p:cNvSpPr>
            <p:nvPr/>
          </p:nvSpPr>
          <p:spPr bwMode="auto">
            <a:xfrm>
              <a:off x="5376" y="528"/>
              <a:ext cx="96" cy="96"/>
            </a:xfrm>
            <a:prstGeom prst="ellipse">
              <a:avLst/>
            </a:prstGeom>
            <a:solidFill>
              <a:schemeClr val="bg1">
                <a:alpha val="50195"/>
              </a:schemeClr>
            </a:solidFill>
            <a:ln w="9525">
              <a:noFill/>
              <a:round/>
              <a:headEnd/>
              <a:tailEnd/>
            </a:ln>
          </p:spPr>
          <p:txBody>
            <a:bodyPr/>
            <a:lstStyle/>
            <a:p>
              <a:endParaRPr lang="zh-CN" altLang="en-US"/>
            </a:p>
          </p:txBody>
        </p:sp>
      </p:grpSp>
      <p:sp>
        <p:nvSpPr>
          <p:cNvPr id="19462" name="Rectangle 41"/>
          <p:cNvSpPr>
            <a:spLocks noChangeArrowheads="1"/>
          </p:cNvSpPr>
          <p:nvPr/>
        </p:nvSpPr>
        <p:spPr bwMode="auto">
          <a:xfrm>
            <a:off x="152400" y="527050"/>
            <a:ext cx="8305800" cy="5718175"/>
          </a:xfrm>
          <a:prstGeom prst="rect">
            <a:avLst/>
          </a:prstGeom>
          <a:noFill/>
          <a:ln w="19050">
            <a:solidFill>
              <a:srgbClr val="0000FF"/>
            </a:solidFill>
            <a:miter lim="800000"/>
            <a:headEnd/>
            <a:tailEnd/>
          </a:ln>
        </p:spPr>
        <p:txBody>
          <a:bodyPr anchor="ctr">
            <a:spAutoFit/>
          </a:bodyPr>
          <a:lstStyle/>
          <a:p>
            <a:pPr marL="342900" indent="-342900"/>
            <a:endParaRPr lang="zh-CN" altLang="en-US" sz="2800" b="1"/>
          </a:p>
          <a:p>
            <a:pPr marL="342900" indent="-342900"/>
            <a:r>
              <a:rPr lang="zh-CN" altLang="en-US" sz="3200" b="1"/>
              <a:t>请思考下列三个问题，并尝试回答</a:t>
            </a:r>
            <a:r>
              <a:rPr lang="zh-CN" altLang="en-US" sz="2800" b="1"/>
              <a:t>。</a:t>
            </a:r>
            <a:endParaRPr lang="en-US" altLang="zh-CN" sz="2800" b="1"/>
          </a:p>
          <a:p>
            <a:pPr marL="342900" indent="-342900"/>
            <a:endParaRPr lang="zh-CN" altLang="en-US" sz="2800"/>
          </a:p>
          <a:p>
            <a:pPr marL="342900" indent="-342900"/>
            <a:r>
              <a:rPr lang="en-US" altLang="zh-CN" sz="2800"/>
              <a:t>1</a:t>
            </a:r>
            <a:r>
              <a:rPr lang="en-US" altLang="zh-CN" sz="3200"/>
              <a:t>.</a:t>
            </a:r>
            <a:r>
              <a:rPr lang="zh-CN" altLang="zh-CN" sz="3200"/>
              <a:t>您在小学英语中段语篇教学中最大的困惑是什么？</a:t>
            </a:r>
          </a:p>
          <a:p>
            <a:pPr marL="342900" indent="-342900"/>
            <a:r>
              <a:rPr lang="en-US" altLang="zh-CN" sz="3200"/>
              <a:t>2.</a:t>
            </a:r>
            <a:r>
              <a:rPr lang="zh-CN" altLang="zh-CN" sz="3200"/>
              <a:t>什么是文本再构法？</a:t>
            </a:r>
          </a:p>
          <a:p>
            <a:pPr marL="342900" indent="-342900"/>
            <a:r>
              <a:rPr lang="en-US" altLang="zh-CN" sz="3200"/>
              <a:t>3.</a:t>
            </a:r>
            <a:r>
              <a:rPr lang="zh-CN" altLang="zh-CN" sz="3200"/>
              <a:t>您以前在小学英语语篇教学中可否用过文本再构法？请举例说明。</a:t>
            </a:r>
            <a:endParaRPr lang="zh-CN" altLang="en-US" sz="3200"/>
          </a:p>
          <a:p>
            <a:pPr marL="342900" indent="-342900"/>
            <a:r>
              <a:rPr lang="zh-CN" altLang="en-US" sz="3200"/>
              <a:t>4、李杰老师一课， 她哪些环节运用了文本再构法？</a:t>
            </a:r>
            <a:endParaRPr lang="zh-CN" altLang="zh-CN" sz="3200"/>
          </a:p>
          <a:p>
            <a:pPr marL="342900" indent="-342900"/>
            <a:r>
              <a:rPr lang="en-US" altLang="zh-CN" sz="2800"/>
              <a:t> </a:t>
            </a:r>
            <a:endParaRPr lang="zh-CN" altLang="zh-CN" sz="2800"/>
          </a:p>
          <a:p>
            <a:pPr marL="342900" indent="-342900"/>
            <a:endParaRPr lang="zh-CN" altLang="en-US" sz="2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5" name="标题 69633"/>
          <p:cNvSpPr>
            <a:spLocks noGrp="1"/>
          </p:cNvSpPr>
          <p:nvPr>
            <p:ph type="title"/>
          </p:nvPr>
        </p:nvSpPr>
        <p:spPr>
          <a:xfrm>
            <a:off x="457200" y="427038"/>
            <a:ext cx="8001000" cy="639762"/>
          </a:xfrm>
        </p:spPr>
        <p:txBody>
          <a:bodyPr/>
          <a:lstStyle/>
          <a:p>
            <a:pPr eaLnBrk="1" hangingPunct="1"/>
            <a:r>
              <a:rPr lang="zh-CN" altLang="en-US" sz="2800" b="1" smtClean="0">
                <a:ea typeface="宋体" pitchFamily="2" charset="-122"/>
              </a:rPr>
              <a:t>              </a:t>
            </a:r>
            <a:r>
              <a:rPr lang="zh-CN" altLang="en-US" sz="3600" b="1" smtClean="0">
                <a:solidFill>
                  <a:schemeClr val="tx1"/>
                </a:solidFill>
                <a:ea typeface="宋体" pitchFamily="2" charset="-122"/>
              </a:rPr>
              <a:t>小学英语教材文本再构研究</a:t>
            </a:r>
            <a:endParaRPr lang="en-US" altLang="zh-CN" sz="3600" b="1" smtClean="0">
              <a:solidFill>
                <a:schemeClr val="tx1"/>
              </a:solidFill>
              <a:ea typeface="宋体" pitchFamily="2" charset="-122"/>
            </a:endParaRPr>
          </a:p>
        </p:txBody>
      </p:sp>
      <p:graphicFrame>
        <p:nvGraphicFramePr>
          <p:cNvPr id="20517" name="Organization Chart 37"/>
          <p:cNvGraphicFramePr>
            <a:graphicFrameLocks/>
          </p:cNvGraphicFramePr>
          <p:nvPr/>
        </p:nvGraphicFramePr>
        <p:xfrm>
          <a:off x="1371600" y="1600200"/>
          <a:ext cx="6477000" cy="3505200"/>
        </p:xfrm>
        <a:graphic>
          <a:graphicData uri="http://schemas.openxmlformats.org/drawingml/2006/compatibility">
            <com:legacyDrawing xmlns:com="http://schemas.openxmlformats.org/drawingml/2006/compatibility" spid="_x0000_s20517"/>
          </a:graphicData>
        </a:graphic>
      </p:graphicFrame>
      <p:grpSp>
        <p:nvGrpSpPr>
          <p:cNvPr id="20526" name="组合 72706"/>
          <p:cNvGrpSpPr>
            <a:grpSpLocks/>
          </p:cNvGrpSpPr>
          <p:nvPr/>
        </p:nvGrpSpPr>
        <p:grpSpPr bwMode="auto">
          <a:xfrm>
            <a:off x="0" y="4953000"/>
            <a:ext cx="1752600" cy="1905000"/>
            <a:chOff x="1824" y="633"/>
            <a:chExt cx="2834" cy="2849"/>
          </a:xfrm>
        </p:grpSpPr>
        <p:sp>
          <p:nvSpPr>
            <p:cNvPr id="72708" name="Puzzle3"/>
            <p:cNvSpPr>
              <a:spLocks noEditPoints="1"/>
            </p:cNvSpPr>
            <p:nvPr/>
          </p:nvSpPr>
          <p:spPr>
            <a:xfrm>
              <a:off x="3205" y="633"/>
              <a:ext cx="1114" cy="1515"/>
            </a:xfrm>
            <a:custGeom>
              <a:avLst/>
              <a:gdLst>
                <a:gd name="txL" fmla="*/ 2273 w 21600"/>
                <a:gd name="txT" fmla="*/ 7719 h 21600"/>
                <a:gd name="txR" fmla="*/ 19149 w 21600"/>
                <a:gd name="txB" fmla="*/ 20237 h 21600"/>
              </a:gdLst>
              <a:ahLst/>
              <a:cxnLst>
                <a:cxn ang="0">
                  <a:pos x="10391" y="15806"/>
                </a:cxn>
                <a:cxn ang="0">
                  <a:pos x="20551" y="21088"/>
                </a:cxn>
                <a:cxn ang="0">
                  <a:pos x="13180" y="13801"/>
                </a:cxn>
                <a:cxn ang="0">
                  <a:pos x="20551" y="7025"/>
                </a:cxn>
                <a:cxn ang="0">
                  <a:pos x="10500" y="52"/>
                </a:cxn>
                <a:cxn ang="0">
                  <a:pos x="692" y="6802"/>
                </a:cxn>
                <a:cxn ang="0">
                  <a:pos x="8064" y="13526"/>
                </a:cxn>
                <a:cxn ang="0">
                  <a:pos x="692" y="21088"/>
                </a:cxn>
              </a:cxnLst>
              <a:rect l="txL" t="txT" r="txR" b="txB"/>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gradFill rotWithShape="1">
              <a:gsLst>
                <a:gs pos="0">
                  <a:srgbClr val="FF6600"/>
                </a:gs>
                <a:gs pos="100000">
                  <a:srgbClr val="FF6600">
                    <a:gamma/>
                    <a:tint val="66667"/>
                    <a:invGamma/>
                  </a:srgbClr>
                </a:gs>
              </a:gsLst>
              <a:lin ang="5400000" scaled="1"/>
              <a:tileRect/>
            </a:gradFill>
            <a:ln w="57150" cap="flat" cmpd="sng">
              <a:solidFill>
                <a:srgbClr val="FFFFFF"/>
              </a:solidFill>
              <a:prstDash val="solid"/>
              <a:miter/>
              <a:headEnd type="none" w="med" len="med"/>
              <a:tailEnd type="none" w="med" len="med"/>
            </a:ln>
            <a:effectLst>
              <a:outerShdw dist="135003" dir="2471155" algn="ctr" rotWithShape="0">
                <a:srgbClr val="000000">
                  <a:alpha val="50000"/>
                </a:srgbClr>
              </a:outerShdw>
            </a:effectLst>
          </p:spPr>
          <p:txBody>
            <a:bodyPr/>
            <a:lstStyle/>
            <a:p>
              <a:pPr>
                <a:defRPr/>
              </a:pPr>
              <a:endParaRPr lang="zh-CN" altLang="en-US">
                <a:ea typeface="宋体" charset="-122"/>
              </a:endParaRPr>
            </a:p>
          </p:txBody>
        </p:sp>
        <p:sp>
          <p:nvSpPr>
            <p:cNvPr id="72709" name="Puzzle2"/>
            <p:cNvSpPr>
              <a:spLocks noEditPoints="1"/>
            </p:cNvSpPr>
            <p:nvPr/>
          </p:nvSpPr>
          <p:spPr>
            <a:xfrm>
              <a:off x="2879" y="1737"/>
              <a:ext cx="1779" cy="1377"/>
            </a:xfrm>
            <a:custGeom>
              <a:avLst/>
              <a:gdLst>
                <a:gd name="txL" fmla="*/ 5388 w 21600"/>
                <a:gd name="txT" fmla="*/ 6742 h 21600"/>
                <a:gd name="txR" fmla="*/ 16177 w 21600"/>
                <a:gd name="txB" fmla="*/ 20441 h 21600"/>
              </a:gdLst>
              <a:ahLst/>
              <a:cxnLst>
                <a:cxn ang="0">
                  <a:pos x="11" y="13386"/>
                </a:cxn>
                <a:cxn ang="0">
                  <a:pos x="4202" y="21161"/>
                </a:cxn>
                <a:cxn ang="0">
                  <a:pos x="10400" y="13909"/>
                </a:cxn>
                <a:cxn ang="0">
                  <a:pos x="16821" y="21190"/>
                </a:cxn>
                <a:cxn ang="0">
                  <a:pos x="21600" y="15083"/>
                </a:cxn>
                <a:cxn ang="0">
                  <a:pos x="16889" y="5739"/>
                </a:cxn>
                <a:cxn ang="0">
                  <a:pos x="10800" y="28"/>
                </a:cxn>
                <a:cxn ang="0">
                  <a:pos x="4202" y="5894"/>
                </a:cxn>
              </a:cxnLst>
              <a:rect l="txL" t="txT" r="txR" b="txB"/>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gradFill rotWithShape="1">
              <a:gsLst>
                <a:gs pos="0">
                  <a:srgbClr val="FFCC00"/>
                </a:gs>
                <a:gs pos="100000">
                  <a:srgbClr val="FFCC00">
                    <a:gamma/>
                    <a:tint val="54510"/>
                    <a:invGamma/>
                  </a:srgbClr>
                </a:gs>
              </a:gsLst>
              <a:lin ang="5400000" scaled="1"/>
              <a:tileRect/>
            </a:gradFill>
            <a:ln w="57150" cap="flat" cmpd="sng">
              <a:solidFill>
                <a:srgbClr val="FFFFFF"/>
              </a:solidFill>
              <a:prstDash val="solid"/>
              <a:miter/>
              <a:headEnd type="none" w="med" len="med"/>
              <a:tailEnd type="none" w="med" len="med"/>
            </a:ln>
            <a:effectLst>
              <a:outerShdw dist="135003" dir="2471155" algn="ctr" rotWithShape="0">
                <a:srgbClr val="000000">
                  <a:alpha val="50000"/>
                </a:srgbClr>
              </a:outerShdw>
            </a:effectLst>
          </p:spPr>
          <p:txBody>
            <a:bodyPr/>
            <a:lstStyle/>
            <a:p>
              <a:pPr>
                <a:defRPr/>
              </a:pPr>
              <a:endParaRPr lang="zh-CN" altLang="en-US">
                <a:ea typeface="宋体" charset="-122"/>
              </a:endParaRPr>
            </a:p>
          </p:txBody>
        </p:sp>
        <p:sp>
          <p:nvSpPr>
            <p:cNvPr id="72710" name="Puzzle4"/>
            <p:cNvSpPr>
              <a:spLocks noEditPoints="1"/>
            </p:cNvSpPr>
            <p:nvPr/>
          </p:nvSpPr>
          <p:spPr>
            <a:xfrm>
              <a:off x="2191" y="1718"/>
              <a:ext cx="1073" cy="1764"/>
            </a:xfrm>
            <a:custGeom>
              <a:avLst/>
              <a:gdLst>
                <a:gd name="txL" fmla="*/ 2076 w 21600"/>
                <a:gd name="txT" fmla="*/ 5664 h 21600"/>
                <a:gd name="txR" fmla="*/ 20203 w 21600"/>
                <a:gd name="txB" fmla="*/ 15980 h 21600"/>
              </a:gdLst>
              <a:ahLst/>
              <a:cxnLst>
                <a:cxn ang="0">
                  <a:pos x="8307" y="11593"/>
                </a:cxn>
                <a:cxn ang="0">
                  <a:pos x="453" y="16938"/>
                </a:cxn>
                <a:cxn ang="0">
                  <a:pos x="11500" y="21600"/>
                </a:cxn>
                <a:cxn ang="0">
                  <a:pos x="20920" y="16751"/>
                </a:cxn>
                <a:cxn ang="0">
                  <a:pos x="13972" y="10888"/>
                </a:cxn>
                <a:cxn ang="0">
                  <a:pos x="21033" y="4716"/>
                </a:cxn>
                <a:cxn ang="0">
                  <a:pos x="11102" y="11"/>
                </a:cxn>
                <a:cxn ang="0">
                  <a:pos x="453" y="4716"/>
                </a:cxn>
              </a:cxnLst>
              <a:rect l="txL" t="txT" r="txR" b="txB"/>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gradFill rotWithShape="1">
              <a:gsLst>
                <a:gs pos="0">
                  <a:srgbClr val="20AE3E"/>
                </a:gs>
                <a:gs pos="100000">
                  <a:srgbClr val="20AE3E">
                    <a:gamma/>
                    <a:tint val="51373"/>
                    <a:invGamma/>
                  </a:srgbClr>
                </a:gs>
              </a:gsLst>
              <a:lin ang="18900000" scaled="1"/>
              <a:tileRect/>
            </a:gradFill>
            <a:ln w="57150" cap="flat" cmpd="sng">
              <a:solidFill>
                <a:srgbClr val="FFFFFF"/>
              </a:solidFill>
              <a:prstDash val="solid"/>
              <a:miter/>
              <a:headEnd type="none" w="med" len="med"/>
              <a:tailEnd type="none" w="med" len="med"/>
            </a:ln>
            <a:effectLst>
              <a:outerShdw dist="135003" dir="2471155" algn="ctr" rotWithShape="0">
                <a:srgbClr val="000000">
                  <a:alpha val="50000"/>
                </a:srgbClr>
              </a:outerShdw>
            </a:effectLst>
          </p:spPr>
          <p:txBody>
            <a:bodyPr/>
            <a:lstStyle/>
            <a:p>
              <a:pPr>
                <a:defRPr/>
              </a:pPr>
              <a:endParaRPr lang="zh-CN" altLang="en-US">
                <a:ea typeface="宋体" charset="-122"/>
              </a:endParaRPr>
            </a:p>
          </p:txBody>
        </p:sp>
        <p:sp>
          <p:nvSpPr>
            <p:cNvPr id="72711" name="Puzzle1"/>
            <p:cNvSpPr>
              <a:spLocks noEditPoints="1"/>
            </p:cNvSpPr>
            <p:nvPr/>
          </p:nvSpPr>
          <p:spPr>
            <a:xfrm>
              <a:off x="1824" y="1091"/>
              <a:ext cx="1799" cy="1052"/>
            </a:xfrm>
            <a:custGeom>
              <a:avLst/>
              <a:gdLst>
                <a:gd name="txL" fmla="*/ 6086 w 21600"/>
                <a:gd name="txT" fmla="*/ 2569 h 21600"/>
                <a:gd name="txR" fmla="*/ 16132 w 21600"/>
                <a:gd name="txB" fmla="*/ 19552 h 21600"/>
              </a:gdLst>
              <a:ahLst/>
              <a:cxnLst>
                <a:cxn ang="0">
                  <a:pos x="16740" y="21078"/>
                </a:cxn>
                <a:cxn ang="0">
                  <a:pos x="16976" y="521"/>
                </a:cxn>
                <a:cxn ang="0">
                  <a:pos x="4725" y="856"/>
                </a:cxn>
                <a:cxn ang="0">
                  <a:pos x="5040" y="21004"/>
                </a:cxn>
                <a:cxn ang="0">
                  <a:pos x="10811" y="12885"/>
                </a:cxn>
                <a:cxn ang="0">
                  <a:pos x="10845" y="8714"/>
                </a:cxn>
                <a:cxn ang="0">
                  <a:pos x="21600" y="10000"/>
                </a:cxn>
                <a:cxn ang="0">
                  <a:pos x="56" y="10000"/>
                </a:cxn>
              </a:cxnLst>
              <a:rect l="txL" t="txT" r="txR" b="txB"/>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gradFill rotWithShape="1">
              <a:gsLst>
                <a:gs pos="0">
                  <a:schemeClr val="tx2"/>
                </a:gs>
                <a:gs pos="100000">
                  <a:schemeClr val="tx2">
                    <a:gamma/>
                    <a:tint val="72549"/>
                    <a:invGamma/>
                  </a:schemeClr>
                </a:gs>
              </a:gsLst>
              <a:lin ang="5400000" scaled="1"/>
              <a:tileRect/>
            </a:gradFill>
            <a:ln w="57150" cap="flat" cmpd="sng">
              <a:solidFill>
                <a:srgbClr val="FFFFFF"/>
              </a:solidFill>
              <a:prstDash val="solid"/>
              <a:miter/>
              <a:headEnd type="none" w="med" len="med"/>
              <a:tailEnd type="none" w="med" len="med"/>
            </a:ln>
            <a:effectLst>
              <a:outerShdw dist="135003" dir="2471155" algn="ctr" rotWithShape="0">
                <a:srgbClr val="000000">
                  <a:alpha val="50000"/>
                </a:srgbClr>
              </a:outerShdw>
            </a:effectLst>
          </p:spPr>
          <p:txBody>
            <a:bodyPr/>
            <a:lstStyle/>
            <a:p>
              <a:pPr>
                <a:defRPr/>
              </a:pPr>
              <a:endParaRPr lang="zh-CN" altLang="en-US">
                <a:ea typeface="宋体" charset="-122"/>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标题 73729"/>
          <p:cNvSpPr>
            <a:spLocks noGrp="1"/>
          </p:cNvSpPr>
          <p:nvPr>
            <p:ph type="title"/>
          </p:nvPr>
        </p:nvSpPr>
        <p:spPr/>
        <p:txBody>
          <a:bodyPr/>
          <a:lstStyle/>
          <a:p>
            <a:pPr eaLnBrk="1" hangingPunct="1"/>
            <a:r>
              <a:rPr lang="en-US" altLang="zh-CN" sz="4000" b="1" smtClean="0">
                <a:ea typeface="宋体" pitchFamily="2" charset="-122"/>
              </a:rPr>
              <a:t>Why</a:t>
            </a:r>
          </a:p>
        </p:txBody>
      </p:sp>
      <p:sp>
        <p:nvSpPr>
          <p:cNvPr id="73731" name="右箭头 73730"/>
          <p:cNvSpPr/>
          <p:nvPr/>
        </p:nvSpPr>
        <p:spPr>
          <a:xfrm>
            <a:off x="609600" y="1676400"/>
            <a:ext cx="2743200" cy="4419600"/>
          </a:xfrm>
          <a:prstGeom prst="rightArrow">
            <a:avLst>
              <a:gd name="adj1" fmla="val 62787"/>
              <a:gd name="adj2" fmla="val 41259"/>
            </a:avLst>
          </a:prstGeom>
          <a:gradFill rotWithShape="1">
            <a:gsLst>
              <a:gs pos="0">
                <a:schemeClr val="bg2">
                  <a:gamma/>
                  <a:tint val="0"/>
                  <a:invGamma/>
                  <a:alpha val="0"/>
                </a:schemeClr>
              </a:gs>
              <a:gs pos="100000">
                <a:schemeClr val="bg2">
                  <a:alpha val="50000"/>
                </a:schemeClr>
              </a:gs>
            </a:gsLst>
            <a:lin ang="0" scaled="1"/>
            <a:tileRect/>
          </a:gradFill>
          <a:ln w="19050" cap="rnd" cmpd="sng">
            <a:solidFill>
              <a:schemeClr val="bg2"/>
            </a:solidFill>
            <a:prstDash val="sysDot"/>
            <a:miter/>
            <a:headEnd type="none" w="med" len="med"/>
            <a:tailEnd type="none" w="med" len="med"/>
          </a:ln>
        </p:spPr>
        <p:txBody>
          <a:bodyPr wrap="none" anchor="ctr"/>
          <a:lstStyle/>
          <a:p>
            <a:pPr algn="ctr">
              <a:defRPr/>
            </a:pPr>
            <a:endParaRPr lang="zh-CN" altLang="zh-CN">
              <a:latin typeface="Arial" charset="0"/>
              <a:ea typeface="宋体" charset="-122"/>
              <a:cs typeface="Arial" charset="0"/>
            </a:endParaRPr>
          </a:p>
        </p:txBody>
      </p:sp>
      <p:sp>
        <p:nvSpPr>
          <p:cNvPr id="21507" name="文本框 73731"/>
          <p:cNvSpPr txBox="1">
            <a:spLocks noChangeArrowheads="1"/>
          </p:cNvSpPr>
          <p:nvPr/>
        </p:nvSpPr>
        <p:spPr bwMode="auto">
          <a:xfrm>
            <a:off x="1143000" y="3429000"/>
            <a:ext cx="2209800" cy="701675"/>
          </a:xfrm>
          <a:prstGeom prst="rect">
            <a:avLst/>
          </a:prstGeom>
          <a:noFill/>
          <a:ln w="9525">
            <a:noFill/>
            <a:miter lim="800000"/>
            <a:headEnd/>
            <a:tailEnd/>
          </a:ln>
        </p:spPr>
        <p:txBody>
          <a:bodyPr>
            <a:spAutoFit/>
          </a:bodyPr>
          <a:lstStyle/>
          <a:p>
            <a:pPr marL="120650" indent="-120650" eaLnBrk="0" hangingPunct="0">
              <a:buClr>
                <a:srgbClr val="218321"/>
              </a:buClr>
              <a:buFont typeface="Wingdings" pitchFamily="2" charset="2"/>
              <a:buNone/>
            </a:pPr>
            <a:r>
              <a:rPr lang="en-US" altLang="zh-CN" sz="4000" b="1">
                <a:cs typeface="Arial" pitchFamily="34" charset="0"/>
              </a:rPr>
              <a:t> </a:t>
            </a:r>
            <a:r>
              <a:rPr lang="en-US" altLang="zh-CN" sz="4000" b="1">
                <a:solidFill>
                  <a:srgbClr val="218321"/>
                </a:solidFill>
                <a:cs typeface="Arial" pitchFamily="34" charset="0"/>
              </a:rPr>
              <a:t>Why</a:t>
            </a:r>
            <a:endParaRPr lang="en-US" altLang="zh-CN" sz="4000">
              <a:solidFill>
                <a:srgbClr val="1C1C1C"/>
              </a:solidFill>
              <a:cs typeface="Arial" pitchFamily="34" charset="0"/>
            </a:endParaRPr>
          </a:p>
        </p:txBody>
      </p:sp>
      <p:sp>
        <p:nvSpPr>
          <p:cNvPr id="21508" name="圆角矩形 73732"/>
          <p:cNvSpPr>
            <a:spLocks noChangeArrowheads="1"/>
          </p:cNvSpPr>
          <p:nvPr/>
        </p:nvSpPr>
        <p:spPr bwMode="auto">
          <a:xfrm>
            <a:off x="3505200" y="1676400"/>
            <a:ext cx="5105400" cy="4191000"/>
          </a:xfrm>
          <a:prstGeom prst="roundRect">
            <a:avLst>
              <a:gd name="adj" fmla="val 3481"/>
            </a:avLst>
          </a:prstGeom>
          <a:noFill/>
          <a:ln w="19050" cap="rnd">
            <a:solidFill>
              <a:schemeClr val="bg2"/>
            </a:solidFill>
            <a:prstDash val="sysDot"/>
            <a:round/>
            <a:headEnd/>
            <a:tailEnd/>
          </a:ln>
        </p:spPr>
        <p:txBody>
          <a:bodyPr/>
          <a:lstStyle/>
          <a:p>
            <a:endParaRPr lang="zh-CN" altLang="en-US"/>
          </a:p>
        </p:txBody>
      </p:sp>
      <p:grpSp>
        <p:nvGrpSpPr>
          <p:cNvPr id="21509" name="组合 73733"/>
          <p:cNvGrpSpPr>
            <a:grpSpLocks/>
          </p:cNvGrpSpPr>
          <p:nvPr/>
        </p:nvGrpSpPr>
        <p:grpSpPr bwMode="auto">
          <a:xfrm>
            <a:off x="3581400" y="1828800"/>
            <a:ext cx="4924425" cy="1228725"/>
            <a:chOff x="2304" y="1200"/>
            <a:chExt cx="3102" cy="774"/>
          </a:xfrm>
        </p:grpSpPr>
        <p:sp>
          <p:nvSpPr>
            <p:cNvPr id="73735" name="圆角矩形 73734"/>
            <p:cNvSpPr/>
            <p:nvPr/>
          </p:nvSpPr>
          <p:spPr>
            <a:xfrm>
              <a:off x="2334" y="1200"/>
              <a:ext cx="3072" cy="774"/>
            </a:xfrm>
            <a:prstGeom prst="roundRect">
              <a:avLst>
                <a:gd name="adj" fmla="val 10889"/>
              </a:avLst>
            </a:prstGeom>
            <a:gradFill rotWithShape="1">
              <a:gsLst>
                <a:gs pos="0">
                  <a:schemeClr val="accent1"/>
                </a:gs>
                <a:gs pos="100000">
                  <a:schemeClr val="accent1">
                    <a:gamma/>
                    <a:tint val="21176"/>
                    <a:invGamma/>
                  </a:schemeClr>
                </a:gs>
              </a:gsLst>
              <a:lin ang="0" scaled="1"/>
              <a:tileRect/>
            </a:gradFill>
            <a:ln w="38100">
              <a:noFill/>
            </a:ln>
          </p:spPr>
          <p:txBody>
            <a:bodyPr/>
            <a:lstStyle/>
            <a:p>
              <a:pPr>
                <a:defRPr/>
              </a:pPr>
              <a:endParaRPr lang="zh-CN" altLang="en-US">
                <a:ea typeface="宋体" charset="-122"/>
              </a:endParaRPr>
            </a:p>
          </p:txBody>
        </p:sp>
        <p:sp>
          <p:nvSpPr>
            <p:cNvPr id="21520" name="右箭头 73735"/>
            <p:cNvSpPr>
              <a:spLocks noChangeArrowheads="1"/>
            </p:cNvSpPr>
            <p:nvPr/>
          </p:nvSpPr>
          <p:spPr bwMode="auto">
            <a:xfrm>
              <a:off x="2304" y="1488"/>
              <a:ext cx="336" cy="240"/>
            </a:xfrm>
            <a:prstGeom prst="rightArrow">
              <a:avLst>
                <a:gd name="adj1" fmla="val 50000"/>
                <a:gd name="adj2" fmla="val 58333"/>
              </a:avLst>
            </a:prstGeom>
            <a:solidFill>
              <a:schemeClr val="bg1"/>
            </a:solidFill>
            <a:ln w="9525">
              <a:noFill/>
              <a:miter lim="800000"/>
              <a:headEnd/>
              <a:tailEnd/>
            </a:ln>
          </p:spPr>
          <p:txBody>
            <a:bodyPr/>
            <a:lstStyle/>
            <a:p>
              <a:endParaRPr lang="zh-CN" altLang="en-US"/>
            </a:p>
          </p:txBody>
        </p:sp>
      </p:grpSp>
      <p:grpSp>
        <p:nvGrpSpPr>
          <p:cNvPr id="21510" name="组合 73736"/>
          <p:cNvGrpSpPr>
            <a:grpSpLocks/>
          </p:cNvGrpSpPr>
          <p:nvPr/>
        </p:nvGrpSpPr>
        <p:grpSpPr bwMode="auto">
          <a:xfrm>
            <a:off x="3581400" y="3190875"/>
            <a:ext cx="4924425" cy="1228725"/>
            <a:chOff x="2304" y="2058"/>
            <a:chExt cx="3102" cy="774"/>
          </a:xfrm>
        </p:grpSpPr>
        <p:sp>
          <p:nvSpPr>
            <p:cNvPr id="73738" name="圆角矩形 73737"/>
            <p:cNvSpPr/>
            <p:nvPr/>
          </p:nvSpPr>
          <p:spPr>
            <a:xfrm>
              <a:off x="2334" y="2058"/>
              <a:ext cx="3072" cy="774"/>
            </a:xfrm>
            <a:prstGeom prst="roundRect">
              <a:avLst>
                <a:gd name="adj" fmla="val 10889"/>
              </a:avLst>
            </a:prstGeom>
            <a:gradFill rotWithShape="1">
              <a:gsLst>
                <a:gs pos="0">
                  <a:schemeClr val="hlink"/>
                </a:gs>
                <a:gs pos="100000">
                  <a:schemeClr val="hlink">
                    <a:gamma/>
                    <a:tint val="21176"/>
                    <a:invGamma/>
                  </a:schemeClr>
                </a:gs>
              </a:gsLst>
              <a:lin ang="0" scaled="1"/>
              <a:tileRect/>
            </a:gradFill>
            <a:ln w="38100">
              <a:noFill/>
            </a:ln>
          </p:spPr>
          <p:txBody>
            <a:bodyPr/>
            <a:lstStyle/>
            <a:p>
              <a:pPr>
                <a:defRPr/>
              </a:pPr>
              <a:endParaRPr lang="zh-CN" altLang="en-US">
                <a:ea typeface="宋体" charset="-122"/>
              </a:endParaRPr>
            </a:p>
          </p:txBody>
        </p:sp>
        <p:sp>
          <p:nvSpPr>
            <p:cNvPr id="21518" name="右箭头 73738"/>
            <p:cNvSpPr>
              <a:spLocks noChangeArrowheads="1"/>
            </p:cNvSpPr>
            <p:nvPr/>
          </p:nvSpPr>
          <p:spPr bwMode="auto">
            <a:xfrm>
              <a:off x="2304" y="2352"/>
              <a:ext cx="336" cy="240"/>
            </a:xfrm>
            <a:prstGeom prst="rightArrow">
              <a:avLst>
                <a:gd name="adj1" fmla="val 50000"/>
                <a:gd name="adj2" fmla="val 58333"/>
              </a:avLst>
            </a:prstGeom>
            <a:solidFill>
              <a:schemeClr val="bg1"/>
            </a:solidFill>
            <a:ln w="9525">
              <a:noFill/>
              <a:miter lim="800000"/>
              <a:headEnd/>
              <a:tailEnd/>
            </a:ln>
          </p:spPr>
          <p:txBody>
            <a:bodyPr/>
            <a:lstStyle/>
            <a:p>
              <a:endParaRPr lang="zh-CN" altLang="en-US"/>
            </a:p>
          </p:txBody>
        </p:sp>
      </p:grpSp>
      <p:grpSp>
        <p:nvGrpSpPr>
          <p:cNvPr id="21511" name="组合 73739"/>
          <p:cNvGrpSpPr>
            <a:grpSpLocks/>
          </p:cNvGrpSpPr>
          <p:nvPr/>
        </p:nvGrpSpPr>
        <p:grpSpPr bwMode="auto">
          <a:xfrm>
            <a:off x="3581400" y="4495800"/>
            <a:ext cx="4924425" cy="1228725"/>
            <a:chOff x="2304" y="2880"/>
            <a:chExt cx="3102" cy="774"/>
          </a:xfrm>
        </p:grpSpPr>
        <p:sp>
          <p:nvSpPr>
            <p:cNvPr id="73741" name="圆角矩形 73740"/>
            <p:cNvSpPr/>
            <p:nvPr/>
          </p:nvSpPr>
          <p:spPr>
            <a:xfrm>
              <a:off x="2334" y="2880"/>
              <a:ext cx="3072" cy="774"/>
            </a:xfrm>
            <a:prstGeom prst="roundRect">
              <a:avLst>
                <a:gd name="adj" fmla="val 10889"/>
              </a:avLst>
            </a:prstGeom>
            <a:gradFill rotWithShape="1">
              <a:gsLst>
                <a:gs pos="0">
                  <a:schemeClr val="accent2"/>
                </a:gs>
                <a:gs pos="100000">
                  <a:schemeClr val="accent2">
                    <a:gamma/>
                    <a:tint val="21176"/>
                    <a:invGamma/>
                  </a:schemeClr>
                </a:gs>
              </a:gsLst>
              <a:lin ang="0" scaled="1"/>
              <a:tileRect/>
            </a:gradFill>
            <a:ln w="38100">
              <a:noFill/>
            </a:ln>
          </p:spPr>
          <p:txBody>
            <a:bodyPr/>
            <a:lstStyle/>
            <a:p>
              <a:pPr>
                <a:defRPr/>
              </a:pPr>
              <a:endParaRPr lang="zh-CN" altLang="en-US">
                <a:ea typeface="宋体" charset="-122"/>
              </a:endParaRPr>
            </a:p>
          </p:txBody>
        </p:sp>
        <p:sp>
          <p:nvSpPr>
            <p:cNvPr id="21516" name="右箭头 73741"/>
            <p:cNvSpPr>
              <a:spLocks noChangeArrowheads="1"/>
            </p:cNvSpPr>
            <p:nvPr/>
          </p:nvSpPr>
          <p:spPr bwMode="auto">
            <a:xfrm>
              <a:off x="2304" y="3168"/>
              <a:ext cx="336" cy="240"/>
            </a:xfrm>
            <a:prstGeom prst="rightArrow">
              <a:avLst>
                <a:gd name="adj1" fmla="val 50000"/>
                <a:gd name="adj2" fmla="val 58333"/>
              </a:avLst>
            </a:prstGeom>
            <a:solidFill>
              <a:schemeClr val="bg1"/>
            </a:solidFill>
            <a:ln w="9525">
              <a:noFill/>
              <a:miter lim="800000"/>
              <a:headEnd/>
              <a:tailEnd/>
            </a:ln>
          </p:spPr>
          <p:txBody>
            <a:bodyPr/>
            <a:lstStyle/>
            <a:p>
              <a:endParaRPr lang="zh-CN" altLang="en-US"/>
            </a:p>
          </p:txBody>
        </p:sp>
      </p:grpSp>
      <p:sp>
        <p:nvSpPr>
          <p:cNvPr id="21512" name="文本框 73742"/>
          <p:cNvSpPr txBox="1">
            <a:spLocks noChangeArrowheads="1"/>
          </p:cNvSpPr>
          <p:nvPr/>
        </p:nvSpPr>
        <p:spPr bwMode="auto">
          <a:xfrm>
            <a:off x="4267200" y="4660900"/>
            <a:ext cx="4032250" cy="822325"/>
          </a:xfrm>
          <a:prstGeom prst="rect">
            <a:avLst/>
          </a:prstGeom>
          <a:noFill/>
          <a:ln w="9525">
            <a:noFill/>
            <a:miter lim="800000"/>
            <a:headEnd/>
            <a:tailEnd/>
          </a:ln>
        </p:spPr>
        <p:txBody>
          <a:bodyPr>
            <a:spAutoFit/>
          </a:bodyPr>
          <a:lstStyle/>
          <a:p>
            <a:pPr eaLnBrk="0" hangingPunct="0"/>
            <a:r>
              <a:rPr lang="zh-CN" altLang="en-US" sz="2400" b="1">
                <a:solidFill>
                  <a:srgbClr val="000000"/>
                </a:solidFill>
                <a:cs typeface="Arial" pitchFamily="34" charset="0"/>
              </a:rPr>
              <a:t>文本再构是解决对话体语篇教学困惑的有效策略。</a:t>
            </a:r>
            <a:endParaRPr lang="zh-CN" altLang="en-US" sz="2400">
              <a:solidFill>
                <a:srgbClr val="000000"/>
              </a:solidFill>
              <a:cs typeface="Arial" pitchFamily="34" charset="0"/>
            </a:endParaRPr>
          </a:p>
        </p:txBody>
      </p:sp>
      <p:sp>
        <p:nvSpPr>
          <p:cNvPr id="21513" name="文本框 73743"/>
          <p:cNvSpPr txBox="1">
            <a:spLocks noChangeArrowheads="1"/>
          </p:cNvSpPr>
          <p:nvPr/>
        </p:nvSpPr>
        <p:spPr bwMode="auto">
          <a:xfrm>
            <a:off x="4267200" y="3355975"/>
            <a:ext cx="4032250" cy="822325"/>
          </a:xfrm>
          <a:prstGeom prst="rect">
            <a:avLst/>
          </a:prstGeom>
          <a:noFill/>
          <a:ln w="9525">
            <a:noFill/>
            <a:miter lim="800000"/>
            <a:headEnd/>
            <a:tailEnd/>
          </a:ln>
        </p:spPr>
        <p:txBody>
          <a:bodyPr>
            <a:spAutoFit/>
          </a:bodyPr>
          <a:lstStyle/>
          <a:p>
            <a:pPr eaLnBrk="0" hangingPunct="0"/>
            <a:r>
              <a:rPr lang="zh-CN" altLang="en-US" sz="2400" b="1">
                <a:solidFill>
                  <a:srgbClr val="000000"/>
                </a:solidFill>
                <a:cs typeface="Arial" pitchFamily="34" charset="0"/>
              </a:rPr>
              <a:t>文本再构是提高学生综合语言运用能力的有效方法。</a:t>
            </a:r>
            <a:endParaRPr lang="zh-CN" altLang="en-US" sz="2400">
              <a:solidFill>
                <a:srgbClr val="000000"/>
              </a:solidFill>
              <a:cs typeface="Arial" pitchFamily="34" charset="0"/>
            </a:endParaRPr>
          </a:p>
        </p:txBody>
      </p:sp>
      <p:sp>
        <p:nvSpPr>
          <p:cNvPr id="21514" name="文本框 73744"/>
          <p:cNvSpPr txBox="1">
            <a:spLocks noChangeArrowheads="1"/>
          </p:cNvSpPr>
          <p:nvPr/>
        </p:nvSpPr>
        <p:spPr bwMode="auto">
          <a:xfrm>
            <a:off x="4267200" y="1993900"/>
            <a:ext cx="4032250" cy="822325"/>
          </a:xfrm>
          <a:prstGeom prst="rect">
            <a:avLst/>
          </a:prstGeom>
          <a:noFill/>
          <a:ln w="9525">
            <a:noFill/>
            <a:miter lim="800000"/>
            <a:headEnd/>
            <a:tailEnd/>
          </a:ln>
        </p:spPr>
        <p:txBody>
          <a:bodyPr>
            <a:spAutoFit/>
          </a:bodyPr>
          <a:lstStyle/>
          <a:p>
            <a:r>
              <a:rPr lang="zh-CN" altLang="en-US" sz="2400" b="1"/>
              <a:t>文本再构正是体现对教材</a:t>
            </a:r>
          </a:p>
          <a:p>
            <a:r>
              <a:rPr lang="zh-CN" altLang="en-US" sz="2400" b="1"/>
              <a:t>创造性使用一个重要方面。</a:t>
            </a:r>
            <a:r>
              <a:rPr lang="en-US" altLang="zh-CN" sz="2400" b="1"/>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66"/>
      </a:dk2>
      <a:lt2>
        <a:srgbClr val="808080"/>
      </a:lt2>
      <a:accent1>
        <a:srgbClr val="407790"/>
      </a:accent1>
      <a:accent2>
        <a:srgbClr val="CDC529"/>
      </a:accent2>
      <a:accent3>
        <a:srgbClr val="FFFFFF"/>
      </a:accent3>
      <a:accent4>
        <a:srgbClr val="000000"/>
      </a:accent4>
      <a:accent5>
        <a:srgbClr val="B0BEC7"/>
      </a:accent5>
      <a:accent6>
        <a:srgbClr val="B8B024"/>
      </a:accent6>
      <a:hlink>
        <a:srgbClr val="7FAF45"/>
      </a:hlink>
      <a:folHlink>
        <a:srgbClr val="F78631"/>
      </a:folHlink>
    </a:clrScheme>
    <a:fontScheme na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66"/>
        </a:dk2>
        <a:lt2>
          <a:srgbClr val="808080"/>
        </a:lt2>
        <a:accent1>
          <a:srgbClr val="99CCFF"/>
        </a:accent1>
        <a:accent2>
          <a:srgbClr val="98C13D"/>
        </a:accent2>
        <a:accent3>
          <a:srgbClr val="FFFFFF"/>
        </a:accent3>
        <a:accent4>
          <a:srgbClr val="000000"/>
        </a:accent4>
        <a:accent5>
          <a:srgbClr val="CAE2FF"/>
        </a:accent5>
        <a:accent6>
          <a:srgbClr val="89AF36"/>
        </a:accent6>
        <a:hlink>
          <a:srgbClr val="3333CC"/>
        </a:hlink>
        <a:folHlink>
          <a:srgbClr val="F78631"/>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66"/>
        </a:dk2>
        <a:lt2>
          <a:srgbClr val="808080"/>
        </a:lt2>
        <a:accent1>
          <a:srgbClr val="98C13D"/>
        </a:accent1>
        <a:accent2>
          <a:srgbClr val="91597E"/>
        </a:accent2>
        <a:accent3>
          <a:srgbClr val="FFFFFF"/>
        </a:accent3>
        <a:accent4>
          <a:srgbClr val="000000"/>
        </a:accent4>
        <a:accent5>
          <a:srgbClr val="CADDAF"/>
        </a:accent5>
        <a:accent6>
          <a:srgbClr val="835072"/>
        </a:accent6>
        <a:hlink>
          <a:srgbClr val="3780BD"/>
        </a:hlink>
        <a:folHlink>
          <a:srgbClr val="F7863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66"/>
        </a:dk2>
        <a:lt2>
          <a:srgbClr val="808080"/>
        </a:lt2>
        <a:accent1>
          <a:srgbClr val="407790"/>
        </a:accent1>
        <a:accent2>
          <a:srgbClr val="CDC529"/>
        </a:accent2>
        <a:accent3>
          <a:srgbClr val="FFFFFF"/>
        </a:accent3>
        <a:accent4>
          <a:srgbClr val="000000"/>
        </a:accent4>
        <a:accent5>
          <a:srgbClr val="AFBDC6"/>
        </a:accent5>
        <a:accent6>
          <a:srgbClr val="BAB224"/>
        </a:accent6>
        <a:hlink>
          <a:srgbClr val="7FAF45"/>
        </a:hlink>
        <a:folHlink>
          <a:srgbClr val="F78631"/>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658</TotalTime>
  <Words>1921</Words>
  <Application>Microsoft Office PowerPoint</Application>
  <PresentationFormat>全屏显示(4:3)</PresentationFormat>
  <Paragraphs>101</Paragraphs>
  <Slides>20</Slides>
  <Notes>20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Arial</vt:lpstr>
      <vt:lpstr>宋体</vt:lpstr>
      <vt:lpstr>Calibri</vt:lpstr>
      <vt:lpstr>微软雅黑</vt:lpstr>
      <vt:lpstr>仿宋</vt:lpstr>
      <vt:lpstr>+mn-ea</vt:lpstr>
      <vt:lpstr>Wingdings</vt:lpstr>
      <vt:lpstr>Default Design</vt:lpstr>
      <vt:lpstr> 文本再构法在小学英语 语篇教学中的应用</vt:lpstr>
      <vt:lpstr>研训背景</vt:lpstr>
      <vt:lpstr>研训背景</vt:lpstr>
      <vt:lpstr>研训背景</vt:lpstr>
      <vt:lpstr>研训目标</vt:lpstr>
      <vt:lpstr>研训重难点</vt:lpstr>
      <vt:lpstr>预习作业</vt:lpstr>
      <vt:lpstr>              小学英语教材文本再构研究</vt:lpstr>
      <vt:lpstr>Why</vt:lpstr>
      <vt:lpstr>What</vt:lpstr>
      <vt:lpstr>文本再构</vt:lpstr>
      <vt:lpstr>进行文本再构的主要意义：</vt:lpstr>
      <vt:lpstr>How</vt:lpstr>
      <vt:lpstr>基于英语核心素养的文本再构策略</vt:lpstr>
      <vt:lpstr>如何在模块整合复习课中进行文本再构？</vt:lpstr>
      <vt:lpstr>进行文本再构时应该注意什么？</vt:lpstr>
      <vt:lpstr>朱浦老师（TCLLU）五大原则</vt:lpstr>
      <vt:lpstr> 结 语 </vt:lpstr>
      <vt:lpstr>作业</vt:lpstr>
      <vt:lpstr>幻灯片 20</vt:lpstr>
    </vt:vector>
  </TitlesOfParts>
  <Company>Guilddesign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Sung Ha, Park</dc:creator>
  <cp:lastModifiedBy>XZJD</cp:lastModifiedBy>
  <cp:revision>49</cp:revision>
  <dcterms:created xsi:type="dcterms:W3CDTF">2005-02-25T08:27:59Z</dcterms:created>
  <dcterms:modified xsi:type="dcterms:W3CDTF">2018-10-10T08:12:49Z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2052-10.1.0.6065</vt:lpwstr>
  </property>
</Properties>
</file>