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70" r:id="rId3"/>
    <p:sldId id="285" r:id="rId5"/>
    <p:sldId id="284" r:id="rId6"/>
    <p:sldId id="309" r:id="rId7"/>
    <p:sldId id="287" r:id="rId8"/>
    <p:sldId id="282" r:id="rId9"/>
    <p:sldId id="288" r:id="rId10"/>
    <p:sldId id="269" r:id="rId11"/>
    <p:sldId id="283" r:id="rId12"/>
    <p:sldId id="286" r:id="rId13"/>
    <p:sldId id="313" r:id="rId14"/>
    <p:sldId id="292" r:id="rId15"/>
    <p:sldId id="314" r:id="rId16"/>
    <p:sldId id="333" r:id="rId17"/>
    <p:sldId id="311" r:id="rId18"/>
    <p:sldId id="297" r:id="rId19"/>
    <p:sldId id="298" r:id="rId20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00CC00"/>
    <a:srgbClr val="CC0000"/>
    <a:srgbClr val="CC0066"/>
    <a:srgbClr val="0000FF"/>
    <a:srgbClr val="0000CC"/>
    <a:srgbClr val="FF0000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90" d="100"/>
          <a:sy n="90" d="100"/>
        </p:scale>
        <p:origin x="-4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9458" name="页眉占位符 1945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endParaRPr lang="zh-CN" altLang="en-US" sz="1200" dirty="0"/>
          </a:p>
        </p:txBody>
      </p:sp>
      <p:sp>
        <p:nvSpPr>
          <p:cNvPr id="19459" name="日期占位符 19458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/>
            <a:endParaRPr lang="zh-CN" altLang="en-US" sz="1200" dirty="0"/>
          </a:p>
        </p:txBody>
      </p:sp>
      <p:sp>
        <p:nvSpPr>
          <p:cNvPr id="19460" name="幻灯片图像占位符 19459"/>
          <p:cNvSpPr>
            <a:spLocks noRo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9461" name="文本占位符 19460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9462" name="页脚占位符 19461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endParaRPr lang="zh-CN" altLang="en-US" sz="1200" dirty="0"/>
          </a:p>
        </p:txBody>
      </p:sp>
      <p:sp>
        <p:nvSpPr>
          <p:cNvPr id="19463" name="灯片编号占位符 19462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lvl="0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幻灯片图像占位符 20481"/>
          <p:cNvSpPr>
            <a:spLocks noRot="1" noTextEdit="1"/>
          </p:cNvSpPr>
          <p:nvPr>
            <p:ph type="sldImg"/>
          </p:nvPr>
        </p:nvSpPr>
        <p:spPr/>
      </p:sp>
      <p:sp>
        <p:nvSpPr>
          <p:cNvPr id="20483" name="文本占位符 20482"/>
          <p:cNvSpPr>
            <a:spLocks noGrp="1"/>
          </p:cNvSpPr>
          <p:nvPr>
            <p:ph type="body" idx="1"/>
          </p:nvPr>
        </p:nvSpPr>
        <p:spPr/>
        <p:txBody>
          <a:bodyPr/>
          <a:p>
            <a:pPr lvl="0"/>
            <a:endParaRPr dirty="0"/>
          </a:p>
        </p:txBody>
      </p:sp>
      <p:sp>
        <p:nvSpPr>
          <p:cNvPr id="2" name="灯片编号占位符 1"/>
          <p:cNvSpPr/>
          <p:nvPr>
            <p:ph type="sldNum" sz="quarter" idx="2"/>
          </p:nvPr>
        </p:nvSpPr>
        <p:spPr/>
        <p:txBody>
          <a:bodyPr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4.jpeg"/><Relationship Id="rId3" Type="http://schemas.openxmlformats.org/officeDocument/2006/relationships/image" Target="../media/image19.jpeg"/><Relationship Id="rId2" Type="http://schemas.openxmlformats.org/officeDocument/2006/relationships/image" Target="../media/image23.jpeg"/><Relationship Id="rId1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28.jpeg"/><Relationship Id="rId7" Type="http://schemas.openxmlformats.org/officeDocument/2006/relationships/image" Target="../media/image27.jpeg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image" Target="../media/image36.jpeg"/><Relationship Id="rId8" Type="http://schemas.openxmlformats.org/officeDocument/2006/relationships/image" Target="../media/image35.jpeg"/><Relationship Id="rId7" Type="http://schemas.openxmlformats.org/officeDocument/2006/relationships/image" Target="../media/image34.jpeg"/><Relationship Id="rId6" Type="http://schemas.openxmlformats.org/officeDocument/2006/relationships/image" Target="../media/image1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2" Type="http://schemas.openxmlformats.org/officeDocument/2006/relationships/slideLayout" Target="../slideLayouts/slideLayout7.xml"/><Relationship Id="rId11" Type="http://schemas.openxmlformats.org/officeDocument/2006/relationships/image" Target="../media/image20.jpeg"/><Relationship Id="rId10" Type="http://schemas.openxmlformats.org/officeDocument/2006/relationships/image" Target="../media/image19.jpeg"/><Relationship Id="rId1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8.GIF"/><Relationship Id="rId3" Type="http://schemas.openxmlformats.org/officeDocument/2006/relationships/audio" Target="../media/audio1.wav"/><Relationship Id="rId2" Type="http://schemas.openxmlformats.org/officeDocument/2006/relationships/image" Target="../media/image17.png"/><Relationship Id="rId1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" name="图片 10" descr="t017890242fa3defef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5080" y="-8890"/>
            <a:ext cx="9038590" cy="6727190"/>
          </a:xfrm>
          <a:prstGeom prst="rect">
            <a:avLst/>
          </a:prstGeom>
        </p:spPr>
      </p:pic>
      <p:sp>
        <p:nvSpPr>
          <p:cNvPr id="18435" name="WordArt 4"/>
          <p:cNvSpPr>
            <a:spLocks noTextEdit="1"/>
          </p:cNvSpPr>
          <p:nvPr/>
        </p:nvSpPr>
        <p:spPr>
          <a:xfrm>
            <a:off x="1302385" y="1500505"/>
            <a:ext cx="6836410" cy="1920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en-US" altLang="zh-CN" sz="3600" b="1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Comic Sans MS" panose="030F0702030302020204" pitchFamily="66" charset="0"/>
                <a:ea typeface="Comic Sans MS" panose="030F0702030302020204" pitchFamily="66" charset="0"/>
              </a:rPr>
              <a:t>Review</a:t>
            </a:r>
            <a:r>
              <a:rPr lang="zh-CN" altLang="en-US" sz="3600" b="1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Comic Sans MS" panose="030F0702030302020204" pitchFamily="66" charset="0"/>
                <a:ea typeface="Comic Sans MS" panose="030F0702030302020204" pitchFamily="66" charset="0"/>
              </a:rPr>
              <a:t> </a:t>
            </a:r>
            <a:r>
              <a:rPr lang="en-US" altLang="zh-CN" sz="3600" b="1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Comic Sans MS" panose="030F0702030302020204" pitchFamily="66" charset="0"/>
                <a:ea typeface="Comic Sans MS" panose="030F0702030302020204" pitchFamily="66" charset="0"/>
              </a:rPr>
              <a:t>Lesson</a:t>
            </a:r>
            <a:endParaRPr lang="en-US" altLang="zh-CN" sz="3600" b="1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Comic Sans MS" panose="030F0702030302020204" pitchFamily="66" charset="0"/>
              <a:ea typeface="Comic Sans MS" panose="030F0702030302020204" pitchFamily="66" charset="0"/>
            </a:endParaRPr>
          </a:p>
          <a:p>
            <a:pPr algn="ctr"/>
            <a:endParaRPr lang="en-US" altLang="zh-CN" sz="3600" b="1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Comic Sans MS" panose="030F0702030302020204" pitchFamily="66" charset="0"/>
              <a:ea typeface="Comic Sans MS" panose="030F0702030302020204" pitchFamily="66" charset="0"/>
            </a:endParaRPr>
          </a:p>
          <a:p>
            <a:pPr algn="ctr"/>
            <a:r>
              <a:rPr lang="en-US" altLang="zh-CN" sz="3600" b="1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Comic Sans MS" panose="030F0702030302020204" pitchFamily="66" charset="0"/>
                <a:ea typeface="Comic Sans MS" panose="030F0702030302020204" pitchFamily="66" charset="0"/>
              </a:rPr>
              <a:t>Module5 &amp; Module10</a:t>
            </a:r>
            <a:endParaRPr lang="zh-CN" altLang="en-US" sz="3600" b="1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Comic Sans MS" panose="030F0702030302020204" pitchFamily="66" charset="0"/>
              <a:ea typeface="Comic Sans MS" panose="030F0702030302020204" pitchFamily="66" charset="0"/>
            </a:endParaRPr>
          </a:p>
        </p:txBody>
      </p:sp>
      <p:sp>
        <p:nvSpPr>
          <p:cNvPr id="18436" name="WordArt 5"/>
          <p:cNvSpPr>
            <a:spLocks noTextEdit="1"/>
          </p:cNvSpPr>
          <p:nvPr/>
        </p:nvSpPr>
        <p:spPr>
          <a:xfrm>
            <a:off x="4868545" y="1774825"/>
            <a:ext cx="1727200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endParaRPr lang="zh-CN" altLang="en-US" sz="3600" b="1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Comic Sans MS" panose="030F0702030302020204" pitchFamily="66" charset="0"/>
              <a:ea typeface="Comic Sans MS" panose="030F0702030302020204" pitchFamily="66" charset="0"/>
            </a:endParaRPr>
          </a:p>
        </p:txBody>
      </p:sp>
      <p:sp>
        <p:nvSpPr>
          <p:cNvPr id="18437" name="WordArt 6"/>
          <p:cNvSpPr>
            <a:spLocks noTextEdit="1"/>
          </p:cNvSpPr>
          <p:nvPr/>
        </p:nvSpPr>
        <p:spPr>
          <a:xfrm>
            <a:off x="3850640" y="5904865"/>
            <a:ext cx="4421505" cy="3644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844"/>
              </a:avLst>
            </a:prstTxWarp>
            <a:normAutofit fontScale="40000"/>
          </a:bodyPr>
          <a:p>
            <a:pPr marL="0" lvl="0" indent="0" algn="l" eaLnBrk="1" hangingPunct="1">
              <a:spcBef>
                <a:spcPct val="0"/>
              </a:spcBef>
              <a:buNone/>
            </a:pPr>
            <a:r>
              <a:rPr lang="en-US" sz="3600" b="1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Comic Sans MS" panose="030F0702030302020204" pitchFamily="66" charset="0"/>
                <a:ea typeface="Comic Sans MS" panose="030F0702030302020204" pitchFamily="66" charset="0"/>
              </a:rPr>
              <a:t> </a:t>
            </a:r>
            <a:r>
              <a:rPr lang="zh-CN" altLang="en-US" sz="2000" b="1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仿宋" panose="02010609060101010101" charset="-122"/>
                <a:ea typeface="仿宋" panose="02010609060101010101" charset="-122"/>
              </a:rPr>
              <a:t>獐子中心小学   丁毅清</a:t>
            </a:r>
            <a:endParaRPr lang="zh-CN" altLang="en-US" sz="2000" b="1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仿宋" panose="02010609060101010101" charset="-122"/>
              <a:ea typeface="仿宋" panose="02010609060101010101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 descr="t01b29d6f54e3d045b9"/>
          <p:cNvPicPr>
            <a:picLocks noChangeAspect="1"/>
          </p:cNvPicPr>
          <p:nvPr/>
        </p:nvPicPr>
        <p:blipFill>
          <a:blip r:embed="rId1"/>
          <a:srcRect l="16414" t="7703" r="18798" b="7083"/>
          <a:stretch>
            <a:fillRect/>
          </a:stretch>
        </p:blipFill>
        <p:spPr>
          <a:xfrm>
            <a:off x="652780" y="3906520"/>
            <a:ext cx="1328420" cy="2009140"/>
          </a:xfrm>
          <a:prstGeom prst="rect">
            <a:avLst/>
          </a:prstGeom>
        </p:spPr>
      </p:pic>
      <p:pic>
        <p:nvPicPr>
          <p:cNvPr id="4" name="图片 3" descr="t016ba77478e6195e96"/>
          <p:cNvPicPr>
            <a:picLocks noChangeAspect="1"/>
          </p:cNvPicPr>
          <p:nvPr/>
        </p:nvPicPr>
        <p:blipFill>
          <a:blip r:embed="rId2"/>
          <a:srcRect l="9186" t="2083" r="7165"/>
          <a:stretch>
            <a:fillRect/>
          </a:stretch>
        </p:blipFill>
        <p:spPr>
          <a:xfrm>
            <a:off x="7404100" y="4072255"/>
            <a:ext cx="953135" cy="1116330"/>
          </a:xfrm>
          <a:prstGeom prst="rect">
            <a:avLst/>
          </a:prstGeom>
        </p:spPr>
      </p:pic>
      <p:pic>
        <p:nvPicPr>
          <p:cNvPr id="5" name="图片 4" descr="t01fc34cc25660290b9"/>
          <p:cNvPicPr>
            <a:picLocks noChangeAspect="1"/>
          </p:cNvPicPr>
          <p:nvPr/>
        </p:nvPicPr>
        <p:blipFill>
          <a:blip r:embed="rId3"/>
          <a:srcRect l="8441" t="18225" r="69138" b="11539"/>
          <a:stretch>
            <a:fillRect/>
          </a:stretch>
        </p:blipFill>
        <p:spPr>
          <a:xfrm>
            <a:off x="777240" y="479425"/>
            <a:ext cx="1079500" cy="2141220"/>
          </a:xfrm>
          <a:prstGeom prst="rect">
            <a:avLst/>
          </a:prstGeom>
        </p:spPr>
      </p:pic>
      <p:pic>
        <p:nvPicPr>
          <p:cNvPr id="6" name="图片 5" descr="t018a72d69945a60fa2"/>
          <p:cNvPicPr>
            <a:picLocks noChangeAspect="1"/>
          </p:cNvPicPr>
          <p:nvPr/>
        </p:nvPicPr>
        <p:blipFill>
          <a:blip r:embed="rId4"/>
          <a:srcRect l="4187" t="4582" r="4395" b="4541"/>
          <a:stretch>
            <a:fillRect/>
          </a:stretch>
        </p:blipFill>
        <p:spPr>
          <a:xfrm>
            <a:off x="6021070" y="2242185"/>
            <a:ext cx="724535" cy="720725"/>
          </a:xfrm>
          <a:prstGeom prst="rect">
            <a:avLst/>
          </a:prstGeom>
        </p:spPr>
      </p:pic>
      <p:sp>
        <p:nvSpPr>
          <p:cNvPr id="44037" name="文本框 44036"/>
          <p:cNvSpPr txBox="1"/>
          <p:nvPr/>
        </p:nvSpPr>
        <p:spPr>
          <a:xfrm>
            <a:off x="1663065" y="553085"/>
            <a:ext cx="492506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00FF"/>
                </a:solidFill>
                <a:latin typeface="Century751 BT" pitchFamily="18" charset="0"/>
              </a:rPr>
              <a:t>This is my brother. </a:t>
            </a:r>
            <a:endParaRPr lang="en-US" altLang="zh-CN" sz="4000" b="1">
              <a:solidFill>
                <a:srgbClr val="0000FF"/>
              </a:solidFill>
              <a:latin typeface="Century751 BT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109470" y="3726815"/>
            <a:ext cx="492506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00FF"/>
                </a:solidFill>
                <a:latin typeface="Century751 BT" pitchFamily="18" charset="0"/>
              </a:rPr>
              <a:t>This is my sister. </a:t>
            </a:r>
            <a:endParaRPr lang="en-US" altLang="zh-CN" sz="4000" b="1">
              <a:solidFill>
                <a:srgbClr val="0000FF"/>
              </a:solidFill>
              <a:latin typeface="Century751 BT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 rot="360000">
            <a:off x="1881505" y="1874520"/>
            <a:ext cx="433959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00FF"/>
                </a:solidFill>
                <a:latin typeface="Century751 BT" pitchFamily="18" charset="0"/>
              </a:rPr>
              <a:t>That is his ball.</a:t>
            </a:r>
            <a:endParaRPr lang="en-US" altLang="zh-CN" sz="4000" b="1">
              <a:solidFill>
                <a:srgbClr val="0000FF"/>
              </a:solidFill>
              <a:latin typeface="Century751 BT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 rot="21120000">
            <a:off x="1682115" y="5080000"/>
            <a:ext cx="625348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00FF"/>
                </a:solidFill>
                <a:latin typeface="Century751 BT" pitchFamily="18" charset="0"/>
              </a:rPr>
              <a:t>That is her schoolball.</a:t>
            </a:r>
            <a:endParaRPr lang="en-US" altLang="zh-CN" sz="4000" b="1">
              <a:solidFill>
                <a:srgbClr val="0000FF"/>
              </a:solidFill>
              <a:latin typeface="Century751 B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7" grpId="2"/>
      <p:bldP spid="7" grpId="2"/>
      <p:bldP spid="10" grpId="2"/>
      <p:bldP spid="8" grpId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4037" name="文本框 44036"/>
          <p:cNvSpPr txBox="1"/>
          <p:nvPr/>
        </p:nvSpPr>
        <p:spPr>
          <a:xfrm>
            <a:off x="1057275" y="1277620"/>
            <a:ext cx="492506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0000FF"/>
                </a:solidFill>
                <a:latin typeface="Century751 BT" pitchFamily="18" charset="0"/>
              </a:rPr>
              <a:t>我的</a:t>
            </a:r>
            <a:r>
              <a:rPr lang="en-US" altLang="zh-CN" sz="4000" b="1">
                <a:solidFill>
                  <a:srgbClr val="0000FF"/>
                </a:solidFill>
                <a:latin typeface="Century751 BT" pitchFamily="18" charset="0"/>
              </a:rPr>
              <a:t> my  </a:t>
            </a:r>
            <a:endParaRPr lang="en-US" altLang="zh-CN" sz="4000" b="1">
              <a:solidFill>
                <a:srgbClr val="0000FF"/>
              </a:solidFill>
              <a:latin typeface="Century751 BT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57275" y="2035175"/>
            <a:ext cx="492506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0000FF"/>
                </a:solidFill>
                <a:latin typeface="Century751 BT" pitchFamily="18" charset="0"/>
              </a:rPr>
              <a:t>你的</a:t>
            </a:r>
            <a:r>
              <a:rPr lang="en-US" altLang="zh-CN" sz="4000" b="1">
                <a:solidFill>
                  <a:srgbClr val="0000FF"/>
                </a:solidFill>
                <a:latin typeface="Century751 BT" pitchFamily="18" charset="0"/>
              </a:rPr>
              <a:t> your </a:t>
            </a:r>
            <a:endParaRPr lang="zh-CN" altLang="en-US" sz="4000" b="1">
              <a:solidFill>
                <a:srgbClr val="0000FF"/>
              </a:solidFill>
              <a:latin typeface="Century751 BT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57275" y="2910840"/>
            <a:ext cx="492506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0000FF"/>
                </a:solidFill>
                <a:latin typeface="Century751 BT" pitchFamily="18" charset="0"/>
              </a:rPr>
              <a:t>男的 他的是</a:t>
            </a:r>
            <a:r>
              <a:rPr lang="en-US" altLang="zh-CN" sz="4000" b="1">
                <a:solidFill>
                  <a:srgbClr val="0000FF"/>
                </a:solidFill>
                <a:latin typeface="Century751 BT" pitchFamily="18" charset="0"/>
              </a:rPr>
              <a:t> his  </a:t>
            </a:r>
            <a:endParaRPr lang="en-US" altLang="zh-CN" sz="4000" b="1">
              <a:solidFill>
                <a:srgbClr val="0000FF"/>
              </a:solidFill>
              <a:latin typeface="Century751 BT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57275" y="3712845"/>
            <a:ext cx="492506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0000FF"/>
                </a:solidFill>
                <a:latin typeface="Century751 BT" pitchFamily="18" charset="0"/>
              </a:rPr>
              <a:t>女的 她的就是</a:t>
            </a:r>
            <a:r>
              <a:rPr lang="en-US" altLang="zh-CN" sz="4000" b="1">
                <a:solidFill>
                  <a:srgbClr val="0000FF"/>
                </a:solidFill>
                <a:latin typeface="Century751 BT" pitchFamily="18" charset="0"/>
              </a:rPr>
              <a:t> her  </a:t>
            </a:r>
            <a:endParaRPr lang="en-US" altLang="zh-CN" sz="4000" b="1">
              <a:solidFill>
                <a:srgbClr val="0000FF"/>
              </a:solidFill>
              <a:latin typeface="Century751 BT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39825" y="4516120"/>
            <a:ext cx="492506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00FF"/>
                </a:solidFill>
                <a:latin typeface="Century751 BT" pitchFamily="18" charset="0"/>
              </a:rPr>
              <a:t>our  our  </a:t>
            </a:r>
            <a:r>
              <a:rPr lang="zh-CN" altLang="en-US" sz="4000" b="1">
                <a:solidFill>
                  <a:srgbClr val="0000FF"/>
                </a:solidFill>
                <a:latin typeface="Century751 BT" pitchFamily="18" charset="0"/>
              </a:rPr>
              <a:t>我们的</a:t>
            </a:r>
            <a:r>
              <a:rPr lang="en-US" altLang="zh-CN" sz="4000" b="1">
                <a:solidFill>
                  <a:srgbClr val="0000FF"/>
                </a:solidFill>
                <a:latin typeface="Century751 BT" pitchFamily="18" charset="0"/>
              </a:rPr>
              <a:t> </a:t>
            </a:r>
            <a:endParaRPr lang="en-US" altLang="zh-CN" sz="4000" b="1">
              <a:solidFill>
                <a:srgbClr val="0000FF"/>
              </a:solidFill>
              <a:latin typeface="Century751 BT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07390" y="252730"/>
            <a:ext cx="492506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00FF"/>
                </a:solidFill>
                <a:latin typeface="Century751 BT" pitchFamily="18" charset="0"/>
              </a:rPr>
              <a:t>say </a:t>
            </a:r>
            <a:endParaRPr lang="en-US" altLang="zh-CN" sz="4000" b="1">
              <a:solidFill>
                <a:srgbClr val="0000FF"/>
              </a:solidFill>
              <a:latin typeface="Century751 B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7" grpId="2"/>
      <p:bldP spid="3" grpId="2"/>
      <p:bldP spid="4" grpId="2"/>
      <p:bldP spid="5" grpId="2"/>
      <p:bldP spid="6" grpId="2"/>
      <p:bldP spid="7" grpId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302" name="矩形 55301"/>
          <p:cNvSpPr>
            <a:spLocks noChangeAspect="1"/>
          </p:cNvSpPr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55304" name="矩形 55303"/>
          <p:cNvSpPr>
            <a:spLocks noChangeAspect="1"/>
          </p:cNvSpPr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/>
          </a:p>
        </p:txBody>
      </p:sp>
      <p:pic>
        <p:nvPicPr>
          <p:cNvPr id="7" name="图片 6" descr="3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40455" y="3926840"/>
            <a:ext cx="5355590" cy="2697480"/>
          </a:xfrm>
          <a:prstGeom prst="rect">
            <a:avLst/>
          </a:prstGeom>
        </p:spPr>
      </p:pic>
      <p:pic>
        <p:nvPicPr>
          <p:cNvPr id="8" name="图片 7" descr="3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5485" y="353060"/>
            <a:ext cx="5354955" cy="3448050"/>
          </a:xfrm>
          <a:prstGeom prst="rect">
            <a:avLst/>
          </a:prstGeom>
        </p:spPr>
      </p:pic>
      <p:sp>
        <p:nvSpPr>
          <p:cNvPr id="55300" name="文本框 55299"/>
          <p:cNvSpPr txBox="1"/>
          <p:nvPr/>
        </p:nvSpPr>
        <p:spPr>
          <a:xfrm>
            <a:off x="215900" y="3581400"/>
            <a:ext cx="570738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0000CC"/>
                </a:solidFill>
                <a:latin typeface="Century751 BT" pitchFamily="18" charset="0"/>
              </a:rPr>
              <a:t>listen and number</a:t>
            </a:r>
            <a:endParaRPr lang="en-US" altLang="zh-CN" sz="3200" b="1">
              <a:solidFill>
                <a:srgbClr val="0000CC"/>
              </a:solidFill>
              <a:latin typeface="Century751 BT" pitchFamily="18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6520" y="415290"/>
            <a:ext cx="570738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0000CC"/>
                </a:solidFill>
                <a:latin typeface="Century751 BT" pitchFamily="18" charset="0"/>
              </a:rPr>
              <a:t>listen and circl</a:t>
            </a:r>
            <a:endParaRPr lang="en-US" altLang="zh-CN" sz="3200" b="1">
              <a:solidFill>
                <a:srgbClr val="0000CC"/>
              </a:solidFill>
              <a:latin typeface="Century751 B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2000"/>
                                        <p:tgtEl>
                                          <p:spTgt spid="55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0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299720" y="127635"/>
            <a:ext cx="492506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  <a:latin typeface="Century751 BT" pitchFamily="18" charset="0"/>
              </a:rPr>
              <a:t>listen and choose</a:t>
            </a:r>
            <a:r>
              <a:rPr lang="en-US" altLang="zh-CN" sz="4000" b="1">
                <a:solidFill>
                  <a:srgbClr val="0000FF"/>
                </a:solidFill>
                <a:latin typeface="Century751 BT" pitchFamily="18" charset="0"/>
              </a:rPr>
              <a:t> </a:t>
            </a:r>
            <a:endParaRPr lang="en-US" altLang="zh-CN" sz="4000" b="1">
              <a:solidFill>
                <a:srgbClr val="0000FF"/>
              </a:solidFill>
              <a:latin typeface="Century751 BT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0980" y="985520"/>
            <a:ext cx="7557135" cy="52622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/>
              <a:t>1. This is  my mother. This is ____ bag.        </a:t>
            </a:r>
            <a:endParaRPr lang="en-US" altLang="zh-CN" sz="2400"/>
          </a:p>
          <a:p>
            <a:r>
              <a:rPr lang="en-US" altLang="zh-CN" sz="2400"/>
              <a:t>                   A. my               B. her</a:t>
            </a:r>
            <a:endParaRPr lang="en-US" altLang="zh-CN" sz="2400"/>
          </a:p>
          <a:p>
            <a:r>
              <a:rPr lang="en-US" altLang="zh-CN" sz="2400"/>
              <a:t>2. This is my  father.    That is ____ car.        </a:t>
            </a:r>
            <a:endParaRPr lang="en-US" altLang="zh-CN" sz="2400"/>
          </a:p>
          <a:p>
            <a:r>
              <a:rPr lang="en-US" altLang="zh-CN" sz="2400"/>
              <a:t>                   A. his               B. her</a:t>
            </a:r>
            <a:endParaRPr lang="en-US" altLang="zh-CN" sz="2400"/>
          </a:p>
          <a:p>
            <a:r>
              <a:rPr lang="en-US" altLang="zh-CN" sz="2400"/>
              <a:t>3. Is it ______cat or your kite?                       </a:t>
            </a:r>
            <a:endParaRPr lang="en-US" altLang="zh-CN" sz="2400"/>
          </a:p>
          <a:p>
            <a:r>
              <a:rPr lang="en-US" altLang="zh-CN" sz="2400"/>
              <a:t>                   A. you              B. your</a:t>
            </a:r>
            <a:endParaRPr lang="en-US" altLang="zh-CN" sz="2400"/>
          </a:p>
          <a:p>
            <a:r>
              <a:rPr lang="en-US" altLang="zh-CN" sz="2400"/>
              <a:t>4. That is _____ sister.  That is her schoolbag.</a:t>
            </a:r>
            <a:endParaRPr lang="en-US" altLang="zh-CN" sz="2400"/>
          </a:p>
          <a:p>
            <a:r>
              <a:rPr lang="en-US" altLang="zh-CN" sz="2400"/>
              <a:t>                   A. my               B. you </a:t>
            </a:r>
            <a:endParaRPr lang="en-US" altLang="zh-CN" sz="2400"/>
          </a:p>
          <a:p>
            <a:r>
              <a:rPr lang="en-US" altLang="zh-CN" sz="2400"/>
              <a:t>5. This is my _______. That is his ball.</a:t>
            </a:r>
            <a:endParaRPr lang="en-US" altLang="zh-CN" sz="2400"/>
          </a:p>
          <a:p>
            <a:r>
              <a:rPr lang="en-US" altLang="zh-CN" sz="2400"/>
              <a:t>                  A. sister             B. brother</a:t>
            </a:r>
            <a:endParaRPr lang="en-US" altLang="zh-CN" sz="2400"/>
          </a:p>
          <a:p>
            <a:r>
              <a:rPr lang="en-US" altLang="zh-CN" sz="2400"/>
              <a:t>6. That is ______ book.</a:t>
            </a:r>
            <a:endParaRPr lang="en-US" altLang="zh-CN" sz="2400"/>
          </a:p>
          <a:p>
            <a:r>
              <a:rPr lang="en-US" altLang="zh-CN" sz="2400"/>
              <a:t>                  A.  I                    B. her</a:t>
            </a:r>
            <a:endParaRPr lang="en-US" altLang="zh-CN" sz="2400"/>
          </a:p>
          <a:p>
            <a:r>
              <a:rPr lang="en-US" altLang="zh-CN" sz="2400"/>
              <a:t>7. _____is your grandma. </a:t>
            </a:r>
            <a:endParaRPr lang="en-US" altLang="zh-CN" sz="2400"/>
          </a:p>
          <a:p>
            <a:r>
              <a:rPr lang="en-US" altLang="zh-CN" sz="2400"/>
              <a:t>                  A.   This              B. That</a:t>
            </a:r>
            <a:endParaRPr lang="en-US" altLang="zh-CN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2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" name="图片 11" descr="t01db0c164d495d3f5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53225" y="2418715"/>
            <a:ext cx="1209675" cy="1393825"/>
          </a:xfrm>
          <a:prstGeom prst="rect">
            <a:avLst/>
          </a:prstGeom>
        </p:spPr>
      </p:pic>
      <p:pic>
        <p:nvPicPr>
          <p:cNvPr id="13" name="图片 12" descr="t01edd50d458a183b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080" y="282575"/>
            <a:ext cx="2094865" cy="1571625"/>
          </a:xfrm>
          <a:prstGeom prst="rect">
            <a:avLst/>
          </a:prstGeom>
        </p:spPr>
      </p:pic>
      <p:pic>
        <p:nvPicPr>
          <p:cNvPr id="14" name="图片 13" descr="t017bc04d1db0f85c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6510" y="348615"/>
            <a:ext cx="1192530" cy="1511935"/>
          </a:xfrm>
          <a:prstGeom prst="rect">
            <a:avLst/>
          </a:prstGeom>
        </p:spPr>
      </p:pic>
      <p:pic>
        <p:nvPicPr>
          <p:cNvPr id="16" name="图片 15" descr="t01747cd04303a827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5835015" y="348615"/>
            <a:ext cx="2348230" cy="1600200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2985770" y="2300605"/>
            <a:ext cx="3843655" cy="16300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00FF"/>
                </a:solidFill>
                <a:latin typeface="Century751 BT" pitchFamily="18" charset="0"/>
              </a:rPr>
              <a:t>This is ...</a:t>
            </a:r>
            <a:endParaRPr lang="en-US" altLang="zh-CN" sz="4000" b="1">
              <a:solidFill>
                <a:srgbClr val="0000FF"/>
              </a:solidFill>
              <a:latin typeface="Century751 BT" pitchFamily="18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00FF"/>
                </a:solidFill>
                <a:latin typeface="Century751 BT" pitchFamily="18" charset="0"/>
              </a:rPr>
              <a:t>That is ...</a:t>
            </a:r>
            <a:endParaRPr lang="en-US" altLang="zh-CN" sz="4000" b="1">
              <a:solidFill>
                <a:srgbClr val="0000FF"/>
              </a:solidFill>
              <a:latin typeface="Century751 BT" pitchFamily="18" charset="0"/>
            </a:endParaRPr>
          </a:p>
        </p:txBody>
      </p:sp>
      <p:pic>
        <p:nvPicPr>
          <p:cNvPr id="17" name="图片 16" descr="t01775f6fd77d4787bc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53225" y="4318635"/>
            <a:ext cx="1560195" cy="1560195"/>
          </a:xfrm>
          <a:prstGeom prst="rect">
            <a:avLst/>
          </a:prstGeom>
        </p:spPr>
      </p:pic>
      <p:pic>
        <p:nvPicPr>
          <p:cNvPr id="18" name="图片 17" descr="t019545c685f7f9b4eb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8840" y="4648200"/>
            <a:ext cx="1451610" cy="1451610"/>
          </a:xfrm>
          <a:prstGeom prst="rect">
            <a:avLst/>
          </a:prstGeom>
        </p:spPr>
      </p:pic>
      <p:pic>
        <p:nvPicPr>
          <p:cNvPr id="2" name="图片 1" descr="t01fd7527c0303128a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8145" y="2418715"/>
            <a:ext cx="2219960" cy="1665605"/>
          </a:xfrm>
          <a:prstGeom prst="rect">
            <a:avLst/>
          </a:prstGeom>
        </p:spPr>
      </p:pic>
      <p:pic>
        <p:nvPicPr>
          <p:cNvPr id="3" name="图片 2" descr="t0180a2c62ca206203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78200" y="4318635"/>
            <a:ext cx="2713355" cy="18713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2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t012b1f099f5dd3b61e"/>
          <p:cNvPicPr>
            <a:picLocks noChangeAspect="1"/>
          </p:cNvPicPr>
          <p:nvPr/>
        </p:nvPicPr>
        <p:blipFill>
          <a:blip r:embed="rId1"/>
          <a:srcRect t="17007" b="6894"/>
          <a:stretch>
            <a:fillRect/>
          </a:stretch>
        </p:blipFill>
        <p:spPr>
          <a:xfrm>
            <a:off x="5225415" y="5047615"/>
            <a:ext cx="1240790" cy="1515745"/>
          </a:xfrm>
          <a:prstGeom prst="rect">
            <a:avLst/>
          </a:prstGeom>
        </p:spPr>
      </p:pic>
      <p:pic>
        <p:nvPicPr>
          <p:cNvPr id="6" name="图片 5" descr="t01297d6d35b25910ab"/>
          <p:cNvPicPr>
            <a:picLocks noChangeAspect="1"/>
          </p:cNvPicPr>
          <p:nvPr/>
        </p:nvPicPr>
        <p:blipFill>
          <a:blip r:embed="rId2"/>
          <a:srcRect l="1687" r="6644"/>
          <a:stretch>
            <a:fillRect/>
          </a:stretch>
        </p:blipFill>
        <p:spPr>
          <a:xfrm>
            <a:off x="754380" y="4700270"/>
            <a:ext cx="1066800" cy="1342390"/>
          </a:xfrm>
          <a:prstGeom prst="rect">
            <a:avLst/>
          </a:prstGeom>
        </p:spPr>
      </p:pic>
      <p:pic>
        <p:nvPicPr>
          <p:cNvPr id="7" name="图片 6" descr="t0133371c7a9b9923a6"/>
          <p:cNvPicPr>
            <a:picLocks noChangeAspect="1"/>
          </p:cNvPicPr>
          <p:nvPr/>
        </p:nvPicPr>
        <p:blipFill>
          <a:blip r:embed="rId3"/>
          <a:srcRect l="13190" t="18856" b="8775"/>
          <a:stretch>
            <a:fillRect/>
          </a:stretch>
        </p:blipFill>
        <p:spPr>
          <a:xfrm>
            <a:off x="3017520" y="493395"/>
            <a:ext cx="1504950" cy="1260475"/>
          </a:xfrm>
          <a:prstGeom prst="rect">
            <a:avLst/>
          </a:prstGeom>
        </p:spPr>
      </p:pic>
      <p:pic>
        <p:nvPicPr>
          <p:cNvPr id="8" name="图片 7" descr="t0144211fab4cafe55d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265" y="3086100"/>
            <a:ext cx="1274445" cy="1274445"/>
          </a:xfrm>
          <a:prstGeom prst="rect">
            <a:avLst/>
          </a:prstGeom>
        </p:spPr>
      </p:pic>
      <p:pic>
        <p:nvPicPr>
          <p:cNvPr id="9" name="图片 8" descr="t014042890753dcd61d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1830" y="893445"/>
            <a:ext cx="1149350" cy="1567180"/>
          </a:xfrm>
          <a:prstGeom prst="rect">
            <a:avLst/>
          </a:prstGeom>
        </p:spPr>
      </p:pic>
      <p:pic>
        <p:nvPicPr>
          <p:cNvPr id="10" name="图片 9" descr="t01d2c85336bccef39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66000" y="1753870"/>
            <a:ext cx="1137920" cy="1276350"/>
          </a:xfrm>
          <a:prstGeom prst="rect">
            <a:avLst/>
          </a:prstGeom>
        </p:spPr>
      </p:pic>
      <p:pic>
        <p:nvPicPr>
          <p:cNvPr id="11" name="图片 10" descr="t01d08cf643b8347959"/>
          <p:cNvPicPr>
            <a:picLocks noChangeAspect="1"/>
          </p:cNvPicPr>
          <p:nvPr/>
        </p:nvPicPr>
        <p:blipFill>
          <a:blip r:embed="rId7"/>
          <a:srcRect l="2229" t="9581" b="17038"/>
          <a:stretch>
            <a:fillRect/>
          </a:stretch>
        </p:blipFill>
        <p:spPr>
          <a:xfrm>
            <a:off x="5751830" y="588010"/>
            <a:ext cx="1433830" cy="1076325"/>
          </a:xfrm>
          <a:prstGeom prst="rect">
            <a:avLst/>
          </a:prstGeom>
        </p:spPr>
      </p:pic>
      <p:pic>
        <p:nvPicPr>
          <p:cNvPr id="12" name="图片 11" descr="t01d73f370238ac1341"/>
          <p:cNvPicPr>
            <a:picLocks noChangeAspect="1"/>
          </p:cNvPicPr>
          <p:nvPr/>
        </p:nvPicPr>
        <p:blipFill>
          <a:blip r:embed="rId8"/>
          <a:srcRect b="4541"/>
          <a:stretch>
            <a:fillRect/>
          </a:stretch>
        </p:blipFill>
        <p:spPr>
          <a:xfrm>
            <a:off x="7366000" y="4912995"/>
            <a:ext cx="912495" cy="917575"/>
          </a:xfrm>
          <a:prstGeom prst="rect">
            <a:avLst/>
          </a:prstGeom>
        </p:spPr>
      </p:pic>
      <p:pic>
        <p:nvPicPr>
          <p:cNvPr id="13" name="图片 12" descr="t01ef65ad3435ae72ca"/>
          <p:cNvPicPr>
            <a:picLocks noChangeAspect="1"/>
          </p:cNvPicPr>
          <p:nvPr/>
        </p:nvPicPr>
        <p:blipFill>
          <a:blip r:embed="rId9"/>
          <a:srcRect l="12298" t="4312" r="10701" b="7311"/>
          <a:stretch>
            <a:fillRect/>
          </a:stretch>
        </p:blipFill>
        <p:spPr>
          <a:xfrm>
            <a:off x="2593975" y="5213985"/>
            <a:ext cx="1280160" cy="1306195"/>
          </a:xfrm>
          <a:prstGeom prst="rect">
            <a:avLst/>
          </a:prstGeom>
        </p:spPr>
      </p:pic>
      <p:pic>
        <p:nvPicPr>
          <p:cNvPr id="14" name="图片 13" descr="t01fc34cc25660290b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593975" y="3086100"/>
            <a:ext cx="4002405" cy="1961515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2259965" y="1753870"/>
            <a:ext cx="492506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00FF"/>
                </a:solidFill>
                <a:latin typeface="Century751 BT" pitchFamily="18" charset="0"/>
              </a:rPr>
              <a:t>This is my ... </a:t>
            </a:r>
            <a:endParaRPr lang="en-US" altLang="zh-CN" sz="4000" b="1">
              <a:solidFill>
                <a:srgbClr val="0000FF"/>
              </a:solidFill>
              <a:latin typeface="Century751 BT" pitchFamily="18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259965" y="2460625"/>
            <a:ext cx="492506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00FF"/>
                </a:solidFill>
                <a:latin typeface="Century751 BT" pitchFamily="18" charset="0"/>
              </a:rPr>
              <a:t>That is his /her ... </a:t>
            </a:r>
            <a:endParaRPr lang="en-US" altLang="zh-CN" sz="4000" b="1">
              <a:solidFill>
                <a:srgbClr val="0000FF"/>
              </a:solidFill>
              <a:latin typeface="Century751 BT" pitchFamily="18" charset="0"/>
            </a:endParaRPr>
          </a:p>
        </p:txBody>
      </p:sp>
      <p:pic>
        <p:nvPicPr>
          <p:cNvPr id="18" name="图片 17" descr="t019ec60c9831a4054b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85025" y="3409315"/>
            <a:ext cx="1499870" cy="9004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2"/>
      <p:bldP spid="17" grpId="2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0418" name="标题 60417"/>
          <p:cNvSpPr>
            <a:spLocks noGrp="1"/>
          </p:cNvSpPr>
          <p:nvPr>
            <p:ph type="title"/>
          </p:nvPr>
        </p:nvSpPr>
        <p:spPr/>
        <p:txBody>
          <a:bodyPr anchor="ctr"/>
          <a:p>
            <a:r>
              <a:rPr lang="en-US" altLang="x-none"/>
              <a:t>Homework</a:t>
            </a:r>
            <a:endParaRPr lang="en-US" altLang="zh-CN" dirty="0"/>
          </a:p>
        </p:txBody>
      </p:sp>
      <p:sp>
        <p:nvSpPr>
          <p:cNvPr id="60419" name="文本占位符 60418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3423285"/>
          </a:xfrm>
        </p:spPr>
        <p:txBody>
          <a:bodyPr/>
          <a:p>
            <a:pPr marL="0" indent="0">
              <a:buNone/>
            </a:pPr>
            <a:endParaRPr lang="en-US" altLang="zh-CN"/>
          </a:p>
          <a:p>
            <a:r>
              <a:rPr lang="en-US" altLang="zh-CN">
                <a:solidFill>
                  <a:schemeClr val="hlink"/>
                </a:solidFill>
              </a:rPr>
              <a:t>Try to use "this" and "that" to introduce your family members.</a:t>
            </a:r>
            <a:r>
              <a:rPr lang="zh-CN" altLang="en-US" dirty="0"/>
              <a:t>（试用“</a:t>
            </a:r>
            <a:r>
              <a:rPr lang="en-US" altLang="zh-CN" dirty="0"/>
              <a:t>this“</a:t>
            </a:r>
            <a:r>
              <a:rPr lang="zh-CN" altLang="en-US" dirty="0"/>
              <a:t>和”</a:t>
            </a:r>
            <a:r>
              <a:rPr lang="en-US" altLang="zh-CN" dirty="0"/>
              <a:t>that“</a:t>
            </a:r>
            <a:r>
              <a:rPr lang="zh-CN" altLang="en-US" dirty="0"/>
              <a:t>来介绍场所、人物和所属物。）</a:t>
            </a:r>
            <a:endParaRPr lang="zh-CN" altLang="en-US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42" name="标题 61441"/>
          <p:cNvSpPr>
            <a:spLocks noGrp="1"/>
          </p:cNvSpPr>
          <p:nvPr>
            <p:ph type="title"/>
          </p:nvPr>
        </p:nvSpPr>
        <p:spPr/>
        <p:txBody>
          <a:bodyPr anchor="ctr"/>
          <a:p>
            <a:endParaRPr dirty="0"/>
          </a:p>
        </p:txBody>
      </p:sp>
      <p:sp>
        <p:nvSpPr>
          <p:cNvPr id="61443" name="文本占位符 61442"/>
          <p:cNvSpPr>
            <a:spLocks noGrp="1"/>
          </p:cNvSpPr>
          <p:nvPr>
            <p:ph type="body" idx="1"/>
          </p:nvPr>
        </p:nvSpPr>
        <p:spPr>
          <a:xfrm>
            <a:off x="152400" y="2332038"/>
            <a:ext cx="8229600" cy="4525962"/>
          </a:xfrm>
        </p:spPr>
        <p:txBody>
          <a:bodyPr/>
          <a:p>
            <a:pPr>
              <a:buNone/>
            </a:pPr>
            <a:r>
              <a:rPr lang="en-US" altLang="zh-CN" sz="8800"/>
              <a:t>   </a:t>
            </a:r>
            <a:r>
              <a:rPr lang="zh-CN" altLang="en-US" sz="8800" b="1" dirty="0">
                <a:solidFill>
                  <a:srgbClr val="FF0000"/>
                </a:solidFill>
              </a:rPr>
              <a:t>Thank</a:t>
            </a:r>
            <a:r>
              <a:rPr lang="en-US" altLang="zh-CN" sz="8800" b="1" dirty="0">
                <a:solidFill>
                  <a:srgbClr val="FF0000"/>
                </a:solidFill>
              </a:rPr>
              <a:t> you!</a:t>
            </a:r>
            <a:endParaRPr lang="zh-CN" altLang="en-US" sz="8800" b="1" dirty="0">
              <a:solidFill>
                <a:srgbClr val="FF0000"/>
              </a:solidFill>
            </a:endParaRPr>
          </a:p>
          <a:p>
            <a:endParaRPr lang="en-US" altLang="zh-CN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" name="图片 11" descr="t01db0c164d495d3f5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34785" y="2432050"/>
            <a:ext cx="1262380" cy="1454150"/>
          </a:xfrm>
          <a:prstGeom prst="rect">
            <a:avLst/>
          </a:prstGeom>
        </p:spPr>
      </p:pic>
      <p:pic>
        <p:nvPicPr>
          <p:cNvPr id="13" name="图片 12" descr="t01edd50d458a183b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8690" y="315595"/>
            <a:ext cx="2407285" cy="1805940"/>
          </a:xfrm>
          <a:prstGeom prst="rect">
            <a:avLst/>
          </a:prstGeom>
        </p:spPr>
      </p:pic>
      <p:pic>
        <p:nvPicPr>
          <p:cNvPr id="14" name="图片 13" descr="t017bc04d1db0f85c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3675" y="2247900"/>
            <a:ext cx="1235075" cy="1744345"/>
          </a:xfrm>
          <a:prstGeom prst="rect">
            <a:avLst/>
          </a:prstGeom>
        </p:spPr>
      </p:pic>
      <p:pic>
        <p:nvPicPr>
          <p:cNvPr id="16" name="图片 15" descr="t01747cd04303a827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6266815" y="315595"/>
            <a:ext cx="2385060" cy="1805305"/>
          </a:xfrm>
          <a:prstGeom prst="rect">
            <a:avLst/>
          </a:prstGeom>
        </p:spPr>
      </p:pic>
      <p:pic>
        <p:nvPicPr>
          <p:cNvPr id="17" name="图片 16" descr="t01775f6fd77d4787bc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37350" y="4457700"/>
            <a:ext cx="1725930" cy="1725930"/>
          </a:xfrm>
          <a:prstGeom prst="rect">
            <a:avLst/>
          </a:prstGeom>
        </p:spPr>
      </p:pic>
      <p:pic>
        <p:nvPicPr>
          <p:cNvPr id="18" name="图片 17" descr="t019545c685f7f9b4eb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20160" y="4414520"/>
            <a:ext cx="1811655" cy="1811655"/>
          </a:xfrm>
          <a:prstGeom prst="rect">
            <a:avLst/>
          </a:prstGeom>
        </p:spPr>
      </p:pic>
      <p:sp>
        <p:nvSpPr>
          <p:cNvPr id="44037" name="文本框 44036"/>
          <p:cNvSpPr txBox="1"/>
          <p:nvPr/>
        </p:nvSpPr>
        <p:spPr>
          <a:xfrm>
            <a:off x="227330" y="567690"/>
            <a:ext cx="419989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00FF"/>
                </a:solidFill>
                <a:latin typeface="Century751 BT" pitchFamily="18" charset="0"/>
              </a:rPr>
              <a:t>This si our ...</a:t>
            </a:r>
            <a:endParaRPr lang="en-US" altLang="zh-CN" sz="4000" b="1">
              <a:solidFill>
                <a:srgbClr val="0000FF"/>
              </a:solidFill>
              <a:latin typeface="Century751 BT" pitchFamily="18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95885" y="3886200"/>
            <a:ext cx="2874645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00FF"/>
                </a:solidFill>
                <a:latin typeface="Century751 BT" pitchFamily="18" charset="0"/>
              </a:rPr>
              <a:t>That is a...</a:t>
            </a:r>
            <a:endParaRPr lang="en-US" altLang="zh-CN" sz="4000" b="1">
              <a:solidFill>
                <a:srgbClr val="0000FF"/>
              </a:solidFill>
              <a:latin typeface="Century751 BT" pitchFamily="18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687445" y="1118870"/>
            <a:ext cx="201041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00FF"/>
                </a:solidFill>
                <a:latin typeface="Century751 BT" pitchFamily="18" charset="0"/>
              </a:rPr>
              <a:t>school</a:t>
            </a:r>
            <a:endParaRPr lang="en-US" altLang="zh-CN" sz="4000" b="1">
              <a:solidFill>
                <a:srgbClr val="0000FF"/>
              </a:solidFill>
              <a:latin typeface="Century751 BT" pitchFamily="18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093460" y="1352550"/>
            <a:ext cx="2882265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00FF"/>
                </a:solidFill>
                <a:latin typeface="Century751 BT" pitchFamily="18" charset="0"/>
              </a:rPr>
              <a:t>classroom</a:t>
            </a:r>
            <a:endParaRPr lang="en-US" altLang="zh-CN" sz="4000" b="1">
              <a:solidFill>
                <a:srgbClr val="0000FF"/>
              </a:solidFill>
              <a:latin typeface="Century751 BT" pitchFamily="18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909695" y="4801870"/>
            <a:ext cx="156591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00FF"/>
                </a:solidFill>
                <a:latin typeface="Century751 BT" pitchFamily="18" charset="0"/>
              </a:rPr>
              <a:t>desk</a:t>
            </a:r>
            <a:endParaRPr lang="en-US" altLang="zh-CN" sz="4000" b="1">
              <a:solidFill>
                <a:srgbClr val="0000FF"/>
              </a:solidFill>
              <a:latin typeface="Century751 BT" pitchFamily="18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471920" y="4913630"/>
            <a:ext cx="1656715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00FF"/>
                </a:solidFill>
                <a:latin typeface="Century751 BT" pitchFamily="18" charset="0"/>
              </a:rPr>
              <a:t>chair</a:t>
            </a:r>
            <a:endParaRPr lang="en-US" altLang="zh-CN" sz="4000" b="1">
              <a:solidFill>
                <a:srgbClr val="0000FF"/>
              </a:solidFill>
              <a:latin typeface="Century751 BT" pitchFamily="18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918585" y="2654300"/>
            <a:ext cx="161544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00FF"/>
                </a:solidFill>
                <a:latin typeface="Century751 BT" pitchFamily="18" charset="0"/>
              </a:rPr>
              <a:t>door</a:t>
            </a:r>
            <a:endParaRPr lang="en-US" altLang="zh-CN" sz="4000" b="1">
              <a:solidFill>
                <a:srgbClr val="0000FF"/>
              </a:solidFill>
              <a:latin typeface="Century751 BT" pitchFamily="18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180455" y="2654300"/>
            <a:ext cx="242189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00FF"/>
                </a:solidFill>
                <a:latin typeface="Century751 BT" pitchFamily="18" charset="0"/>
              </a:rPr>
              <a:t>window</a:t>
            </a:r>
            <a:endParaRPr lang="en-US" altLang="zh-CN" sz="4000" b="1">
              <a:solidFill>
                <a:srgbClr val="0000FF"/>
              </a:solidFill>
              <a:latin typeface="Century751 B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6" presetClass="entr" presetSubtype="2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7" grpId="2"/>
      <p:bldP spid="20" grpId="2"/>
      <p:bldP spid="21" grpId="2"/>
      <p:bldP spid="22" grpId="2"/>
      <p:bldP spid="25" grpId="2"/>
      <p:bldP spid="26" grpId="2"/>
      <p:bldP spid="27" grpId="2"/>
      <p:bldP spid="28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3075" y="297815"/>
            <a:ext cx="7916545" cy="3327400"/>
          </a:xfrm>
          <a:prstGeom prst="rect">
            <a:avLst/>
          </a:prstGeom>
        </p:spPr>
      </p:pic>
      <p:pic>
        <p:nvPicPr>
          <p:cNvPr id="4" name="图片 3" descr="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075" y="3806825"/>
            <a:ext cx="7915910" cy="27603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 descr="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6410" y="315595"/>
            <a:ext cx="6950710" cy="3827780"/>
          </a:xfrm>
          <a:prstGeom prst="rect">
            <a:avLst/>
          </a:prstGeom>
        </p:spPr>
      </p:pic>
      <p:pic>
        <p:nvPicPr>
          <p:cNvPr id="6" name="图片 5" descr="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660" y="4143375"/>
            <a:ext cx="6950710" cy="188785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" name="图片 18" descr="t019755bfac11acf53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79085" y="1574165"/>
            <a:ext cx="3248660" cy="2299970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3902710" y="2047240"/>
            <a:ext cx="261620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00FF"/>
                </a:solidFill>
                <a:latin typeface="Century751 BT" pitchFamily="18" charset="0"/>
              </a:rPr>
              <a:t>teacher.</a:t>
            </a:r>
            <a:endParaRPr lang="zh-CN" altLang="en-US" sz="4000" b="1">
              <a:solidFill>
                <a:srgbClr val="0000FF"/>
              </a:solidFill>
              <a:latin typeface="Century751 BT" pitchFamily="18" charset="0"/>
            </a:endParaRPr>
          </a:p>
        </p:txBody>
      </p:sp>
      <p:sp>
        <p:nvSpPr>
          <p:cNvPr id="44037" name="文本框 44036"/>
          <p:cNvSpPr txBox="1"/>
          <p:nvPr/>
        </p:nvSpPr>
        <p:spPr>
          <a:xfrm>
            <a:off x="979170" y="1972945"/>
            <a:ext cx="433959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00FF"/>
                </a:solidFill>
                <a:latin typeface="Century751 BT" pitchFamily="18" charset="0"/>
              </a:rPr>
              <a:t>This is my </a:t>
            </a:r>
            <a:endParaRPr lang="en-US" altLang="zh-CN" sz="4000" b="1">
              <a:solidFill>
                <a:srgbClr val="0000FF"/>
              </a:solidFill>
              <a:latin typeface="Century751 BT" pitchFamily="18" charset="0"/>
            </a:endParaRPr>
          </a:p>
        </p:txBody>
      </p:sp>
      <p:pic>
        <p:nvPicPr>
          <p:cNvPr id="10" name="图片 9" descr="t01d2c85336bccef39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1975" y="4526915"/>
            <a:ext cx="1137920" cy="127635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816610" y="4658995"/>
            <a:ext cx="433959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00FF"/>
                </a:solidFill>
                <a:latin typeface="Century751 BT" pitchFamily="18" charset="0"/>
              </a:rPr>
              <a:t>That is her bag.</a:t>
            </a:r>
            <a:endParaRPr lang="en-US" altLang="zh-CN" sz="4000" b="1">
              <a:solidFill>
                <a:srgbClr val="0000FF"/>
              </a:solidFill>
              <a:latin typeface="Century751 BT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24155" y="296545"/>
            <a:ext cx="446024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Century751 BT" pitchFamily="18" charset="0"/>
              </a:rPr>
              <a:t>look and say</a:t>
            </a:r>
            <a:endParaRPr lang="en-US" altLang="zh-CN" sz="4000" b="1">
              <a:solidFill>
                <a:srgbClr val="FF0000"/>
              </a:solidFill>
              <a:latin typeface="Century751 BT" pitchFamily="18" charset="0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2032000" y="3275647"/>
            <a:ext cx="5080000" cy="3067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练习区分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this </a:t>
            </a: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和 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that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2"/>
      <p:bldP spid="44037" grpId="2"/>
      <p:bldP spid="2" grpId="2"/>
      <p:bldP spid="3" grpId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" name="图片 9" descr="t01099fa2e6595f128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70" y="-4445"/>
            <a:ext cx="9140825" cy="6866255"/>
          </a:xfrm>
          <a:prstGeom prst="rect">
            <a:avLst/>
          </a:prstGeom>
        </p:spPr>
      </p:pic>
      <p:sp>
        <p:nvSpPr>
          <p:cNvPr id="44037" name="文本框 44036"/>
          <p:cNvSpPr txBox="1"/>
          <p:nvPr/>
        </p:nvSpPr>
        <p:spPr>
          <a:xfrm>
            <a:off x="4370705" y="2426335"/>
            <a:ext cx="201041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00FF"/>
                </a:solidFill>
                <a:latin typeface="Century751 BT" pitchFamily="18" charset="0"/>
              </a:rPr>
              <a:t>father</a:t>
            </a:r>
            <a:endParaRPr lang="en-US" altLang="zh-CN" sz="4000" b="1">
              <a:solidFill>
                <a:srgbClr val="0000FF"/>
              </a:solidFill>
              <a:latin typeface="Century751 BT" pitchFamily="18" charset="0"/>
            </a:endParaRPr>
          </a:p>
        </p:txBody>
      </p:sp>
      <p:sp>
        <p:nvSpPr>
          <p:cNvPr id="44042" name="文本框 44041"/>
          <p:cNvSpPr txBox="1"/>
          <p:nvPr/>
        </p:nvSpPr>
        <p:spPr>
          <a:xfrm>
            <a:off x="5843588" y="4822825"/>
            <a:ext cx="2160587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sz="5400" dirty="0">
              <a:latin typeface="Arial" panose="020B0604020202020204" pitchFamily="34" charset="0"/>
            </a:endParaRPr>
          </a:p>
        </p:txBody>
      </p:sp>
      <p:sp>
        <p:nvSpPr>
          <p:cNvPr id="45064" name="文本框 45063"/>
          <p:cNvSpPr txBox="1"/>
          <p:nvPr/>
        </p:nvSpPr>
        <p:spPr>
          <a:xfrm>
            <a:off x="6479540" y="1581785"/>
            <a:ext cx="2305685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Century751 BT" pitchFamily="18" charset="0"/>
              </a:rPr>
              <a:t>mother</a:t>
            </a:r>
            <a:endParaRPr lang="en-US" altLang="zh-CN" sz="4000" b="1">
              <a:solidFill>
                <a:srgbClr val="FF0000"/>
              </a:solidFill>
              <a:latin typeface="Century751 BT" pitchFamily="18" charset="0"/>
            </a:endParaRPr>
          </a:p>
        </p:txBody>
      </p:sp>
      <p:sp>
        <p:nvSpPr>
          <p:cNvPr id="46086" name="文本框 46085"/>
          <p:cNvSpPr txBox="1"/>
          <p:nvPr/>
        </p:nvSpPr>
        <p:spPr>
          <a:xfrm>
            <a:off x="6479540" y="4116070"/>
            <a:ext cx="1910715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Century751 BT" pitchFamily="18" charset="0"/>
              </a:rPr>
              <a:t>sister</a:t>
            </a:r>
            <a:endParaRPr lang="en-US" altLang="zh-CN" sz="4000" b="1">
              <a:solidFill>
                <a:srgbClr val="FF0000"/>
              </a:solidFill>
              <a:latin typeface="Century751 BT" pitchFamily="18" charset="0"/>
            </a:endParaRPr>
          </a:p>
        </p:txBody>
      </p:sp>
      <p:sp>
        <p:nvSpPr>
          <p:cNvPr id="47113" name="文本框 47112"/>
          <p:cNvSpPr txBox="1"/>
          <p:nvPr/>
        </p:nvSpPr>
        <p:spPr>
          <a:xfrm>
            <a:off x="2976880" y="4382770"/>
            <a:ext cx="2314575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00CC"/>
                </a:solidFill>
                <a:latin typeface="Century751 BT" pitchFamily="18" charset="0"/>
              </a:rPr>
              <a:t>brother</a:t>
            </a:r>
            <a:endParaRPr lang="en-US" altLang="zh-CN" sz="4000" b="1">
              <a:solidFill>
                <a:srgbClr val="0000CC"/>
              </a:solidFill>
              <a:latin typeface="Century751 BT" pitchFamily="18" charset="0"/>
            </a:endParaRPr>
          </a:p>
        </p:txBody>
      </p:sp>
      <p:sp>
        <p:nvSpPr>
          <p:cNvPr id="49158" name="文本框 49157"/>
          <p:cNvSpPr txBox="1"/>
          <p:nvPr/>
        </p:nvSpPr>
        <p:spPr>
          <a:xfrm>
            <a:off x="159385" y="3075940"/>
            <a:ext cx="2544445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00CC"/>
                </a:solidFill>
                <a:latin typeface="Century751 BT" pitchFamily="18" charset="0"/>
              </a:rPr>
              <a:t>grandpa</a:t>
            </a:r>
            <a:endParaRPr lang="en-US" altLang="zh-CN" sz="4000" b="1">
              <a:solidFill>
                <a:srgbClr val="0000CC"/>
              </a:solidFill>
              <a:latin typeface="Century751 BT" pitchFamily="18" charset="0"/>
            </a:endParaRPr>
          </a:p>
        </p:txBody>
      </p:sp>
      <p:sp>
        <p:nvSpPr>
          <p:cNvPr id="48134" name="文本框 48133"/>
          <p:cNvSpPr txBox="1"/>
          <p:nvPr/>
        </p:nvSpPr>
        <p:spPr>
          <a:xfrm>
            <a:off x="1768475" y="1083945"/>
            <a:ext cx="2733675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Century751 BT" pitchFamily="18" charset="0"/>
              </a:rPr>
              <a:t>grandma</a:t>
            </a:r>
            <a:endParaRPr lang="en-US" altLang="zh-CN" sz="4000" b="1">
              <a:solidFill>
                <a:srgbClr val="FF0000"/>
              </a:solidFill>
              <a:latin typeface="Century751 BT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68475" y="4448810"/>
            <a:ext cx="129286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660066"/>
                </a:solidFill>
                <a:latin typeface="Century751 BT" pitchFamily="18" charset="0"/>
              </a:rPr>
              <a:t>dog</a:t>
            </a:r>
            <a:endParaRPr lang="en-US" altLang="zh-CN" sz="4000" b="1">
              <a:solidFill>
                <a:srgbClr val="660066"/>
              </a:solidFill>
              <a:latin typeface="Century751 BT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03885" y="220980"/>
            <a:ext cx="729488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00FF"/>
                </a:solidFill>
                <a:latin typeface="Century751 BT" pitchFamily="18" charset="0"/>
              </a:rPr>
              <a:t>look, this is my family.</a:t>
            </a:r>
            <a:endParaRPr lang="en-US" altLang="zh-CN" sz="4000" b="1">
              <a:solidFill>
                <a:srgbClr val="0000FF"/>
              </a:solidFill>
              <a:latin typeface="Century751 B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20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2000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7" dur="2000"/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2" dur="20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7" dur="2000"/>
                                        <p:tgtEl>
                                          <p:spTgt spid="47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7" grpId="2"/>
      <p:bldP spid="45064" grpId="0"/>
      <p:bldP spid="46086" grpId="0"/>
      <p:bldP spid="47113" grpId="0"/>
      <p:bldP spid="49158" grpId="0"/>
      <p:bldP spid="48134" grpId="0"/>
      <p:bldP spid="3" grpId="0"/>
      <p:bldP spid="5" grpId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03" name="文本占位符 51202"/>
          <p:cNvSpPr>
            <a:spLocks noGrp="1"/>
          </p:cNvSpPr>
          <p:nvPr>
            <p:ph type="body" idx="1"/>
          </p:nvPr>
        </p:nvSpPr>
        <p:spPr>
          <a:xfrm>
            <a:off x="1219200" y="1905000"/>
            <a:ext cx="8229600" cy="4525963"/>
          </a:xfrm>
        </p:spPr>
        <p:txBody>
          <a:bodyPr/>
          <a:p>
            <a:pPr lvl="2">
              <a:buNone/>
            </a:pPr>
            <a:r>
              <a:rPr lang="en-US" altLang="zh-CN" sz="7200" b="1">
                <a:solidFill>
                  <a:srgbClr val="CC0099"/>
                </a:solidFill>
                <a:latin typeface="Comic Sans MS" panose="030F0702030302020204" pitchFamily="66" charset="0"/>
              </a:rPr>
              <a:t>    </a:t>
            </a:r>
            <a:r>
              <a:rPr lang="en-US" altLang="zh-CN" sz="8000" b="1">
                <a:solidFill>
                  <a:srgbClr val="CC0099"/>
                </a:solidFill>
                <a:latin typeface="Comic Sans MS" panose="030F0702030302020204" pitchFamily="66" charset="0"/>
              </a:rPr>
              <a:t>Let’s </a:t>
            </a:r>
            <a:endParaRPr lang="en-US" altLang="zh-CN" sz="8000" b="1">
              <a:solidFill>
                <a:srgbClr val="CC0099"/>
              </a:solidFill>
              <a:latin typeface="Comic Sans MS" panose="030F0702030302020204" pitchFamily="66" charset="0"/>
            </a:endParaRPr>
          </a:p>
          <a:p>
            <a:pPr lvl="2">
              <a:buNone/>
            </a:pPr>
            <a:r>
              <a:rPr lang="en-US" altLang="zh-CN" sz="8000" b="1">
                <a:solidFill>
                  <a:srgbClr val="CC0099"/>
                </a:solidFill>
                <a:latin typeface="Comic Sans MS" panose="030F0702030302020204" pitchFamily="66" charset="0"/>
              </a:rPr>
              <a:t>play games!</a:t>
            </a:r>
            <a:endParaRPr lang="en-US" altLang="zh-CN" sz="8000" b="1">
              <a:solidFill>
                <a:srgbClr val="CC0099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10" name="图片 17409" descr="m_EF65B15CE8D41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1" name="图片 17410" descr="image00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8800" y="1200150"/>
            <a:ext cx="990600" cy="990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2" name="图片 17411" descr="image001">
            <a:hlinkClick r:id="" action="ppaction://noaction">
              <a:snd r:embed="rId3" name="chimes.wav"/>
            </a:hlinkClick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2895600"/>
            <a:ext cx="1219200" cy="1219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3" name="图片 17412" descr="image00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600200"/>
            <a:ext cx="1047750" cy="1047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7" name="图片 17416" descr="image00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3800" y="971550"/>
            <a:ext cx="990600" cy="990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8" name="图片 17417" descr="image00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600" y="2419350"/>
            <a:ext cx="990600" cy="990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21" name="图片 17420" descr="image00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2438400"/>
            <a:ext cx="990600" cy="990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22" name="文本框 17421"/>
          <p:cNvSpPr txBox="1"/>
          <p:nvPr/>
        </p:nvSpPr>
        <p:spPr>
          <a:xfrm>
            <a:off x="1981200" y="3124200"/>
            <a:ext cx="186531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Clr>
                <a:schemeClr val="bg1"/>
              </a:buClr>
            </a:pPr>
            <a:r>
              <a:rPr lang="en-US" altLang="zh-CN" sz="4000" b="1">
                <a:solidFill>
                  <a:srgbClr val="FF0000"/>
                </a:solidFill>
                <a:latin typeface="Century751 BT" pitchFamily="18" charset="0"/>
                <a:ea typeface="楷体_GB2312" pitchFamily="49" charset="-122"/>
              </a:rPr>
              <a:t>father</a:t>
            </a:r>
            <a:endParaRPr lang="en-US" altLang="zh-CN" sz="4000" b="1">
              <a:solidFill>
                <a:srgbClr val="FF0000"/>
              </a:solidFill>
              <a:latin typeface="Century751 BT" pitchFamily="18" charset="0"/>
              <a:ea typeface="楷体_GB2312" pitchFamily="49" charset="-122"/>
            </a:endParaRPr>
          </a:p>
        </p:txBody>
      </p:sp>
      <p:sp>
        <p:nvSpPr>
          <p:cNvPr id="17423" name="文本框 17422"/>
          <p:cNvSpPr txBox="1"/>
          <p:nvPr/>
        </p:nvSpPr>
        <p:spPr>
          <a:xfrm>
            <a:off x="6019800" y="2438400"/>
            <a:ext cx="2207260" cy="8604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buClr>
                <a:schemeClr val="bg1"/>
              </a:buClr>
            </a:pPr>
            <a:r>
              <a:rPr lang="en-US" altLang="zh-CN" sz="5000" b="1">
                <a:solidFill>
                  <a:srgbClr val="FF0000"/>
                </a:solidFill>
                <a:latin typeface="Century751 BT" pitchFamily="18" charset="0"/>
                <a:ea typeface="楷体_GB2312" pitchFamily="49" charset="-122"/>
              </a:rPr>
              <a:t>sister</a:t>
            </a:r>
            <a:endParaRPr lang="en-US" altLang="zh-CN" sz="5000" b="1">
              <a:solidFill>
                <a:srgbClr val="FF0000"/>
              </a:solidFill>
              <a:latin typeface="Century751 BT" pitchFamily="18" charset="0"/>
              <a:ea typeface="楷体_GB2312" pitchFamily="49" charset="-122"/>
            </a:endParaRPr>
          </a:p>
        </p:txBody>
      </p:sp>
      <p:sp>
        <p:nvSpPr>
          <p:cNvPr id="17424" name="文本框 17423"/>
          <p:cNvSpPr txBox="1"/>
          <p:nvPr/>
        </p:nvSpPr>
        <p:spPr>
          <a:xfrm>
            <a:off x="1295400" y="1752600"/>
            <a:ext cx="2670175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buClr>
                <a:schemeClr val="bg1"/>
              </a:buClr>
            </a:pPr>
            <a:r>
              <a:rPr lang="en-US" altLang="zh-CN" sz="4000" b="1">
                <a:solidFill>
                  <a:srgbClr val="FF0000"/>
                </a:solidFill>
                <a:latin typeface="Century751 BT" pitchFamily="18" charset="0"/>
                <a:ea typeface="楷体_GB2312" pitchFamily="49" charset="-122"/>
              </a:rPr>
              <a:t>grandma</a:t>
            </a:r>
            <a:endParaRPr lang="en-US" altLang="zh-CN" sz="4000" b="1">
              <a:solidFill>
                <a:srgbClr val="FF0000"/>
              </a:solidFill>
              <a:latin typeface="Century751 BT" pitchFamily="18" charset="0"/>
              <a:ea typeface="楷体_GB2312" pitchFamily="49" charset="-122"/>
            </a:endParaRPr>
          </a:p>
        </p:txBody>
      </p:sp>
      <p:sp>
        <p:nvSpPr>
          <p:cNvPr id="17425" name="文本框 17424"/>
          <p:cNvSpPr txBox="1"/>
          <p:nvPr/>
        </p:nvSpPr>
        <p:spPr>
          <a:xfrm>
            <a:off x="3733800" y="2590800"/>
            <a:ext cx="230505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Clr>
                <a:schemeClr val="bg1"/>
              </a:buClr>
            </a:pPr>
            <a:r>
              <a:rPr lang="en-US" altLang="zh-CN" sz="4000" b="1">
                <a:solidFill>
                  <a:srgbClr val="FF0000"/>
                </a:solidFill>
                <a:latin typeface="Century751 BT" pitchFamily="18" charset="0"/>
                <a:ea typeface="楷体_GB2312" pitchFamily="49" charset="-122"/>
              </a:rPr>
              <a:t>brother</a:t>
            </a:r>
            <a:endParaRPr lang="en-US" altLang="zh-CN" sz="4000" b="1">
              <a:solidFill>
                <a:srgbClr val="FF0000"/>
              </a:solidFill>
              <a:latin typeface="Century751 BT" pitchFamily="18" charset="0"/>
              <a:ea typeface="楷体_GB2312" pitchFamily="49" charset="-122"/>
            </a:endParaRPr>
          </a:p>
        </p:txBody>
      </p:sp>
      <p:sp>
        <p:nvSpPr>
          <p:cNvPr id="17426" name="文本框 17425"/>
          <p:cNvSpPr txBox="1"/>
          <p:nvPr/>
        </p:nvSpPr>
        <p:spPr>
          <a:xfrm>
            <a:off x="5181600" y="1344930"/>
            <a:ext cx="255905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buClr>
                <a:schemeClr val="bg1"/>
              </a:buClr>
            </a:pPr>
            <a:r>
              <a:rPr lang="en-US" altLang="zh-CN" sz="4000" b="1">
                <a:solidFill>
                  <a:srgbClr val="FF0000"/>
                </a:solidFill>
                <a:latin typeface="Century751 BT" pitchFamily="18" charset="0"/>
                <a:ea typeface="楷体_GB2312" pitchFamily="49" charset="-122"/>
              </a:rPr>
              <a:t>grandpa</a:t>
            </a:r>
            <a:endParaRPr lang="en-US" altLang="zh-CN" sz="4000" b="1">
              <a:solidFill>
                <a:srgbClr val="FF0000"/>
              </a:solidFill>
              <a:latin typeface="Century751 BT" pitchFamily="18" charset="0"/>
              <a:ea typeface="楷体_GB2312" pitchFamily="49" charset="-122"/>
            </a:endParaRPr>
          </a:p>
        </p:txBody>
      </p:sp>
      <p:sp>
        <p:nvSpPr>
          <p:cNvPr id="17427" name="文本框 17426"/>
          <p:cNvSpPr txBox="1"/>
          <p:nvPr/>
        </p:nvSpPr>
        <p:spPr>
          <a:xfrm>
            <a:off x="3429000" y="1066800"/>
            <a:ext cx="208756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Clr>
                <a:schemeClr val="bg1"/>
              </a:buClr>
            </a:pPr>
            <a:r>
              <a:rPr lang="en-US" altLang="zh-CN" sz="4000" b="1">
                <a:solidFill>
                  <a:srgbClr val="FF0000"/>
                </a:solidFill>
                <a:latin typeface="Century751 BT" pitchFamily="18" charset="0"/>
                <a:ea typeface="楷体_GB2312" pitchFamily="49" charset="-122"/>
              </a:rPr>
              <a:t>mother</a:t>
            </a:r>
            <a:endParaRPr lang="en-US" altLang="zh-CN" sz="4000" b="1">
              <a:solidFill>
                <a:srgbClr val="FF0000"/>
              </a:solidFill>
              <a:latin typeface="Century751 BT" pitchFamily="18" charset="0"/>
              <a:ea typeface="楷体_GB2312" pitchFamily="49" charset="-122"/>
            </a:endParaRPr>
          </a:p>
        </p:txBody>
      </p:sp>
      <p:pic>
        <p:nvPicPr>
          <p:cNvPr id="17433" name="图片 17432" descr="花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0650" y="5661025"/>
            <a:ext cx="720725" cy="6508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6" dur="10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10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14" dur="10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18" dur="1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22" dur="10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26" dur="10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30" dur="10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34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406 0.04885 L -0.01406 0.38172 " pathEditMode="relative" rAng="0" ptsTypes="AA">
                                      <p:cBhvr>
                                        <p:cTn id="38" dur="10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42" dur="1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46" dur="10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50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2" grpId="0"/>
      <p:bldP spid="17423" grpId="0"/>
      <p:bldP spid="17424" grpId="0"/>
      <p:bldP spid="17425" grpId="0"/>
      <p:bldP spid="17426" grpId="0"/>
      <p:bldP spid="174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 descr="t01fc34cc25660290b9"/>
          <p:cNvPicPr>
            <a:picLocks noChangeAspect="1"/>
          </p:cNvPicPr>
          <p:nvPr/>
        </p:nvPicPr>
        <p:blipFill>
          <a:blip r:embed="rId1"/>
          <a:srcRect l="8441" t="12185" r="50185" b="11539"/>
          <a:stretch>
            <a:fillRect/>
          </a:stretch>
        </p:blipFill>
        <p:spPr>
          <a:xfrm>
            <a:off x="625475" y="372110"/>
            <a:ext cx="1991995" cy="2325370"/>
          </a:xfrm>
          <a:prstGeom prst="rect">
            <a:avLst/>
          </a:prstGeom>
        </p:spPr>
      </p:pic>
      <p:pic>
        <p:nvPicPr>
          <p:cNvPr id="2" name="图片 1" descr="t01fc34cc25660290b9"/>
          <p:cNvPicPr>
            <a:picLocks noChangeAspect="1"/>
          </p:cNvPicPr>
          <p:nvPr/>
        </p:nvPicPr>
        <p:blipFill>
          <a:blip r:embed="rId1"/>
          <a:srcRect l="47626" t="16205" r="6142" b="10998"/>
          <a:stretch>
            <a:fillRect/>
          </a:stretch>
        </p:blipFill>
        <p:spPr>
          <a:xfrm>
            <a:off x="6210300" y="4098925"/>
            <a:ext cx="2232025" cy="2219325"/>
          </a:xfrm>
          <a:prstGeom prst="rect">
            <a:avLst/>
          </a:prstGeom>
        </p:spPr>
      </p:pic>
      <p:pic>
        <p:nvPicPr>
          <p:cNvPr id="8" name="图片 7" descr="t019ec60c9831a4054b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3530" y="2432050"/>
            <a:ext cx="1867535" cy="1120775"/>
          </a:xfrm>
          <a:prstGeom prst="rect">
            <a:avLst/>
          </a:prstGeom>
        </p:spPr>
      </p:pic>
      <p:pic>
        <p:nvPicPr>
          <p:cNvPr id="9" name="图片 8" descr="t016ba950518d83785c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4740" y="3814445"/>
            <a:ext cx="805815" cy="957580"/>
          </a:xfrm>
          <a:prstGeom prst="rect">
            <a:avLst/>
          </a:prstGeom>
        </p:spPr>
      </p:pic>
      <p:sp>
        <p:nvSpPr>
          <p:cNvPr id="44037" name="文本框 44036"/>
          <p:cNvSpPr txBox="1"/>
          <p:nvPr/>
        </p:nvSpPr>
        <p:spPr>
          <a:xfrm>
            <a:off x="2387600" y="479425"/>
            <a:ext cx="492506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00FF"/>
                </a:solidFill>
                <a:latin typeface="Century751 BT" pitchFamily="18" charset="0"/>
              </a:rPr>
              <a:t>This is my father. </a:t>
            </a:r>
            <a:endParaRPr lang="en-US" altLang="zh-CN" sz="4000" b="1">
              <a:solidFill>
                <a:srgbClr val="0000FF"/>
              </a:solidFill>
              <a:latin typeface="Century751 BT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 rot="960000">
            <a:off x="2630805" y="2261235"/>
            <a:ext cx="433959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00FF"/>
                </a:solidFill>
                <a:latin typeface="Century751 BT" pitchFamily="18" charset="0"/>
              </a:rPr>
              <a:t>That is his car.</a:t>
            </a:r>
            <a:endParaRPr lang="en-US" altLang="zh-CN" sz="4000" b="1">
              <a:solidFill>
                <a:srgbClr val="0000FF"/>
              </a:solidFill>
              <a:latin typeface="Century751 BT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 rot="480000">
            <a:off x="1903095" y="4197985"/>
            <a:ext cx="433959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00FF"/>
                </a:solidFill>
                <a:latin typeface="Century751 BT" pitchFamily="18" charset="0"/>
              </a:rPr>
              <a:t>That is her bag.</a:t>
            </a:r>
            <a:endParaRPr lang="en-US" altLang="zh-CN" sz="4000" b="1">
              <a:solidFill>
                <a:srgbClr val="0000FF"/>
              </a:solidFill>
              <a:latin typeface="Century751 BT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345565" y="5611495"/>
            <a:ext cx="492506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00FF"/>
                </a:solidFill>
                <a:latin typeface="Century751 BT" pitchFamily="18" charset="0"/>
              </a:rPr>
              <a:t>This is my mother. </a:t>
            </a:r>
            <a:endParaRPr lang="en-US" altLang="zh-CN" sz="4000" b="1">
              <a:solidFill>
                <a:srgbClr val="0000FF"/>
              </a:solidFill>
              <a:latin typeface="Century751 B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7" grpId="2"/>
      <p:bldP spid="10" grpId="2"/>
      <p:bldP spid="11" grpId="2"/>
      <p:bldP spid="12" grpId="2"/>
    </p:bld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1343</Words>
  <Application>WPS 演示</Application>
  <PresentationFormat>在屏幕上显示</PresentationFormat>
  <Paragraphs>127</Paragraphs>
  <Slides>17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3" baseType="lpstr">
      <vt:lpstr>Arial</vt:lpstr>
      <vt:lpstr>宋体</vt:lpstr>
      <vt:lpstr>Wingdings</vt:lpstr>
      <vt:lpstr>Comic Sans MS</vt:lpstr>
      <vt:lpstr>Century751 BT</vt:lpstr>
      <vt:lpstr>楷体_GB2312</vt:lpstr>
      <vt:lpstr>微软雅黑</vt:lpstr>
      <vt:lpstr>Arial Unicode MS</vt:lpstr>
      <vt:lpstr>Times New Roman</vt:lpstr>
      <vt:lpstr>Segoe Print</vt:lpstr>
      <vt:lpstr>新宋体</vt:lpstr>
      <vt:lpstr>仿宋</vt:lpstr>
      <vt:lpstr>CordiaUPC</vt:lpstr>
      <vt:lpstr>Cordia New</vt:lpstr>
      <vt:lpstr>Consolas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Homework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sony</dc:creator>
  <cp:lastModifiedBy>dingyq</cp:lastModifiedBy>
  <cp:revision>56</cp:revision>
  <dcterms:created xsi:type="dcterms:W3CDTF">2012-03-06T10:22:00Z</dcterms:created>
  <dcterms:modified xsi:type="dcterms:W3CDTF">2017-12-20T06:34:42Z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KSOProductBuildVer">
    <vt:lpwstr>2052-10.1.0.7022</vt:lpwstr>
  </property>
</Properties>
</file>