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2" r:id="rId8"/>
    <p:sldId id="263" r:id="rId9"/>
    <p:sldId id="267" r:id="rId10"/>
    <p:sldId id="266" r:id="rId11"/>
    <p:sldId id="264" r:id="rId12"/>
    <p:sldId id="265" r:id="rId13"/>
    <p:sldId id="261" r:id="rId14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6" r="12363" b="-122"/>
          <a:stretch>
            <a:fillRect/>
          </a:stretch>
        </p:blipFill>
        <p:spPr>
          <a:xfrm>
            <a:off x="-8255" y="-17145"/>
            <a:ext cx="12481560" cy="681164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13" name="图片 13"/>
          <p:cNvPicPr>
            <a:picLocks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55" y="157480"/>
            <a:ext cx="12209780" cy="659511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16" name="图片 16"/>
          <p:cNvPicPr>
            <a:picLocks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" y="170180"/>
            <a:ext cx="10372090" cy="646684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0" name="图片 40"/>
          <p:cNvPicPr>
            <a:picLocks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132080" y="37465"/>
            <a:ext cx="9112250" cy="6786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11" name="图片 11"/>
          <p:cNvPicPr>
            <a:picLocks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" y="26670"/>
            <a:ext cx="12212955" cy="699706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12" name="图片 12"/>
          <p:cNvPicPr>
            <a:picLocks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" y="-102870"/>
            <a:ext cx="12199620" cy="68630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14" name="图片 14"/>
          <p:cNvPicPr>
            <a:picLocks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0" y="-48895"/>
            <a:ext cx="12195810" cy="71056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15" name="图片 15"/>
          <p:cNvPicPr>
            <a:picLocks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" y="20955"/>
            <a:ext cx="12081510" cy="694880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17" name="图片 17"/>
          <p:cNvPicPr>
            <a:picLocks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5" y="-35560"/>
            <a:ext cx="12004675" cy="696531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18" name="图片 18"/>
          <p:cNvPicPr>
            <a:picLocks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" y="-103505"/>
            <a:ext cx="12042140" cy="687768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4"/>
          <p:cNvPicPr>
            <a:picLocks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565" y="8255"/>
            <a:ext cx="12369165" cy="684085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7" name="图片 7"/>
          <p:cNvPicPr>
            <a:picLocks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" y="-5080"/>
            <a:ext cx="7501890" cy="664591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Arial</vt:lpstr>
      <vt:lpstr>宋体</vt:lpstr>
      <vt:lpstr>Wingdings</vt:lpstr>
      <vt:lpstr>Calibri Light</vt:lpstr>
      <vt:lpstr>Calibri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</cp:revision>
  <dcterms:created xsi:type="dcterms:W3CDTF">2017-12-14T13:49:00Z</dcterms:created>
  <dcterms:modified xsi:type="dcterms:W3CDTF">2017-12-14T14:02:43Z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