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7" r:id="rId3"/>
    <p:sldId id="268" r:id="rId4"/>
    <p:sldId id="257" r:id="rId5"/>
    <p:sldId id="258" r:id="rId6"/>
    <p:sldId id="262" r:id="rId7"/>
    <p:sldId id="261" r:id="rId8"/>
    <p:sldId id="259" r:id="rId9"/>
    <p:sldId id="260" r:id="rId10"/>
    <p:sldId id="263" r:id="rId11"/>
    <p:sldId id="265" r:id="rId12"/>
    <p:sldId id="266" r:id="rId13"/>
    <p:sldId id="269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BEEC6-FFC4-4FE0-BCBD-9BB90BB91326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A2A91-0FE4-46B3-ACC3-F10D76B2D9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02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A2A91-0FE4-46B3-ACC3-F10D76B2D9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266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21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096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49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126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076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432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938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009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492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429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830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A7AE9-D60B-4DC1-BF82-880F16C04A18}" type="datetimeFigureOut">
              <a:rPr lang="zh-CN" altLang="en-US" smtClean="0"/>
              <a:t>2017-12-13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7620-F306-4AE8-9178-B856B93F35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20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 descr="timg (5)"/>
          <p:cNvPicPr>
            <a:picLocks noChangeAspect="1"/>
          </p:cNvPicPr>
          <p:nvPr/>
        </p:nvPicPr>
        <p:blipFill>
          <a:blip r:embed="rId2" cstate="print"/>
          <a:srcRect b="3144"/>
          <a:stretch>
            <a:fillRect/>
          </a:stretch>
        </p:blipFill>
        <p:spPr>
          <a:xfrm>
            <a:off x="-1548680" y="-99392"/>
            <a:ext cx="11741150" cy="6825615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0" y="1268760"/>
            <a:ext cx="7080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i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新标准英语一年级起点</a:t>
            </a:r>
            <a:r>
              <a:rPr lang="zh-CN" altLang="en-US" sz="3200" b="1" i="1" dirty="0" smtClean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第</a:t>
            </a:r>
            <a:r>
              <a:rPr lang="zh-CN" altLang="en-US" sz="3200" b="1" i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三</a:t>
            </a:r>
            <a:r>
              <a:rPr lang="zh-CN" altLang="en-US" sz="3200" b="1" i="1" dirty="0" smtClean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册</a:t>
            </a:r>
            <a:endParaRPr lang="zh-CN" altLang="en-US" sz="3200" dirty="0"/>
          </a:p>
        </p:txBody>
      </p:sp>
      <p:sp>
        <p:nvSpPr>
          <p:cNvPr id="10" name="文本框 4"/>
          <p:cNvSpPr txBox="1"/>
          <p:nvPr/>
        </p:nvSpPr>
        <p:spPr>
          <a:xfrm>
            <a:off x="611560" y="2652380"/>
            <a:ext cx="99371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Review Module </a:t>
            </a:r>
            <a:r>
              <a:rPr lang="en-US" altLang="zh-CN" sz="800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10</a:t>
            </a:r>
            <a:endParaRPr lang="en-US" altLang="zh-CN" sz="800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6010" y="4908554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广小    郑江艳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82639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036496" cy="6858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6" t="12703" r="32092" b="22707"/>
          <a:stretch/>
        </p:blipFill>
        <p:spPr bwMode="auto">
          <a:xfrm>
            <a:off x="3419872" y="0"/>
            <a:ext cx="2664296" cy="181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 descr="圣诞吃饭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116632"/>
            <a:ext cx="2376264" cy="16281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39552" y="1988840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When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2996952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What do people do?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16748" y="5231535"/>
            <a:ext cx="2736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What do people eat?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15516" y="4329220"/>
            <a:ext cx="2736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What do people say?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16717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3" t="32315" r="31943" b="36685"/>
          <a:stretch/>
        </p:blipFill>
        <p:spPr bwMode="auto">
          <a:xfrm>
            <a:off x="179512" y="295819"/>
            <a:ext cx="8964488" cy="630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1532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70" y="7389440"/>
            <a:ext cx="9583033" cy="5390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9" t="27180" r="33492" b="30392"/>
          <a:stretch/>
        </p:blipFill>
        <p:spPr bwMode="auto">
          <a:xfrm>
            <a:off x="107504" y="0"/>
            <a:ext cx="9036496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794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Task completion: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Report:  (    ) children eat dumplings at Chinese New Year</a:t>
            </a:r>
            <a:r>
              <a:rPr lang="zh-CN" altLang="zh-CN" sz="4000" dirty="0"/>
              <a:t>。</a:t>
            </a:r>
            <a:r>
              <a:rPr lang="en-US" altLang="zh-CN" sz="4000" dirty="0"/>
              <a:t> (     )children watch TV at Chinese New Year. </a:t>
            </a:r>
            <a:endParaRPr lang="zh-CN" altLang="zh-CN" sz="4000" dirty="0"/>
          </a:p>
          <a:p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33073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928992" cy="67229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9712" y="2118257"/>
            <a:ext cx="53285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Homework:</a:t>
            </a:r>
          </a:p>
          <a:p>
            <a:pPr>
              <a:spcBef>
                <a:spcPct val="50000"/>
              </a:spcBef>
            </a:pP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必做：</a:t>
            </a:r>
            <a:r>
              <a:rPr lang="en-US" altLang="zh-CN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1.M10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单词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卡练习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，背诵功能句。</a:t>
            </a:r>
          </a:p>
          <a:p>
            <a:pPr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熟读</a:t>
            </a:r>
            <a:r>
              <a:rPr lang="en-US" altLang="zh-CN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M10U1U2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课文。</a:t>
            </a:r>
            <a:endParaRPr lang="en-US" altLang="zh-CN" sz="2400" b="1" i="1" dirty="0" smtClean="0">
              <a:solidFill>
                <a:srgbClr val="66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i="1" dirty="0">
                <a:solidFill>
                  <a:srgbClr val="6600CC"/>
                </a:solidFill>
                <a:latin typeface="Times New Roman" panose="02020603050405020304" pitchFamily="18" charset="0"/>
              </a:rPr>
              <a:t>选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做：复述</a:t>
            </a:r>
            <a:r>
              <a:rPr lang="en-US" altLang="zh-CN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</a:rPr>
              <a:t>Chinese New Year ,Christmas.</a:t>
            </a:r>
            <a:endParaRPr lang="zh-CN" altLang="en-US" sz="2400" b="1" i="1" dirty="0" smtClean="0">
              <a:solidFill>
                <a:srgbClr val="6600CC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186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Task: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867328" cy="4525963"/>
          </a:xfrm>
        </p:spPr>
        <p:txBody>
          <a:bodyPr/>
          <a:lstStyle/>
          <a:p>
            <a:r>
              <a:rPr lang="en-US" altLang="zh-CN" sz="4800" dirty="0">
                <a:solidFill>
                  <a:srgbClr val="FF0000"/>
                </a:solidFill>
              </a:rPr>
              <a:t>Today our task is reviewing two festivals:</a:t>
            </a:r>
            <a:endParaRPr lang="zh-CN" altLang="zh-CN" sz="4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4800" dirty="0">
                <a:solidFill>
                  <a:srgbClr val="FF0000"/>
                </a:solidFill>
              </a:rPr>
              <a:t>Chinese New Year and Christmas. </a:t>
            </a:r>
            <a:endParaRPr lang="zh-CN" altLang="zh-CN" sz="480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9081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Dear friends,</a:t>
            </a:r>
            <a:br>
              <a:rPr lang="en-US" altLang="zh-CN" dirty="0" smtClean="0"/>
            </a:br>
            <a:r>
              <a:rPr lang="en-US" altLang="zh-CN" dirty="0" smtClean="0"/>
              <a:t>How are </a:t>
            </a:r>
            <a:r>
              <a:rPr lang="en-US" altLang="zh-CN" dirty="0" err="1" smtClean="0"/>
              <a:t>you?I’m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Hero.Christmas</a:t>
            </a:r>
            <a:r>
              <a:rPr lang="en-US" altLang="zh-CN" dirty="0" smtClean="0"/>
              <a:t> is coming here.</a:t>
            </a:r>
            <a:br>
              <a:rPr lang="en-US" altLang="zh-CN" dirty="0" smtClean="0"/>
            </a:br>
            <a:r>
              <a:rPr lang="en-US" altLang="zh-CN" dirty="0" smtClean="0"/>
              <a:t>In the UK, we have </a:t>
            </a:r>
            <a:r>
              <a:rPr lang="en-US" altLang="zh-CN" dirty="0" err="1" smtClean="0"/>
              <a:t>Christmas.Christmas</a:t>
            </a:r>
            <a:r>
              <a:rPr lang="en-US" altLang="zh-CN" dirty="0" smtClean="0"/>
              <a:t> is in </a:t>
            </a:r>
            <a:r>
              <a:rPr lang="en-US" altLang="zh-CN" dirty="0" err="1" smtClean="0"/>
              <a:t>winter.We</a:t>
            </a:r>
            <a:r>
              <a:rPr lang="en-US" altLang="zh-CN" dirty="0" smtClean="0"/>
              <a:t> have Christmas trees </a:t>
            </a:r>
            <a:r>
              <a:rPr lang="en-US" altLang="zh-CN" dirty="0" err="1" smtClean="0"/>
              <a:t>andChristmas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presents.We</a:t>
            </a:r>
            <a:r>
              <a:rPr lang="en-US" altLang="zh-CN" dirty="0" smtClean="0"/>
              <a:t> have a big dinner and sing songs.</a:t>
            </a:r>
            <a:br>
              <a:rPr lang="en-US" altLang="zh-CN" dirty="0" smtClean="0"/>
            </a:br>
            <a:r>
              <a:rPr lang="en-US" altLang="zh-CN" dirty="0" smtClean="0"/>
              <a:t>Can you tell me about Chinese New Year?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7704" y="7101408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3570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7" t="10106" r="31393" b="26254"/>
          <a:stretch/>
        </p:blipFill>
        <p:spPr bwMode="auto">
          <a:xfrm>
            <a:off x="-197295" y="0"/>
            <a:ext cx="9341296" cy="6719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734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0" t="12726" r="31594" b="25320"/>
          <a:stretch/>
        </p:blipFill>
        <p:spPr bwMode="auto">
          <a:xfrm>
            <a:off x="0" y="116632"/>
            <a:ext cx="9063788" cy="6375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2122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2763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198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654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55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104</Words>
  <Application>Microsoft Office PowerPoint</Application>
  <PresentationFormat>全屏显示(4:3)</PresentationFormat>
  <Paragraphs>18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Task:</vt:lpstr>
      <vt:lpstr>        Dear friends, How are you?I’m Hero.Christmas is coming here. In the UK, we have Christmas.Christmas is in winter.We have Christmas trees andChristmas presents.We have a big dinner and sing songs. Can you tell me about Chinese New Year?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Task completion: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12</cp:revision>
  <dcterms:created xsi:type="dcterms:W3CDTF">2017-12-13T05:47:14Z</dcterms:created>
  <dcterms:modified xsi:type="dcterms:W3CDTF">2017-12-13T06:55:31Z</dcterms:modified>
</cp:coreProperties>
</file>