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media/audio2.wav" ContentType="audio/wav"/>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81" r:id="rId4"/>
    <p:sldId id="279" r:id="rId5"/>
    <p:sldId id="261" r:id="rId6"/>
    <p:sldId id="349" r:id="rId7"/>
    <p:sldId id="351" r:id="rId8"/>
    <p:sldId id="350" r:id="rId9"/>
    <p:sldId id="265" r:id="rId10"/>
    <p:sldId id="355" r:id="rId11"/>
    <p:sldId id="352" r:id="rId12"/>
    <p:sldId id="354" r:id="rId13"/>
    <p:sldId id="353" r:id="rId14"/>
    <p:sldId id="278" r:id="rId15"/>
    <p:sldId id="303" r:id="rId16"/>
    <p:sldId id="357" r:id="rId17"/>
    <p:sldId id="356" r:id="rId18"/>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5" d="100"/>
          <a:sy n="115" d="100"/>
        </p:scale>
        <p:origin x="-378" y="-108"/>
      </p:cViewPr>
      <p:guideLst>
        <p:guide orient="horz" pos="2160"/>
        <p:guide pos="380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2017-12-4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p:txBody>
          <a:bodyPr/>
          <a:lstStyle/>
          <a:p>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2017-12-4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2017-12-4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2017-12-4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2017-12-4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2017-12-4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2017-12-4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2017-12-4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Layout" Target="../slideLayouts/slideLayout2.xml"/><Relationship Id="rId1" Type="http://schemas.openxmlformats.org/officeDocument/2006/relationships/audio" Target="file:///C:\Documents%20and%20Settings\Administrator\&#26700;&#38754;\&#21016;&#38902;&#36745;&#35838;&#20214;\We%20Wish%20You%20A%20Merry%20Christmas.mp3" TargetMode="External"/><Relationship Id="rId5" Type="http://schemas.openxmlformats.org/officeDocument/2006/relationships/image" Target="../media/image17.png"/><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gif"/></Relationships>
</file>

<file path=ppt/slides/_rels/slide13.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4" name="图片 3" descr="timg (5)"/>
          <p:cNvPicPr>
            <a:picLocks noChangeAspect="1"/>
          </p:cNvPicPr>
          <p:nvPr/>
        </p:nvPicPr>
        <p:blipFill>
          <a:blip r:embed="rId2" cstate="print"/>
          <a:srcRect b="3144"/>
          <a:stretch>
            <a:fillRect/>
          </a:stretch>
        </p:blipFill>
        <p:spPr>
          <a:xfrm>
            <a:off x="225425" y="15875"/>
            <a:ext cx="11741150" cy="6825615"/>
          </a:xfrm>
          <a:prstGeom prst="rect">
            <a:avLst/>
          </a:prstGeom>
        </p:spPr>
      </p:pic>
      <p:sp>
        <p:nvSpPr>
          <p:cNvPr id="5" name="文本框 4"/>
          <p:cNvSpPr txBox="1"/>
          <p:nvPr/>
        </p:nvSpPr>
        <p:spPr>
          <a:xfrm>
            <a:off x="2564765" y="3510280"/>
            <a:ext cx="7696835" cy="1322070"/>
          </a:xfrm>
          <a:prstGeom prst="rect">
            <a:avLst/>
          </a:prstGeom>
          <a:noFill/>
        </p:spPr>
        <p:txBody>
          <a:bodyPr wrap="square" rtlCol="0">
            <a:spAutoFit/>
          </a:bodyPr>
          <a:lstStyle/>
          <a:p>
            <a:r>
              <a:rPr lang="en-US" altLang="zh-CN" sz="8000" dirty="0">
                <a:ln w="22225">
                  <a:solidFill>
                    <a:srgbClr val="FF0000"/>
                  </a:solidFill>
                  <a:prstDash val="solid"/>
                </a:ln>
                <a:solidFill>
                  <a:srgbClr val="FF0000"/>
                </a:solidFill>
                <a:effectLst/>
              </a:rPr>
              <a:t>Review Module </a:t>
            </a:r>
            <a:r>
              <a:rPr lang="en-US" altLang="zh-CN" sz="8000" dirty="0" smtClean="0">
                <a:ln w="22225">
                  <a:solidFill>
                    <a:srgbClr val="FF0000"/>
                  </a:solidFill>
                  <a:prstDash val="solid"/>
                </a:ln>
                <a:solidFill>
                  <a:srgbClr val="FF0000"/>
                </a:solidFill>
                <a:effectLst/>
              </a:rPr>
              <a:t>3</a:t>
            </a:r>
            <a:endParaRPr lang="en-US" altLang="zh-CN" sz="8000" dirty="0">
              <a:ln w="22225">
                <a:solidFill>
                  <a:srgbClr val="FF0000"/>
                </a:solidFill>
                <a:prstDash val="solid"/>
              </a:ln>
              <a:solidFill>
                <a:srgbClr val="FF0000"/>
              </a:solidFill>
              <a:effectLst/>
            </a:endParaRPr>
          </a:p>
        </p:txBody>
      </p:sp>
      <p:sp>
        <p:nvSpPr>
          <p:cNvPr id="6" name="文本框 5"/>
          <p:cNvSpPr txBox="1"/>
          <p:nvPr/>
        </p:nvSpPr>
        <p:spPr>
          <a:xfrm>
            <a:off x="2660650" y="2331085"/>
            <a:ext cx="7080250" cy="583565"/>
          </a:xfrm>
          <a:prstGeom prst="rect">
            <a:avLst/>
          </a:prstGeom>
          <a:noFill/>
        </p:spPr>
        <p:txBody>
          <a:bodyPr wrap="square" rtlCol="0">
            <a:spAutoFit/>
          </a:bodyPr>
          <a:lstStyle/>
          <a:p>
            <a:r>
              <a:rPr lang="zh-CN" altLang="en-US" sz="3200" b="1" i="1" dirty="0">
                <a:solidFill>
                  <a:srgbClr val="0000FF"/>
                </a:solidFill>
                <a:latin typeface="Arial" panose="020B0604020202020204" pitchFamily="34" charset="0"/>
                <a:sym typeface="+mn-ea"/>
              </a:rPr>
              <a:t>新标准</a:t>
            </a:r>
            <a:r>
              <a:rPr lang="zh-CN" altLang="en-US" sz="3200" b="1" i="1" dirty="0" smtClean="0">
                <a:solidFill>
                  <a:srgbClr val="0000FF"/>
                </a:solidFill>
                <a:latin typeface="Arial" panose="020B0604020202020204" pitchFamily="34" charset="0"/>
                <a:sym typeface="+mn-ea"/>
              </a:rPr>
              <a:t>英语一年级</a:t>
            </a:r>
            <a:r>
              <a:rPr lang="zh-CN" altLang="en-US" sz="3200" b="1" i="1" dirty="0">
                <a:solidFill>
                  <a:srgbClr val="0000FF"/>
                </a:solidFill>
                <a:latin typeface="Arial" panose="020B0604020202020204" pitchFamily="34" charset="0"/>
                <a:sym typeface="+mn-ea"/>
              </a:rPr>
              <a:t>起点</a:t>
            </a:r>
            <a:r>
              <a:rPr lang="zh-CN" altLang="en-US" sz="3200" b="1" i="1" dirty="0" smtClean="0">
                <a:solidFill>
                  <a:srgbClr val="0000FF"/>
                </a:solidFill>
                <a:latin typeface="Arial" panose="020B0604020202020204" pitchFamily="34" charset="0"/>
                <a:sym typeface="+mn-ea"/>
              </a:rPr>
              <a:t>第九册</a:t>
            </a:r>
            <a:endParaRPr lang="zh-CN" altLang="en-US" sz="3200" dirty="0"/>
          </a:p>
        </p:txBody>
      </p:sp>
      <p:sp>
        <p:nvSpPr>
          <p:cNvPr id="7" name="文本框 6"/>
          <p:cNvSpPr txBox="1"/>
          <p:nvPr/>
        </p:nvSpPr>
        <p:spPr>
          <a:xfrm>
            <a:off x="5427980" y="5192395"/>
            <a:ext cx="5107305" cy="368300"/>
          </a:xfrm>
          <a:prstGeom prst="rect">
            <a:avLst/>
          </a:prstGeom>
          <a:noFill/>
        </p:spPr>
        <p:txBody>
          <a:bodyPr wrap="square" rtlCol="0">
            <a:spAutoFit/>
          </a:bodyPr>
          <a:lstStyle/>
          <a:p>
            <a:endParaRPr lang="zh-CN" altLang="en-US"/>
          </a:p>
        </p:txBody>
      </p:sp>
      <p:sp>
        <p:nvSpPr>
          <p:cNvPr id="8" name="文本框 7"/>
          <p:cNvSpPr txBox="1"/>
          <p:nvPr/>
        </p:nvSpPr>
        <p:spPr>
          <a:xfrm>
            <a:off x="6148705" y="5284470"/>
            <a:ext cx="4923155" cy="768350"/>
          </a:xfrm>
          <a:prstGeom prst="rect">
            <a:avLst/>
          </a:prstGeom>
          <a:noFill/>
        </p:spPr>
        <p:txBody>
          <a:bodyPr wrap="square" rtlCol="0">
            <a:spAutoFit/>
          </a:bodyPr>
          <a:lstStyle/>
          <a:p>
            <a:r>
              <a:rPr lang="en-US" altLang="zh-CN" sz="4400" b="1" dirty="0">
                <a:latin typeface="Comic Sans MS" panose="030F0702030302020204" pitchFamily="66" charset="0"/>
              </a:rPr>
              <a:t>Teacher</a:t>
            </a:r>
            <a:r>
              <a:rPr lang="zh-CN" altLang="en-US" sz="4400" b="1" dirty="0">
                <a:latin typeface="Comic Sans MS" panose="030F0702030302020204" pitchFamily="66" charset="0"/>
              </a:rPr>
              <a:t>： </a:t>
            </a:r>
            <a:r>
              <a:rPr lang="zh-CN" altLang="en-US" sz="4400" b="1" dirty="0" smtClean="0">
                <a:latin typeface="Comic Sans MS" panose="030F0702030302020204" pitchFamily="66" charset="0"/>
              </a:rPr>
              <a:t>史海霞</a:t>
            </a:r>
            <a:endParaRPr lang="zh-CN" altLang="en-US" sz="4400" b="1" dirty="0">
              <a:latin typeface="Comic Sans MS" panose="030F0702030302020204"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 name="图片 3" descr="timg (4)"/>
          <p:cNvPicPr>
            <a:picLocks noChangeAspect="1"/>
          </p:cNvPicPr>
          <p:nvPr/>
        </p:nvPicPr>
        <p:blipFill>
          <a:blip r:embed="rId2" cstate="print"/>
          <a:srcRect l="5661" t="12193" r="5033" b="8828"/>
          <a:stretch>
            <a:fillRect/>
          </a:stretch>
        </p:blipFill>
        <p:spPr>
          <a:xfrm>
            <a:off x="38735" y="24130"/>
            <a:ext cx="12115165" cy="6809740"/>
          </a:xfrm>
          <a:prstGeom prst="rect">
            <a:avLst/>
          </a:prstGeom>
        </p:spPr>
      </p:pic>
      <p:sp>
        <p:nvSpPr>
          <p:cNvPr id="5" name="TextBox 4"/>
          <p:cNvSpPr txBox="1"/>
          <p:nvPr/>
        </p:nvSpPr>
        <p:spPr>
          <a:xfrm>
            <a:off x="1612669" y="2452254"/>
            <a:ext cx="10723418" cy="769441"/>
          </a:xfrm>
          <a:prstGeom prst="rect">
            <a:avLst/>
          </a:prstGeom>
          <a:noFill/>
        </p:spPr>
        <p:txBody>
          <a:bodyPr wrap="square" rtlCol="0">
            <a:spAutoFit/>
          </a:bodyPr>
          <a:lstStyle/>
          <a:p>
            <a:r>
              <a:rPr lang="en-US" altLang="zh-CN" sz="4400" b="1" dirty="0" smtClean="0"/>
              <a:t>Enjoy the articles about the festiva</a:t>
            </a:r>
            <a:r>
              <a:rPr lang="en-US" altLang="zh-CN" sz="4400" b="1" dirty="0"/>
              <a:t>l</a:t>
            </a:r>
            <a:r>
              <a:rPr lang="en-US" altLang="zh-CN" sz="4400" b="1" dirty="0" smtClean="0"/>
              <a:t>.</a:t>
            </a:r>
            <a:endParaRPr lang="zh-CN" altLang="en-US" sz="4400" b="1" dirty="0"/>
          </a:p>
        </p:txBody>
      </p:sp>
    </p:spTree>
    <p:extLst>
      <p:ext uri="{BB962C8B-B14F-4D97-AF65-F5344CB8AC3E}">
        <p14:creationId xmlns:p14="http://schemas.microsoft.com/office/powerpoint/2010/main" val="1217992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2008523161749847780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04775"/>
            <a:ext cx="14113933" cy="696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WordArt 3"/>
          <p:cNvSpPr>
            <a:spLocks noChangeArrowheads="1" noChangeShapeType="1" noTextEdit="1"/>
          </p:cNvSpPr>
          <p:nvPr/>
        </p:nvSpPr>
        <p:spPr bwMode="auto">
          <a:xfrm>
            <a:off x="1295401" y="476251"/>
            <a:ext cx="10369551" cy="122396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b="1"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宋体"/>
                <a:ea typeface="宋体"/>
              </a:rPr>
              <a:t>Christmas</a:t>
            </a:r>
            <a:endParaRPr lang="zh-CN" altLang="en-US" sz="3600" b="1"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宋体"/>
              <a:ea typeface="宋体"/>
            </a:endParaRPr>
          </a:p>
        </p:txBody>
      </p:sp>
      <p:sp>
        <p:nvSpPr>
          <p:cNvPr id="39940" name="Rectangle 4"/>
          <p:cNvSpPr>
            <a:spLocks noChangeArrowheads="1"/>
          </p:cNvSpPr>
          <p:nvPr/>
        </p:nvSpPr>
        <p:spPr bwMode="auto">
          <a:xfrm>
            <a:off x="5808133" y="2276475"/>
            <a:ext cx="3619709" cy="584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altLang="zh-CN" sz="3200" b="1">
                <a:solidFill>
                  <a:srgbClr val="0000FF"/>
                </a:solidFill>
              </a:rPr>
              <a:t>It’s a winter festival.</a:t>
            </a:r>
          </a:p>
        </p:txBody>
      </p:sp>
      <p:sp>
        <p:nvSpPr>
          <p:cNvPr id="39941" name="Rectangle 5"/>
          <p:cNvSpPr>
            <a:spLocks noChangeArrowheads="1"/>
          </p:cNvSpPr>
          <p:nvPr/>
        </p:nvSpPr>
        <p:spPr bwMode="auto">
          <a:xfrm>
            <a:off x="5712884" y="2997200"/>
            <a:ext cx="2503634" cy="584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rgbClr val="0000FF"/>
                </a:solidFill>
              </a:rPr>
              <a:t>It’s really fun.</a:t>
            </a:r>
          </a:p>
        </p:txBody>
      </p:sp>
      <p:sp>
        <p:nvSpPr>
          <p:cNvPr id="39942" name="Rectangle 6"/>
          <p:cNvSpPr>
            <a:spLocks noChangeArrowheads="1"/>
          </p:cNvSpPr>
          <p:nvPr/>
        </p:nvSpPr>
        <p:spPr bwMode="auto">
          <a:xfrm>
            <a:off x="5327651" y="3573464"/>
            <a:ext cx="4806316" cy="584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rgbClr val="0000FF"/>
                </a:solidFill>
              </a:rPr>
              <a:t>People wear warm clothes.</a:t>
            </a:r>
          </a:p>
        </p:txBody>
      </p:sp>
      <p:sp>
        <p:nvSpPr>
          <p:cNvPr id="39943" name="Rectangle 7"/>
          <p:cNvSpPr>
            <a:spLocks noChangeArrowheads="1"/>
          </p:cNvSpPr>
          <p:nvPr/>
        </p:nvSpPr>
        <p:spPr bwMode="auto">
          <a:xfrm>
            <a:off x="5425018" y="4221164"/>
            <a:ext cx="4100225" cy="584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rgbClr val="0000FF"/>
                </a:solidFill>
              </a:rPr>
              <a:t>They have a big dinner</a:t>
            </a:r>
            <a:r>
              <a:rPr lang="en-US" altLang="zh-CN" sz="2400" b="1">
                <a:solidFill>
                  <a:srgbClr val="0000FF"/>
                </a:solidFill>
              </a:rPr>
              <a:t>.</a:t>
            </a:r>
          </a:p>
        </p:txBody>
      </p:sp>
      <p:sp>
        <p:nvSpPr>
          <p:cNvPr id="39944" name="Rectangle 8"/>
          <p:cNvSpPr>
            <a:spLocks noChangeArrowheads="1"/>
          </p:cNvSpPr>
          <p:nvPr/>
        </p:nvSpPr>
        <p:spPr bwMode="auto">
          <a:xfrm>
            <a:off x="4368800" y="5013325"/>
            <a:ext cx="5755486" cy="584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rgbClr val="0000FF"/>
                </a:solidFill>
              </a:rPr>
              <a:t>They can see the Christmas man.</a:t>
            </a:r>
          </a:p>
        </p:txBody>
      </p:sp>
      <p:pic>
        <p:nvPicPr>
          <p:cNvPr id="39945" name="We Wish You A Merry Christmas.mp3">
            <a:hlinkClick r:id="" action="ppaction://media"/>
          </p:cNvPr>
          <p:cNvPicPr>
            <a:picLocks noRot="1" noChangeAspect="1" noChangeArrowheads="1"/>
          </p:cNvPicPr>
          <p:nvPr>
            <a:audioFile r:link="rId1"/>
          </p:nvPr>
        </p:nvPicPr>
        <p:blipFill>
          <a:blip r:embed="rId5">
            <a:extLst>
              <a:ext uri="{28A0092B-C50C-407E-A947-70E740481C1C}">
                <a14:useLocalDpi xmlns:a14="http://schemas.microsoft.com/office/drawing/2010/main" val="0"/>
              </a:ext>
            </a:extLst>
          </a:blip>
          <a:srcRect/>
          <a:stretch>
            <a:fillRect/>
          </a:stretch>
        </p:blipFill>
        <p:spPr bwMode="auto">
          <a:xfrm>
            <a:off x="431801" y="6583363"/>
            <a:ext cx="131233" cy="6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52188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9940">
                                            <p:txEl>
                                              <p:pRg st="0" end="0"/>
                                            </p:txEl>
                                          </p:spTgt>
                                        </p:tgtEl>
                                        <p:attrNameLst>
                                          <p:attrName>style.visibility</p:attrName>
                                        </p:attrNameLst>
                                      </p:cBhvr>
                                      <p:to>
                                        <p:strVal val="visible"/>
                                      </p:to>
                                    </p:set>
                                    <p:anim calcmode="discrete" valueType="clr">
                                      <p:cBhvr override="childStyle">
                                        <p:cTn id="7" dur="80"/>
                                        <p:tgtEl>
                                          <p:spTgt spid="39940">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9940">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9940">
                                            <p:txEl>
                                              <p:pRg st="0" end="0"/>
                                            </p:txEl>
                                          </p:spTgt>
                                        </p:tgtEl>
                                        <p:attrNameLst>
                                          <p:attrName>fill.type</p:attrName>
                                        </p:attrNameLst>
                                      </p:cBhvr>
                                      <p:to>
                                        <p:strVal val="solid"/>
                                      </p:to>
                                    </p:se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childTnLst>
                          </p:cTn>
                        </p:par>
                      </p:childTnLst>
                    </p:cTn>
                  </p:par>
                  <p:par>
                    <p:cTn id="10" fill="hold" nodeType="clickPar">
                      <p:stCondLst>
                        <p:cond delay="indefinite"/>
                      </p:stCondLst>
                      <p:childTnLst>
                        <p:par>
                          <p:cTn id="11" fill="hold" nodeType="withGroup">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39941">
                                            <p:txEl>
                                              <p:pRg st="0" end="0"/>
                                            </p:txEl>
                                          </p:spTgt>
                                        </p:tgtEl>
                                        <p:attrNameLst>
                                          <p:attrName>style.visibility</p:attrName>
                                        </p:attrNameLst>
                                      </p:cBhvr>
                                      <p:to>
                                        <p:strVal val="visible"/>
                                      </p:to>
                                    </p:set>
                                    <p:anim calcmode="discrete" valueType="clr">
                                      <p:cBhvr override="childStyle">
                                        <p:cTn id="14" dur="80"/>
                                        <p:tgtEl>
                                          <p:spTgt spid="39941">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9941">
                                            <p:txEl>
                                              <p:pRg st="0" end="0"/>
                                            </p:txEl>
                                          </p:spTgt>
                                        </p:tgtEl>
                                        <p:attrNameLst>
                                          <p:attrName>fillcolor</p:attrName>
                                        </p:attrNameLst>
                                      </p:cBhvr>
                                      <p:tavLst>
                                        <p:tav tm="0">
                                          <p:val>
                                            <p:clrVal>
                                              <a:schemeClr val="accent2"/>
                                            </p:clrVal>
                                          </p:val>
                                        </p:tav>
                                        <p:tav tm="50000">
                                          <p:val>
                                            <p:clrVal>
                                              <a:schemeClr val="hlink"/>
                                            </p:clrVal>
                                          </p:val>
                                        </p:tav>
                                      </p:tavLst>
                                    </p:anim>
                                    <p:set>
                                      <p:cBhvr>
                                        <p:cTn id="16" dur="80"/>
                                        <p:tgtEl>
                                          <p:spTgt spid="39941">
                                            <p:txEl>
                                              <p:pRg st="0" end="0"/>
                                            </p:txEl>
                                          </p:spTgt>
                                        </p:tgtEl>
                                        <p:attrNameLst>
                                          <p:attrName>fill.type</p:attrName>
                                        </p:attrNameLst>
                                      </p:cBhvr>
                                      <p:to>
                                        <p:strVal val="solid"/>
                                      </p:to>
                                    </p:set>
                                  </p:childTnLst>
                                  <p:subTnLst>
                                    <p:audio>
                                      <p:cMediaNode>
                                        <p:cTn display="0" masterRel="sameClick">
                                          <p:stCondLst>
                                            <p:cond evt="begin" delay="0">
                                              <p:tn val="12"/>
                                            </p:cond>
                                          </p:stCondLst>
                                          <p:endCondLst>
                                            <p:cond evt="onStopAudio" delay="0">
                                              <p:tgtEl>
                                                <p:sldTgt/>
                                              </p:tgtEl>
                                            </p:cond>
                                          </p:endCondLst>
                                        </p:cTn>
                                        <p:tgtEl>
                                          <p:sndTgt r:embed="rId3" name="type.wav"/>
                                        </p:tgtEl>
                                      </p:cMediaNode>
                                    </p:audio>
                                  </p:subTnLst>
                                </p:cTn>
                              </p:par>
                            </p:childTnLst>
                          </p:cTn>
                        </p:par>
                      </p:childTnLst>
                    </p:cTn>
                  </p:par>
                  <p:par>
                    <p:cTn id="17" fill="hold" nodeType="clickPar">
                      <p:stCondLst>
                        <p:cond delay="indefinite"/>
                      </p:stCondLst>
                      <p:childTnLst>
                        <p:par>
                          <p:cTn id="18" fill="hold" nodeType="withGroup">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39942">
                                            <p:txEl>
                                              <p:pRg st="0" end="0"/>
                                            </p:txEl>
                                          </p:spTgt>
                                        </p:tgtEl>
                                        <p:attrNameLst>
                                          <p:attrName>style.visibility</p:attrName>
                                        </p:attrNameLst>
                                      </p:cBhvr>
                                      <p:to>
                                        <p:strVal val="visible"/>
                                      </p:to>
                                    </p:set>
                                    <p:anim calcmode="discrete" valueType="clr">
                                      <p:cBhvr override="childStyle">
                                        <p:cTn id="21" dur="80"/>
                                        <p:tgtEl>
                                          <p:spTgt spid="39942">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9942">
                                            <p:txEl>
                                              <p:pRg st="0" end="0"/>
                                            </p:txEl>
                                          </p:spTgt>
                                        </p:tgtEl>
                                        <p:attrNameLst>
                                          <p:attrName>fillcolor</p:attrName>
                                        </p:attrNameLst>
                                      </p:cBhvr>
                                      <p:tavLst>
                                        <p:tav tm="0">
                                          <p:val>
                                            <p:clrVal>
                                              <a:schemeClr val="accent2"/>
                                            </p:clrVal>
                                          </p:val>
                                        </p:tav>
                                        <p:tav tm="50000">
                                          <p:val>
                                            <p:clrVal>
                                              <a:schemeClr val="hlink"/>
                                            </p:clrVal>
                                          </p:val>
                                        </p:tav>
                                      </p:tavLst>
                                    </p:anim>
                                    <p:set>
                                      <p:cBhvr>
                                        <p:cTn id="23" dur="80"/>
                                        <p:tgtEl>
                                          <p:spTgt spid="39942">
                                            <p:txEl>
                                              <p:pRg st="0" end="0"/>
                                            </p:txEl>
                                          </p:spTgt>
                                        </p:tgtEl>
                                        <p:attrNameLst>
                                          <p:attrName>fill.type</p:attrName>
                                        </p:attrNameLst>
                                      </p:cBhvr>
                                      <p:to>
                                        <p:strVal val="solid"/>
                                      </p:to>
                                    </p:set>
                                  </p:childTnLst>
                                  <p:subTnLst>
                                    <p:audio>
                                      <p:cMediaNode>
                                        <p:cTn display="0" masterRel="sameClick">
                                          <p:stCondLst>
                                            <p:cond evt="begin" delay="0">
                                              <p:tn val="19"/>
                                            </p:cond>
                                          </p:stCondLst>
                                          <p:endCondLst>
                                            <p:cond evt="onStopAudio" delay="0">
                                              <p:tgtEl>
                                                <p:sldTgt/>
                                              </p:tgtEl>
                                            </p:cond>
                                          </p:endCondLst>
                                        </p:cTn>
                                        <p:tgtEl>
                                          <p:sndTgt r:embed="rId3" name="type.wav"/>
                                        </p:tgtEl>
                                      </p:cMediaNode>
                                    </p:audio>
                                  </p:subTnLst>
                                </p:cTn>
                              </p:par>
                            </p:childTnLst>
                          </p:cTn>
                        </p:par>
                      </p:childTnLst>
                    </p:cTn>
                  </p:par>
                  <p:par>
                    <p:cTn id="24" fill="hold" nodeType="clickPar">
                      <p:stCondLst>
                        <p:cond delay="indefinite"/>
                      </p:stCondLst>
                      <p:childTnLst>
                        <p:par>
                          <p:cTn id="25" fill="hold" nodeType="withGroup">
                            <p:stCondLst>
                              <p:cond delay="0"/>
                            </p:stCondLst>
                            <p:childTnLst>
                              <p:par>
                                <p:cTn id="26" presetID="27" presetClass="entr" presetSubtype="0" fill="hold" nodeType="clickEffect">
                                  <p:stCondLst>
                                    <p:cond delay="0"/>
                                  </p:stCondLst>
                                  <p:iterate type="lt">
                                    <p:tmPct val="50000"/>
                                  </p:iterate>
                                  <p:childTnLst>
                                    <p:set>
                                      <p:cBhvr>
                                        <p:cTn id="27" dur="1" fill="hold">
                                          <p:stCondLst>
                                            <p:cond delay="0"/>
                                          </p:stCondLst>
                                        </p:cTn>
                                        <p:tgtEl>
                                          <p:spTgt spid="39943">
                                            <p:txEl>
                                              <p:pRg st="0" end="0"/>
                                            </p:txEl>
                                          </p:spTgt>
                                        </p:tgtEl>
                                        <p:attrNameLst>
                                          <p:attrName>style.visibility</p:attrName>
                                        </p:attrNameLst>
                                      </p:cBhvr>
                                      <p:to>
                                        <p:strVal val="visible"/>
                                      </p:to>
                                    </p:set>
                                    <p:anim calcmode="discrete" valueType="clr">
                                      <p:cBhvr override="childStyle">
                                        <p:cTn id="28" dur="80"/>
                                        <p:tgtEl>
                                          <p:spTgt spid="3994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39943">
                                            <p:txEl>
                                              <p:pRg st="0" end="0"/>
                                            </p:txEl>
                                          </p:spTgt>
                                        </p:tgtEl>
                                        <p:attrNameLst>
                                          <p:attrName>fillcolor</p:attrName>
                                        </p:attrNameLst>
                                      </p:cBhvr>
                                      <p:tavLst>
                                        <p:tav tm="0">
                                          <p:val>
                                            <p:clrVal>
                                              <a:schemeClr val="accent2"/>
                                            </p:clrVal>
                                          </p:val>
                                        </p:tav>
                                        <p:tav tm="50000">
                                          <p:val>
                                            <p:clrVal>
                                              <a:schemeClr val="hlink"/>
                                            </p:clrVal>
                                          </p:val>
                                        </p:tav>
                                      </p:tavLst>
                                    </p:anim>
                                    <p:set>
                                      <p:cBhvr>
                                        <p:cTn id="30" dur="80"/>
                                        <p:tgtEl>
                                          <p:spTgt spid="39943">
                                            <p:txEl>
                                              <p:pRg st="0" end="0"/>
                                            </p:txEl>
                                          </p:spTgt>
                                        </p:tgtEl>
                                        <p:attrNameLst>
                                          <p:attrName>fill.type</p:attrName>
                                        </p:attrNameLst>
                                      </p:cBhvr>
                                      <p:to>
                                        <p:strVal val="solid"/>
                                      </p:to>
                                    </p:set>
                                  </p:childTnLst>
                                  <p:subTnLst>
                                    <p:audio>
                                      <p:cMediaNode>
                                        <p:cTn display="0" masterRel="sameClick">
                                          <p:stCondLst>
                                            <p:cond evt="begin" delay="0">
                                              <p:tn val="26"/>
                                            </p:cond>
                                          </p:stCondLst>
                                          <p:endCondLst>
                                            <p:cond evt="onStopAudio" delay="0">
                                              <p:tgtEl>
                                                <p:sldTgt/>
                                              </p:tgtEl>
                                            </p:cond>
                                          </p:endCondLst>
                                        </p:cTn>
                                        <p:tgtEl>
                                          <p:sndTgt r:embed="rId3" name="type.wav"/>
                                        </p:tgtEl>
                                      </p:cMediaNode>
                                    </p:audio>
                                  </p:subTnLst>
                                </p:cTn>
                              </p:par>
                            </p:childTnLst>
                          </p:cTn>
                        </p:par>
                      </p:childTnLst>
                    </p:cTn>
                  </p:par>
                  <p:par>
                    <p:cTn id="31" fill="hold" nodeType="clickPar">
                      <p:stCondLst>
                        <p:cond delay="indefinite"/>
                      </p:stCondLst>
                      <p:childTnLst>
                        <p:par>
                          <p:cTn id="32" fill="hold" nodeType="withGroup">
                            <p:stCondLst>
                              <p:cond delay="0"/>
                            </p:stCondLst>
                            <p:childTnLst>
                              <p:par>
                                <p:cTn id="33" presetID="27" presetClass="entr" presetSubtype="0" fill="hold" nodeType="clickEffect">
                                  <p:stCondLst>
                                    <p:cond delay="0"/>
                                  </p:stCondLst>
                                  <p:iterate type="lt">
                                    <p:tmPct val="50000"/>
                                  </p:iterate>
                                  <p:childTnLst>
                                    <p:set>
                                      <p:cBhvr>
                                        <p:cTn id="34" dur="1" fill="hold">
                                          <p:stCondLst>
                                            <p:cond delay="0"/>
                                          </p:stCondLst>
                                        </p:cTn>
                                        <p:tgtEl>
                                          <p:spTgt spid="39944">
                                            <p:txEl>
                                              <p:pRg st="0" end="0"/>
                                            </p:txEl>
                                          </p:spTgt>
                                        </p:tgtEl>
                                        <p:attrNameLst>
                                          <p:attrName>style.visibility</p:attrName>
                                        </p:attrNameLst>
                                      </p:cBhvr>
                                      <p:to>
                                        <p:strVal val="visible"/>
                                      </p:to>
                                    </p:set>
                                    <p:anim calcmode="discrete" valueType="clr">
                                      <p:cBhvr override="childStyle">
                                        <p:cTn id="35" dur="80"/>
                                        <p:tgtEl>
                                          <p:spTgt spid="3994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39944">
                                            <p:txEl>
                                              <p:pRg st="0" end="0"/>
                                            </p:txEl>
                                          </p:spTgt>
                                        </p:tgtEl>
                                        <p:attrNameLst>
                                          <p:attrName>fillcolor</p:attrName>
                                        </p:attrNameLst>
                                      </p:cBhvr>
                                      <p:tavLst>
                                        <p:tav tm="0">
                                          <p:val>
                                            <p:clrVal>
                                              <a:schemeClr val="accent2"/>
                                            </p:clrVal>
                                          </p:val>
                                        </p:tav>
                                        <p:tav tm="50000">
                                          <p:val>
                                            <p:clrVal>
                                              <a:schemeClr val="hlink"/>
                                            </p:clrVal>
                                          </p:val>
                                        </p:tav>
                                      </p:tavLst>
                                    </p:anim>
                                    <p:set>
                                      <p:cBhvr>
                                        <p:cTn id="37" dur="80"/>
                                        <p:tgtEl>
                                          <p:spTgt spid="39944">
                                            <p:txEl>
                                              <p:pRg st="0" end="0"/>
                                            </p:txEl>
                                          </p:spTgt>
                                        </p:tgtEl>
                                        <p:attrNameLst>
                                          <p:attrName>fill.type</p:attrName>
                                        </p:attrNameLst>
                                      </p:cBhvr>
                                      <p:to>
                                        <p:strVal val="solid"/>
                                      </p:to>
                                    </p:set>
                                  </p:childTnLst>
                                  <p:subTnLst>
                                    <p:audio>
                                      <p:cMediaNode>
                                        <p:cTn display="0" masterRel="sameClick">
                                          <p:stCondLst>
                                            <p:cond evt="begin" delay="0">
                                              <p:tn val="33"/>
                                            </p:cond>
                                          </p:stCondLst>
                                          <p:endCondLst>
                                            <p:cond evt="onStopAudio" delay="0">
                                              <p:tgtEl>
                                                <p:sldTgt/>
                                              </p:tgtEl>
                                            </p:cond>
                                          </p:endCondLst>
                                        </p:cTn>
                                        <p:tgtEl>
                                          <p:sndTgt r:embed="rId3" name="type.wav"/>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mediacall" presetSubtype="0" fill="hold" nodeType="clickEffect">
                                  <p:stCondLst>
                                    <p:cond delay="0"/>
                                  </p:stCondLst>
                                  <p:childTnLst>
                                    <p:cmd type="call" cmd="playFrom(0.0)">
                                      <p:cBhvr>
                                        <p:cTn id="41" dur="364120" fill="hold"/>
                                        <p:tgtEl>
                                          <p:spTgt spid="3994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42" fill="hold" display="0">
                  <p:stCondLst>
                    <p:cond delay="indefinite"/>
                  </p:stCondLst>
                  <p:endCondLst>
                    <p:cond evt="onNext" delay="0">
                      <p:tgtEl>
                        <p:sldTgt/>
                      </p:tgtEl>
                    </p:cond>
                    <p:cond evt="onPrev" delay="0">
                      <p:tgtEl>
                        <p:sldTgt/>
                      </p:tgtEl>
                    </p:cond>
                    <p:cond evt="onStopAudio" delay="0">
                      <p:tgtEl>
                        <p:sldTgt/>
                      </p:tgtEl>
                    </p:cond>
                  </p:endCondLst>
                </p:cTn>
                <p:tgtEl>
                  <p:spTgt spid="3994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400" y="-228600"/>
            <a:ext cx="13004800" cy="731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Rectangle 3"/>
          <p:cNvSpPr>
            <a:spLocks noGrp="1" noChangeArrowheads="1"/>
          </p:cNvSpPr>
          <p:nvPr>
            <p:ph type="title"/>
          </p:nvPr>
        </p:nvSpPr>
        <p:spPr>
          <a:xfrm>
            <a:off x="406400" y="-228600"/>
            <a:ext cx="10972800" cy="990600"/>
          </a:xfrm>
        </p:spPr>
        <p:txBody>
          <a:bodyPr/>
          <a:lstStyle/>
          <a:p>
            <a:pPr eaLnBrk="1" hangingPunct="1"/>
            <a:r>
              <a:rPr lang="en-US" altLang="zh-CN" b="1" smtClean="0">
                <a:solidFill>
                  <a:srgbClr val="FF0066"/>
                </a:solidFill>
              </a:rPr>
              <a:t>The Mid-Autumn Festival</a:t>
            </a:r>
          </a:p>
        </p:txBody>
      </p:sp>
      <p:sp>
        <p:nvSpPr>
          <p:cNvPr id="21508" name="Rectangle 4"/>
          <p:cNvSpPr>
            <a:spLocks noGrp="1" noChangeArrowheads="1"/>
          </p:cNvSpPr>
          <p:nvPr>
            <p:ph type="body" idx="1"/>
          </p:nvPr>
        </p:nvSpPr>
        <p:spPr/>
        <p:txBody>
          <a:bodyPr/>
          <a:lstStyle/>
          <a:p>
            <a:pPr eaLnBrk="1" hangingPunct="1"/>
            <a:endParaRPr lang="zh-CN" altLang="zh-CN" smtClean="0"/>
          </a:p>
        </p:txBody>
      </p:sp>
      <p:grpSp>
        <p:nvGrpSpPr>
          <p:cNvPr id="2" name="Group 5"/>
          <p:cNvGrpSpPr>
            <a:grpSpLocks/>
          </p:cNvGrpSpPr>
          <p:nvPr/>
        </p:nvGrpSpPr>
        <p:grpSpPr bwMode="auto">
          <a:xfrm>
            <a:off x="609600" y="609600"/>
            <a:ext cx="4673600" cy="2743200"/>
            <a:chOff x="0" y="384"/>
            <a:chExt cx="2016" cy="1728"/>
          </a:xfrm>
        </p:grpSpPr>
        <p:pic>
          <p:nvPicPr>
            <p:cNvPr id="21519" name="Picture 6" descr="秋天的枫叶"/>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84"/>
              <a:ext cx="2016" cy="1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20" name="Rectangle 7"/>
            <p:cNvSpPr>
              <a:spLocks noChangeArrowheads="1"/>
            </p:cNvSpPr>
            <p:nvPr/>
          </p:nvSpPr>
          <p:spPr bwMode="auto">
            <a:xfrm>
              <a:off x="0" y="1776"/>
              <a:ext cx="1968" cy="288"/>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lgn="ctr"/>
              <a:r>
                <a:rPr lang="en-US" altLang="zh-CN" sz="2800" b="1"/>
                <a:t>an autumn festival</a:t>
              </a:r>
            </a:p>
          </p:txBody>
        </p:sp>
      </p:grpSp>
      <p:grpSp>
        <p:nvGrpSpPr>
          <p:cNvPr id="3" name="Group 8"/>
          <p:cNvGrpSpPr>
            <a:grpSpLocks/>
          </p:cNvGrpSpPr>
          <p:nvPr/>
        </p:nvGrpSpPr>
        <p:grpSpPr bwMode="auto">
          <a:xfrm>
            <a:off x="7010400" y="609600"/>
            <a:ext cx="4572000" cy="2667000"/>
            <a:chOff x="3504" y="384"/>
            <a:chExt cx="2016" cy="1680"/>
          </a:xfrm>
        </p:grpSpPr>
        <p:pic>
          <p:nvPicPr>
            <p:cNvPr id="21517" name="Picture 9" descr="chiyuebing1"/>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504" y="384"/>
              <a:ext cx="2016" cy="1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8" name="Rectangle 10"/>
            <p:cNvSpPr>
              <a:spLocks noChangeArrowheads="1"/>
            </p:cNvSpPr>
            <p:nvPr/>
          </p:nvSpPr>
          <p:spPr bwMode="auto">
            <a:xfrm>
              <a:off x="3552" y="1776"/>
              <a:ext cx="1920" cy="240"/>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lgn="ctr"/>
              <a:r>
                <a:rPr lang="en-US" altLang="zh-CN" sz="2800" b="1"/>
                <a:t>eat moon cakes</a:t>
              </a:r>
            </a:p>
          </p:txBody>
        </p:sp>
      </p:grpSp>
      <p:grpSp>
        <p:nvGrpSpPr>
          <p:cNvPr id="4" name="Group 11"/>
          <p:cNvGrpSpPr>
            <a:grpSpLocks/>
          </p:cNvGrpSpPr>
          <p:nvPr/>
        </p:nvGrpSpPr>
        <p:grpSpPr bwMode="auto">
          <a:xfrm>
            <a:off x="609600" y="3657600"/>
            <a:ext cx="4775200" cy="2895600"/>
            <a:chOff x="0" y="2304"/>
            <a:chExt cx="1968" cy="1824"/>
          </a:xfrm>
        </p:grpSpPr>
        <p:pic>
          <p:nvPicPr>
            <p:cNvPr id="21515" name="Picture 12" descr="水果"/>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304"/>
              <a:ext cx="1968" cy="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6" name="Rectangle 13"/>
            <p:cNvSpPr>
              <a:spLocks noChangeArrowheads="1"/>
            </p:cNvSpPr>
            <p:nvPr/>
          </p:nvSpPr>
          <p:spPr bwMode="auto">
            <a:xfrm>
              <a:off x="0" y="3840"/>
              <a:ext cx="1968" cy="288"/>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lgn="ctr"/>
              <a:r>
                <a:rPr lang="en-US" altLang="zh-CN" sz="2800" b="1"/>
                <a:t>eat   fruit</a:t>
              </a:r>
            </a:p>
          </p:txBody>
        </p:sp>
      </p:grpSp>
      <p:grpSp>
        <p:nvGrpSpPr>
          <p:cNvPr id="5" name="Group 14"/>
          <p:cNvGrpSpPr>
            <a:grpSpLocks/>
          </p:cNvGrpSpPr>
          <p:nvPr/>
        </p:nvGrpSpPr>
        <p:grpSpPr bwMode="auto">
          <a:xfrm>
            <a:off x="7010400" y="3581400"/>
            <a:ext cx="4673600" cy="3048000"/>
            <a:chOff x="3504" y="2256"/>
            <a:chExt cx="2016" cy="1920"/>
          </a:xfrm>
        </p:grpSpPr>
        <p:pic>
          <p:nvPicPr>
            <p:cNvPr id="21513" name="Picture 15" descr="shangyu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4" y="2256"/>
              <a:ext cx="2016" cy="1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4" name="Rectangle 16"/>
            <p:cNvSpPr>
              <a:spLocks noChangeArrowheads="1"/>
            </p:cNvSpPr>
            <p:nvPr/>
          </p:nvSpPr>
          <p:spPr bwMode="auto">
            <a:xfrm>
              <a:off x="3504" y="3888"/>
              <a:ext cx="2016" cy="288"/>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lgn="ctr"/>
              <a:r>
                <a:rPr lang="en-US" altLang="zh-CN" sz="2800" b="1"/>
                <a:t>enjoy the moon</a:t>
              </a:r>
            </a:p>
          </p:txBody>
        </p:sp>
      </p:grpSp>
    </p:spTree>
    <p:extLst>
      <p:ext uri="{BB962C8B-B14F-4D97-AF65-F5344CB8AC3E}">
        <p14:creationId xmlns:p14="http://schemas.microsoft.com/office/powerpoint/2010/main" val="61105857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4819"/>
                                        </p:tgtEl>
                                        <p:attrNameLst>
                                          <p:attrName>style.visibility</p:attrName>
                                        </p:attrNameLst>
                                      </p:cBhvr>
                                      <p:to>
                                        <p:strVal val="visible"/>
                                      </p:to>
                                    </p:set>
                                    <p:animEffect transition="in" filter="wipe(down)">
                                      <p:cBhvr>
                                        <p:cTn id="7" dur="580">
                                          <p:stCondLst>
                                            <p:cond delay="0"/>
                                          </p:stCondLst>
                                        </p:cTn>
                                        <p:tgtEl>
                                          <p:spTgt spid="34819"/>
                                        </p:tgtEl>
                                      </p:cBhvr>
                                    </p:animEffect>
                                    <p:anim calcmode="lin" valueType="num">
                                      <p:cBhvr>
                                        <p:cTn id="8" dur="1822" tmFilter="0,0; 0.14,0.36; 0.43,0.73; 0.71,0.91; 1.0,1.0">
                                          <p:stCondLst>
                                            <p:cond delay="0"/>
                                          </p:stCondLst>
                                        </p:cTn>
                                        <p:tgtEl>
                                          <p:spTgt spid="3481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481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481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481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4819"/>
                                        </p:tgtEl>
                                        <p:attrNameLst>
                                          <p:attrName>ppt_y</p:attrName>
                                        </p:attrNameLst>
                                      </p:cBhvr>
                                      <p:tavLst>
                                        <p:tav tm="0" fmla="#ppt_y-sin(pi*$)/81">
                                          <p:val>
                                            <p:fltVal val="0"/>
                                          </p:val>
                                        </p:tav>
                                        <p:tav tm="100000">
                                          <p:val>
                                            <p:fltVal val="1"/>
                                          </p:val>
                                        </p:tav>
                                      </p:tavLst>
                                    </p:anim>
                                    <p:animScale>
                                      <p:cBhvr>
                                        <p:cTn id="13" dur="26">
                                          <p:stCondLst>
                                            <p:cond delay="650"/>
                                          </p:stCondLst>
                                        </p:cTn>
                                        <p:tgtEl>
                                          <p:spTgt spid="34819"/>
                                        </p:tgtEl>
                                      </p:cBhvr>
                                      <p:to x="100000" y="60000"/>
                                    </p:animScale>
                                    <p:animScale>
                                      <p:cBhvr>
                                        <p:cTn id="14" dur="166" decel="50000">
                                          <p:stCondLst>
                                            <p:cond delay="676"/>
                                          </p:stCondLst>
                                        </p:cTn>
                                        <p:tgtEl>
                                          <p:spTgt spid="34819"/>
                                        </p:tgtEl>
                                      </p:cBhvr>
                                      <p:to x="100000" y="100000"/>
                                    </p:animScale>
                                    <p:animScale>
                                      <p:cBhvr>
                                        <p:cTn id="15" dur="26">
                                          <p:stCondLst>
                                            <p:cond delay="1312"/>
                                          </p:stCondLst>
                                        </p:cTn>
                                        <p:tgtEl>
                                          <p:spTgt spid="34819"/>
                                        </p:tgtEl>
                                      </p:cBhvr>
                                      <p:to x="100000" y="80000"/>
                                    </p:animScale>
                                    <p:animScale>
                                      <p:cBhvr>
                                        <p:cTn id="16" dur="166" decel="50000">
                                          <p:stCondLst>
                                            <p:cond delay="1338"/>
                                          </p:stCondLst>
                                        </p:cTn>
                                        <p:tgtEl>
                                          <p:spTgt spid="34819"/>
                                        </p:tgtEl>
                                      </p:cBhvr>
                                      <p:to x="100000" y="100000"/>
                                    </p:animScale>
                                    <p:animScale>
                                      <p:cBhvr>
                                        <p:cTn id="17" dur="26">
                                          <p:stCondLst>
                                            <p:cond delay="1642"/>
                                          </p:stCondLst>
                                        </p:cTn>
                                        <p:tgtEl>
                                          <p:spTgt spid="34819"/>
                                        </p:tgtEl>
                                      </p:cBhvr>
                                      <p:to x="100000" y="90000"/>
                                    </p:animScale>
                                    <p:animScale>
                                      <p:cBhvr>
                                        <p:cTn id="18" dur="166" decel="50000">
                                          <p:stCondLst>
                                            <p:cond delay="1668"/>
                                          </p:stCondLst>
                                        </p:cTn>
                                        <p:tgtEl>
                                          <p:spTgt spid="34819"/>
                                        </p:tgtEl>
                                      </p:cBhvr>
                                      <p:to x="100000" y="100000"/>
                                    </p:animScale>
                                    <p:animScale>
                                      <p:cBhvr>
                                        <p:cTn id="19" dur="26">
                                          <p:stCondLst>
                                            <p:cond delay="1808"/>
                                          </p:stCondLst>
                                        </p:cTn>
                                        <p:tgtEl>
                                          <p:spTgt spid="34819"/>
                                        </p:tgtEl>
                                      </p:cBhvr>
                                      <p:to x="100000" y="95000"/>
                                    </p:animScale>
                                    <p:animScale>
                                      <p:cBhvr>
                                        <p:cTn id="20" dur="166" decel="50000">
                                          <p:stCondLst>
                                            <p:cond delay="1834"/>
                                          </p:stCondLst>
                                        </p:cTn>
                                        <p:tgtEl>
                                          <p:spTgt spid="34819"/>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2000"/>
                                        <p:tgtEl>
                                          <p:spTgt spid="2"/>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0" presetClass="entr" presetSubtype="0"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2000"/>
                                        <p:tgtEl>
                                          <p:spTgt spid="3"/>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 presetClass="entr" presetSubtype="1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checkerboard(across)">
                                      <p:cBhvr>
                                        <p:cTn id="35" dur="500"/>
                                        <p:tgtEl>
                                          <p:spTgt spid="4"/>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5" presetClass="entr" presetSubtype="10" fill="hold" nodeType="click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checkerboard(across)">
                                      <p:cBhvr>
                                        <p:cTn id="4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20081231163911849"/>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 y="1"/>
            <a:ext cx="12172951" cy="738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WordArt 3"/>
          <p:cNvSpPr>
            <a:spLocks noChangeArrowheads="1" noChangeShapeType="1" noTextEdit="1"/>
          </p:cNvSpPr>
          <p:nvPr/>
        </p:nvSpPr>
        <p:spPr bwMode="auto">
          <a:xfrm>
            <a:off x="912285" y="476250"/>
            <a:ext cx="9984316" cy="16573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Wave2">
              <a:avLst>
                <a:gd name="adj1" fmla="val 13005"/>
                <a:gd name="adj2" fmla="val 0"/>
              </a:avLst>
            </a:prstTxWarp>
          </a:bodyPr>
          <a:lstStyle/>
          <a:p>
            <a:pPr algn="ctr"/>
            <a:r>
              <a:rPr lang="en-US" altLang="zh-CN" sz="3600" b="1" kern="10">
                <a:solidFill>
                  <a:srgbClr val="0000FF"/>
                </a:solidFill>
                <a:effectLst>
                  <a:outerShdw dist="35921" dir="2700000" algn="ctr" rotWithShape="0">
                    <a:srgbClr val="C0C0C0">
                      <a:alpha val="79999"/>
                    </a:srgbClr>
                  </a:outerShdw>
                </a:effectLst>
                <a:latin typeface="宋体"/>
                <a:ea typeface="宋体"/>
              </a:rPr>
              <a:t>Spring  Festival</a:t>
            </a:r>
            <a:endParaRPr lang="zh-CN" altLang="en-US" sz="3600" b="1" kern="10">
              <a:solidFill>
                <a:srgbClr val="0000FF"/>
              </a:solidFill>
              <a:effectLst>
                <a:outerShdw dist="35921" dir="2700000" algn="ctr" rotWithShape="0">
                  <a:srgbClr val="C0C0C0">
                    <a:alpha val="79999"/>
                  </a:srgbClr>
                </a:outerShdw>
              </a:effectLst>
              <a:latin typeface="宋体"/>
              <a:ea typeface="宋体"/>
            </a:endParaRPr>
          </a:p>
        </p:txBody>
      </p:sp>
      <p:sp>
        <p:nvSpPr>
          <p:cNvPr id="40964" name="Text Box 4"/>
          <p:cNvSpPr txBox="1">
            <a:spLocks noChangeArrowheads="1"/>
          </p:cNvSpPr>
          <p:nvPr/>
        </p:nvSpPr>
        <p:spPr bwMode="auto">
          <a:xfrm>
            <a:off x="122767" y="2636839"/>
            <a:ext cx="11643784" cy="57943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charset="0"/>
                <a:ea typeface="宋体" charset="-122"/>
              </a:defRPr>
            </a:lvl1pPr>
            <a:lvl2pPr>
              <a:defRPr sz="2800">
                <a:solidFill>
                  <a:schemeClr val="tx1"/>
                </a:solidFill>
                <a:latin typeface="Arial" charset="0"/>
                <a:ea typeface="宋体" charset="-122"/>
              </a:defRPr>
            </a:lvl2pPr>
            <a:lvl3pPr>
              <a:defRPr sz="2400">
                <a:solidFill>
                  <a:schemeClr val="tx1"/>
                </a:solidFill>
                <a:latin typeface="Arial" charset="0"/>
                <a:ea typeface="宋体" charset="-122"/>
              </a:defRPr>
            </a:lvl3pPr>
            <a:lvl4pPr>
              <a:defRPr sz="2000">
                <a:solidFill>
                  <a:schemeClr val="tx1"/>
                </a:solidFill>
                <a:latin typeface="Arial" charset="0"/>
                <a:ea typeface="宋体" charset="-122"/>
              </a:defRPr>
            </a:lvl4pPr>
            <a:lvl5pPr>
              <a:defRPr sz="2000">
                <a:solidFill>
                  <a:schemeClr val="tx1"/>
                </a:solidFill>
                <a:latin typeface="Arial" charset="0"/>
                <a:ea typeface="宋体" charset="-122"/>
              </a:defRPr>
            </a:lvl5pPr>
            <a:lvl6pPr eaLnBrk="0" hangingPunct="0">
              <a:defRPr sz="2000">
                <a:solidFill>
                  <a:schemeClr val="tx1"/>
                </a:solidFill>
                <a:latin typeface="Arial" charset="0"/>
                <a:ea typeface="宋体" charset="-122"/>
              </a:defRPr>
            </a:lvl6pPr>
            <a:lvl7pPr eaLnBrk="0" hangingPunct="0">
              <a:defRPr sz="2000">
                <a:solidFill>
                  <a:schemeClr val="tx1"/>
                </a:solidFill>
                <a:latin typeface="Arial" charset="0"/>
                <a:ea typeface="宋体" charset="-122"/>
              </a:defRPr>
            </a:lvl7pPr>
            <a:lvl8pPr eaLnBrk="0" hangingPunct="0">
              <a:defRPr sz="2000">
                <a:solidFill>
                  <a:schemeClr val="tx1"/>
                </a:solidFill>
                <a:latin typeface="Arial" charset="0"/>
                <a:ea typeface="宋体" charset="-122"/>
              </a:defRPr>
            </a:lvl8pPr>
            <a:lvl9pPr eaLnBrk="0" hangingPunct="0">
              <a:defRPr sz="2000">
                <a:solidFill>
                  <a:schemeClr val="tx1"/>
                </a:solidFill>
                <a:latin typeface="Arial" charset="0"/>
                <a:ea typeface="宋体" charset="-122"/>
              </a:defRPr>
            </a:lvl9pPr>
          </a:lstStyle>
          <a:p>
            <a:pPr>
              <a:spcBef>
                <a:spcPct val="50000"/>
              </a:spcBef>
            </a:pPr>
            <a:r>
              <a:rPr lang="en-US" altLang="zh-CN" b="1">
                <a:solidFill>
                  <a:srgbClr val="0000FF"/>
                </a:solidFill>
              </a:rPr>
              <a:t>1. It’s  in   January    or   February.</a:t>
            </a:r>
          </a:p>
        </p:txBody>
      </p:sp>
      <p:sp>
        <p:nvSpPr>
          <p:cNvPr id="40965" name="Text Box 5"/>
          <p:cNvSpPr txBox="1">
            <a:spLocks noChangeArrowheads="1"/>
          </p:cNvSpPr>
          <p:nvPr/>
        </p:nvSpPr>
        <p:spPr bwMode="auto">
          <a:xfrm>
            <a:off x="918633" y="3284539"/>
            <a:ext cx="8189384" cy="57943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charset="0"/>
                <a:ea typeface="宋体" charset="-122"/>
              </a:defRPr>
            </a:lvl1pPr>
            <a:lvl2pPr>
              <a:defRPr sz="2800">
                <a:solidFill>
                  <a:schemeClr val="tx1"/>
                </a:solidFill>
                <a:latin typeface="Arial" charset="0"/>
                <a:ea typeface="宋体" charset="-122"/>
              </a:defRPr>
            </a:lvl2pPr>
            <a:lvl3pPr>
              <a:defRPr sz="2400">
                <a:solidFill>
                  <a:schemeClr val="tx1"/>
                </a:solidFill>
                <a:latin typeface="Arial" charset="0"/>
                <a:ea typeface="宋体" charset="-122"/>
              </a:defRPr>
            </a:lvl3pPr>
            <a:lvl4pPr>
              <a:defRPr sz="2000">
                <a:solidFill>
                  <a:schemeClr val="tx1"/>
                </a:solidFill>
                <a:latin typeface="Arial" charset="0"/>
                <a:ea typeface="宋体" charset="-122"/>
              </a:defRPr>
            </a:lvl4pPr>
            <a:lvl5pPr>
              <a:defRPr sz="2000">
                <a:solidFill>
                  <a:schemeClr val="tx1"/>
                </a:solidFill>
                <a:latin typeface="Arial" charset="0"/>
                <a:ea typeface="宋体" charset="-122"/>
              </a:defRPr>
            </a:lvl5pPr>
            <a:lvl6pPr eaLnBrk="0" hangingPunct="0">
              <a:defRPr sz="2000">
                <a:solidFill>
                  <a:schemeClr val="tx1"/>
                </a:solidFill>
                <a:latin typeface="Arial" charset="0"/>
                <a:ea typeface="宋体" charset="-122"/>
              </a:defRPr>
            </a:lvl6pPr>
            <a:lvl7pPr eaLnBrk="0" hangingPunct="0">
              <a:defRPr sz="2000">
                <a:solidFill>
                  <a:schemeClr val="tx1"/>
                </a:solidFill>
                <a:latin typeface="Arial" charset="0"/>
                <a:ea typeface="宋体" charset="-122"/>
              </a:defRPr>
            </a:lvl7pPr>
            <a:lvl8pPr eaLnBrk="0" hangingPunct="0">
              <a:defRPr sz="2000">
                <a:solidFill>
                  <a:schemeClr val="tx1"/>
                </a:solidFill>
                <a:latin typeface="Arial" charset="0"/>
                <a:ea typeface="宋体" charset="-122"/>
              </a:defRPr>
            </a:lvl8pPr>
            <a:lvl9pPr eaLnBrk="0" hangingPunct="0">
              <a:defRPr sz="2000">
                <a:solidFill>
                  <a:schemeClr val="tx1"/>
                </a:solidFill>
                <a:latin typeface="Arial" charset="0"/>
                <a:ea typeface="宋体" charset="-122"/>
              </a:defRPr>
            </a:lvl9pPr>
          </a:lstStyle>
          <a:p>
            <a:pPr>
              <a:spcBef>
                <a:spcPct val="50000"/>
              </a:spcBef>
            </a:pPr>
            <a:r>
              <a:rPr lang="en-US" altLang="zh-CN" b="1">
                <a:solidFill>
                  <a:srgbClr val="0000FF"/>
                </a:solidFill>
              </a:rPr>
              <a:t>2. It’s really important.</a:t>
            </a:r>
          </a:p>
        </p:txBody>
      </p:sp>
      <p:sp>
        <p:nvSpPr>
          <p:cNvPr id="40966" name="Text Box 6"/>
          <p:cNvSpPr txBox="1">
            <a:spLocks noChangeArrowheads="1"/>
          </p:cNvSpPr>
          <p:nvPr/>
        </p:nvSpPr>
        <p:spPr bwMode="auto">
          <a:xfrm>
            <a:off x="527051" y="3867150"/>
            <a:ext cx="10274300" cy="5794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charset="0"/>
                <a:ea typeface="宋体" charset="-122"/>
              </a:defRPr>
            </a:lvl1pPr>
            <a:lvl2pPr>
              <a:defRPr sz="2800">
                <a:solidFill>
                  <a:schemeClr val="tx1"/>
                </a:solidFill>
                <a:latin typeface="Arial" charset="0"/>
                <a:ea typeface="宋体" charset="-122"/>
              </a:defRPr>
            </a:lvl2pPr>
            <a:lvl3pPr>
              <a:defRPr sz="2400">
                <a:solidFill>
                  <a:schemeClr val="tx1"/>
                </a:solidFill>
                <a:latin typeface="Arial" charset="0"/>
                <a:ea typeface="宋体" charset="-122"/>
              </a:defRPr>
            </a:lvl3pPr>
            <a:lvl4pPr>
              <a:defRPr sz="2000">
                <a:solidFill>
                  <a:schemeClr val="tx1"/>
                </a:solidFill>
                <a:latin typeface="Arial" charset="0"/>
                <a:ea typeface="宋体" charset="-122"/>
              </a:defRPr>
            </a:lvl4pPr>
            <a:lvl5pPr>
              <a:defRPr sz="2000">
                <a:solidFill>
                  <a:schemeClr val="tx1"/>
                </a:solidFill>
                <a:latin typeface="Arial" charset="0"/>
                <a:ea typeface="宋体" charset="-122"/>
              </a:defRPr>
            </a:lvl5pPr>
            <a:lvl6pPr eaLnBrk="0" hangingPunct="0">
              <a:defRPr sz="2000">
                <a:solidFill>
                  <a:schemeClr val="tx1"/>
                </a:solidFill>
                <a:latin typeface="Arial" charset="0"/>
                <a:ea typeface="宋体" charset="-122"/>
              </a:defRPr>
            </a:lvl6pPr>
            <a:lvl7pPr eaLnBrk="0" hangingPunct="0">
              <a:defRPr sz="2000">
                <a:solidFill>
                  <a:schemeClr val="tx1"/>
                </a:solidFill>
                <a:latin typeface="Arial" charset="0"/>
                <a:ea typeface="宋体" charset="-122"/>
              </a:defRPr>
            </a:lvl7pPr>
            <a:lvl8pPr eaLnBrk="0" hangingPunct="0">
              <a:defRPr sz="2000">
                <a:solidFill>
                  <a:schemeClr val="tx1"/>
                </a:solidFill>
                <a:latin typeface="Arial" charset="0"/>
                <a:ea typeface="宋体" charset="-122"/>
              </a:defRPr>
            </a:lvl8pPr>
            <a:lvl9pPr eaLnBrk="0" hangingPunct="0">
              <a:defRPr sz="2000">
                <a:solidFill>
                  <a:schemeClr val="tx1"/>
                </a:solidFill>
                <a:latin typeface="Arial" charset="0"/>
                <a:ea typeface="宋体" charset="-122"/>
              </a:defRPr>
            </a:lvl9pPr>
          </a:lstStyle>
          <a:p>
            <a:r>
              <a:rPr lang="zh-CN" altLang="en-US" b="1">
                <a:solidFill>
                  <a:srgbClr val="0000FF"/>
                </a:solidFill>
              </a:rPr>
              <a:t> </a:t>
            </a:r>
            <a:r>
              <a:rPr lang="en-US" altLang="zh-CN" b="1">
                <a:solidFill>
                  <a:srgbClr val="0000FF"/>
                </a:solidFill>
              </a:rPr>
              <a:t>3. Children  wear  new  clothes .</a:t>
            </a:r>
          </a:p>
        </p:txBody>
      </p:sp>
      <p:sp>
        <p:nvSpPr>
          <p:cNvPr id="40967" name="Text Box 7"/>
          <p:cNvSpPr txBox="1">
            <a:spLocks noChangeArrowheads="1"/>
          </p:cNvSpPr>
          <p:nvPr/>
        </p:nvSpPr>
        <p:spPr bwMode="auto">
          <a:xfrm>
            <a:off x="1140885" y="4724400"/>
            <a:ext cx="8572500" cy="5794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charset="0"/>
                <a:ea typeface="宋体" charset="-122"/>
              </a:defRPr>
            </a:lvl1pPr>
            <a:lvl2pPr>
              <a:defRPr sz="2800">
                <a:solidFill>
                  <a:schemeClr val="tx1"/>
                </a:solidFill>
                <a:latin typeface="Arial" charset="0"/>
                <a:ea typeface="宋体" charset="-122"/>
              </a:defRPr>
            </a:lvl2pPr>
            <a:lvl3pPr>
              <a:defRPr sz="2400">
                <a:solidFill>
                  <a:schemeClr val="tx1"/>
                </a:solidFill>
                <a:latin typeface="Arial" charset="0"/>
                <a:ea typeface="宋体" charset="-122"/>
              </a:defRPr>
            </a:lvl3pPr>
            <a:lvl4pPr>
              <a:defRPr sz="2000">
                <a:solidFill>
                  <a:schemeClr val="tx1"/>
                </a:solidFill>
                <a:latin typeface="Arial" charset="0"/>
                <a:ea typeface="宋体" charset="-122"/>
              </a:defRPr>
            </a:lvl4pPr>
            <a:lvl5pPr>
              <a:defRPr sz="2000">
                <a:solidFill>
                  <a:schemeClr val="tx1"/>
                </a:solidFill>
                <a:latin typeface="Arial" charset="0"/>
                <a:ea typeface="宋体" charset="-122"/>
              </a:defRPr>
            </a:lvl5pPr>
            <a:lvl6pPr eaLnBrk="0" hangingPunct="0">
              <a:defRPr sz="2000">
                <a:solidFill>
                  <a:schemeClr val="tx1"/>
                </a:solidFill>
                <a:latin typeface="Arial" charset="0"/>
                <a:ea typeface="宋体" charset="-122"/>
              </a:defRPr>
            </a:lvl6pPr>
            <a:lvl7pPr eaLnBrk="0" hangingPunct="0">
              <a:defRPr sz="2000">
                <a:solidFill>
                  <a:schemeClr val="tx1"/>
                </a:solidFill>
                <a:latin typeface="Arial" charset="0"/>
                <a:ea typeface="宋体" charset="-122"/>
              </a:defRPr>
            </a:lvl7pPr>
            <a:lvl8pPr eaLnBrk="0" hangingPunct="0">
              <a:defRPr sz="2000">
                <a:solidFill>
                  <a:schemeClr val="tx1"/>
                </a:solidFill>
                <a:latin typeface="Arial" charset="0"/>
                <a:ea typeface="宋体" charset="-122"/>
              </a:defRPr>
            </a:lvl8pPr>
            <a:lvl9pPr eaLnBrk="0" hangingPunct="0">
              <a:defRPr sz="2000">
                <a:solidFill>
                  <a:schemeClr val="tx1"/>
                </a:solidFill>
                <a:latin typeface="Arial" charset="0"/>
                <a:ea typeface="宋体" charset="-122"/>
              </a:defRPr>
            </a:lvl9pPr>
          </a:lstStyle>
          <a:p>
            <a:pPr>
              <a:spcBef>
                <a:spcPct val="50000"/>
              </a:spcBef>
            </a:pPr>
            <a:r>
              <a:rPr lang="en-US" altLang="zh-CN" b="1">
                <a:solidFill>
                  <a:srgbClr val="0000FF"/>
                </a:solidFill>
              </a:rPr>
              <a:t>4.They  visit   their  friends.</a:t>
            </a:r>
          </a:p>
        </p:txBody>
      </p:sp>
      <p:sp>
        <p:nvSpPr>
          <p:cNvPr id="40968" name="Text Box 8"/>
          <p:cNvSpPr txBox="1">
            <a:spLocks noChangeArrowheads="1"/>
          </p:cNvSpPr>
          <p:nvPr/>
        </p:nvSpPr>
        <p:spPr bwMode="auto">
          <a:xfrm>
            <a:off x="1490134" y="5516564"/>
            <a:ext cx="7675033" cy="57943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charset="0"/>
                <a:ea typeface="宋体" charset="-122"/>
              </a:defRPr>
            </a:lvl1pPr>
            <a:lvl2pPr>
              <a:defRPr sz="2800">
                <a:solidFill>
                  <a:schemeClr val="tx1"/>
                </a:solidFill>
                <a:latin typeface="Arial" charset="0"/>
                <a:ea typeface="宋体" charset="-122"/>
              </a:defRPr>
            </a:lvl2pPr>
            <a:lvl3pPr>
              <a:defRPr sz="2400">
                <a:solidFill>
                  <a:schemeClr val="tx1"/>
                </a:solidFill>
                <a:latin typeface="Arial" charset="0"/>
                <a:ea typeface="宋体" charset="-122"/>
              </a:defRPr>
            </a:lvl3pPr>
            <a:lvl4pPr>
              <a:defRPr sz="2000">
                <a:solidFill>
                  <a:schemeClr val="tx1"/>
                </a:solidFill>
                <a:latin typeface="Arial" charset="0"/>
                <a:ea typeface="宋体" charset="-122"/>
              </a:defRPr>
            </a:lvl4pPr>
            <a:lvl5pPr>
              <a:defRPr sz="2000">
                <a:solidFill>
                  <a:schemeClr val="tx1"/>
                </a:solidFill>
                <a:latin typeface="Arial" charset="0"/>
                <a:ea typeface="宋体" charset="-122"/>
              </a:defRPr>
            </a:lvl5pPr>
            <a:lvl6pPr eaLnBrk="0" hangingPunct="0">
              <a:defRPr sz="2000">
                <a:solidFill>
                  <a:schemeClr val="tx1"/>
                </a:solidFill>
                <a:latin typeface="Arial" charset="0"/>
                <a:ea typeface="宋体" charset="-122"/>
              </a:defRPr>
            </a:lvl6pPr>
            <a:lvl7pPr eaLnBrk="0" hangingPunct="0">
              <a:defRPr sz="2000">
                <a:solidFill>
                  <a:schemeClr val="tx1"/>
                </a:solidFill>
                <a:latin typeface="Arial" charset="0"/>
                <a:ea typeface="宋体" charset="-122"/>
              </a:defRPr>
            </a:lvl7pPr>
            <a:lvl8pPr eaLnBrk="0" hangingPunct="0">
              <a:defRPr sz="2000">
                <a:solidFill>
                  <a:schemeClr val="tx1"/>
                </a:solidFill>
                <a:latin typeface="Arial" charset="0"/>
                <a:ea typeface="宋体" charset="-122"/>
              </a:defRPr>
            </a:lvl8pPr>
            <a:lvl9pPr eaLnBrk="0" hangingPunct="0">
              <a:defRPr sz="2000">
                <a:solidFill>
                  <a:schemeClr val="tx1"/>
                </a:solidFill>
                <a:latin typeface="Arial" charset="0"/>
                <a:ea typeface="宋体" charset="-122"/>
              </a:defRPr>
            </a:lvl9pPr>
          </a:lstStyle>
          <a:p>
            <a:pPr>
              <a:spcBef>
                <a:spcPct val="50000"/>
              </a:spcBef>
            </a:pPr>
            <a:r>
              <a:rPr lang="en-US" altLang="zh-CN" b="1">
                <a:solidFill>
                  <a:srgbClr val="0000FF"/>
                </a:solidFill>
              </a:rPr>
              <a:t>5.They  have  a   good   time .</a:t>
            </a:r>
          </a:p>
        </p:txBody>
      </p:sp>
    </p:spTree>
    <p:extLst>
      <p:ext uri="{BB962C8B-B14F-4D97-AF65-F5344CB8AC3E}">
        <p14:creationId xmlns:p14="http://schemas.microsoft.com/office/powerpoint/2010/main" val="33855878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40964"/>
                                        </p:tgtEl>
                                        <p:attrNameLst>
                                          <p:attrName>style.visibility</p:attrName>
                                        </p:attrNameLst>
                                      </p:cBhvr>
                                      <p:to>
                                        <p:strVal val="visible"/>
                                      </p:to>
                                    </p:set>
                                    <p:anim calcmode="discrete" valueType="clr">
                                      <p:cBhvr override="childStyle">
                                        <p:cTn id="7" dur="80"/>
                                        <p:tgtEl>
                                          <p:spTgt spid="4096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0964"/>
                                        </p:tgtEl>
                                        <p:attrNameLst>
                                          <p:attrName>fillcolor</p:attrName>
                                        </p:attrNameLst>
                                      </p:cBhvr>
                                      <p:tavLst>
                                        <p:tav tm="0">
                                          <p:val>
                                            <p:clrVal>
                                              <a:schemeClr val="accent2"/>
                                            </p:clrVal>
                                          </p:val>
                                        </p:tav>
                                        <p:tav tm="50000">
                                          <p:val>
                                            <p:clrVal>
                                              <a:schemeClr val="hlink"/>
                                            </p:clrVal>
                                          </p:val>
                                        </p:tav>
                                      </p:tavLst>
                                    </p:anim>
                                    <p:set>
                                      <p:cBhvr>
                                        <p:cTn id="9" dur="80"/>
                                        <p:tgtEl>
                                          <p:spTgt spid="40964"/>
                                        </p:tgtEl>
                                        <p:attrNameLst>
                                          <p:attrName>fill.type</p:attrName>
                                        </p:attrNameLst>
                                      </p:cBhvr>
                                      <p:to>
                                        <p:strVal val="solid"/>
                                      </p:to>
                                    </p:set>
                                  </p:childTnLst>
                                  <p:subTnLst>
                                    <p:audio>
                                      <p:cMediaNode>
                                        <p:cTn display="0" masterRel="sameClick">
                                          <p:stCondLst>
                                            <p:cond evt="begin" delay="0">
                                              <p:tn val="5"/>
                                            </p:cond>
                                          </p:stCondLst>
                                          <p:endCondLst>
                                            <p:cond evt="onStopAudio" delay="0">
                                              <p:tgtEl>
                                                <p:sldTgt/>
                                              </p:tgtEl>
                                            </p:cond>
                                          </p:endCondLst>
                                        </p:cTn>
                                        <p:tgtEl>
                                          <p:sndTgt r:embed="rId2" name="type.wav"/>
                                        </p:tgtEl>
                                      </p:cMediaNode>
                                    </p:audio>
                                  </p:subTnLst>
                                </p:cTn>
                              </p:par>
                            </p:childTnLst>
                          </p:cTn>
                        </p:par>
                      </p:childTnLst>
                    </p:cTn>
                  </p:par>
                  <p:par>
                    <p:cTn id="10" fill="hold" nodeType="clickPar">
                      <p:stCondLst>
                        <p:cond delay="indefinite"/>
                      </p:stCondLst>
                      <p:childTnLst>
                        <p:par>
                          <p:cTn id="11" fill="hold" nodeType="withGroup">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40965">
                                            <p:txEl>
                                              <p:pRg st="0" end="0"/>
                                            </p:txEl>
                                          </p:spTgt>
                                        </p:tgtEl>
                                        <p:attrNameLst>
                                          <p:attrName>style.visibility</p:attrName>
                                        </p:attrNameLst>
                                      </p:cBhvr>
                                      <p:to>
                                        <p:strVal val="visible"/>
                                      </p:to>
                                    </p:set>
                                    <p:anim calcmode="discrete" valueType="clr">
                                      <p:cBhvr override="childStyle">
                                        <p:cTn id="14" dur="80"/>
                                        <p:tgtEl>
                                          <p:spTgt spid="4096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40965">
                                            <p:txEl>
                                              <p:pRg st="0" end="0"/>
                                            </p:txEl>
                                          </p:spTgt>
                                        </p:tgtEl>
                                        <p:attrNameLst>
                                          <p:attrName>fillcolor</p:attrName>
                                        </p:attrNameLst>
                                      </p:cBhvr>
                                      <p:tavLst>
                                        <p:tav tm="0">
                                          <p:val>
                                            <p:clrVal>
                                              <a:schemeClr val="accent2"/>
                                            </p:clrVal>
                                          </p:val>
                                        </p:tav>
                                        <p:tav tm="50000">
                                          <p:val>
                                            <p:clrVal>
                                              <a:schemeClr val="hlink"/>
                                            </p:clrVal>
                                          </p:val>
                                        </p:tav>
                                      </p:tavLst>
                                    </p:anim>
                                    <p:set>
                                      <p:cBhvr>
                                        <p:cTn id="16" dur="80"/>
                                        <p:tgtEl>
                                          <p:spTgt spid="40965">
                                            <p:txEl>
                                              <p:pRg st="0" end="0"/>
                                            </p:txEl>
                                          </p:spTgt>
                                        </p:tgtEl>
                                        <p:attrNameLst>
                                          <p:attrName>fill.type</p:attrName>
                                        </p:attrNameLst>
                                      </p:cBhvr>
                                      <p:to>
                                        <p:strVal val="solid"/>
                                      </p:to>
                                    </p:set>
                                  </p:childTnLst>
                                  <p:subTnLst>
                                    <p:audio>
                                      <p:cMediaNode>
                                        <p:cTn display="0" masterRel="sameClick">
                                          <p:stCondLst>
                                            <p:cond evt="begin" delay="0">
                                              <p:tn val="12"/>
                                            </p:cond>
                                          </p:stCondLst>
                                          <p:endCondLst>
                                            <p:cond evt="onStopAudio" delay="0">
                                              <p:tgtEl>
                                                <p:sldTgt/>
                                              </p:tgtEl>
                                            </p:cond>
                                          </p:endCondLst>
                                        </p:cTn>
                                        <p:tgtEl>
                                          <p:sndTgt r:embed="rId2" name="type.wav"/>
                                        </p:tgtEl>
                                      </p:cMediaNode>
                                    </p:audio>
                                  </p:subTnLst>
                                </p:cTn>
                              </p:par>
                            </p:childTnLst>
                          </p:cTn>
                        </p:par>
                      </p:childTnLst>
                    </p:cTn>
                  </p:par>
                  <p:par>
                    <p:cTn id="17" fill="hold" nodeType="clickPar">
                      <p:stCondLst>
                        <p:cond delay="indefinite"/>
                      </p:stCondLst>
                      <p:childTnLst>
                        <p:par>
                          <p:cTn id="18" fill="hold" nodeType="withGroup">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40966">
                                            <p:txEl>
                                              <p:pRg st="0" end="0"/>
                                            </p:txEl>
                                          </p:spTgt>
                                        </p:tgtEl>
                                        <p:attrNameLst>
                                          <p:attrName>style.visibility</p:attrName>
                                        </p:attrNameLst>
                                      </p:cBhvr>
                                      <p:to>
                                        <p:strVal val="visible"/>
                                      </p:to>
                                    </p:set>
                                    <p:anim calcmode="discrete" valueType="clr">
                                      <p:cBhvr override="childStyle">
                                        <p:cTn id="21" dur="80"/>
                                        <p:tgtEl>
                                          <p:spTgt spid="4096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40966">
                                            <p:txEl>
                                              <p:pRg st="0" end="0"/>
                                            </p:txEl>
                                          </p:spTgt>
                                        </p:tgtEl>
                                        <p:attrNameLst>
                                          <p:attrName>fillcolor</p:attrName>
                                        </p:attrNameLst>
                                      </p:cBhvr>
                                      <p:tavLst>
                                        <p:tav tm="0">
                                          <p:val>
                                            <p:clrVal>
                                              <a:schemeClr val="accent2"/>
                                            </p:clrVal>
                                          </p:val>
                                        </p:tav>
                                        <p:tav tm="50000">
                                          <p:val>
                                            <p:clrVal>
                                              <a:schemeClr val="hlink"/>
                                            </p:clrVal>
                                          </p:val>
                                        </p:tav>
                                      </p:tavLst>
                                    </p:anim>
                                    <p:set>
                                      <p:cBhvr>
                                        <p:cTn id="23" dur="80"/>
                                        <p:tgtEl>
                                          <p:spTgt spid="40966">
                                            <p:txEl>
                                              <p:pRg st="0" end="0"/>
                                            </p:txEl>
                                          </p:spTgt>
                                        </p:tgtEl>
                                        <p:attrNameLst>
                                          <p:attrName>fill.type</p:attrName>
                                        </p:attrNameLst>
                                      </p:cBhvr>
                                      <p:to>
                                        <p:strVal val="solid"/>
                                      </p:to>
                                    </p:set>
                                  </p:childTnLst>
                                  <p:subTnLst>
                                    <p:audio>
                                      <p:cMediaNode>
                                        <p:cTn display="0" masterRel="sameClick">
                                          <p:stCondLst>
                                            <p:cond evt="begin" delay="0">
                                              <p:tn val="19"/>
                                            </p:cond>
                                          </p:stCondLst>
                                          <p:endCondLst>
                                            <p:cond evt="onStopAudio" delay="0">
                                              <p:tgtEl>
                                                <p:sldTgt/>
                                              </p:tgtEl>
                                            </p:cond>
                                          </p:endCondLst>
                                        </p:cTn>
                                        <p:tgtEl>
                                          <p:sndTgt r:embed="rId2" name="type.wav"/>
                                        </p:tgtEl>
                                      </p:cMediaNode>
                                    </p:audio>
                                  </p:subTnLst>
                                </p:cTn>
                              </p:par>
                            </p:childTnLst>
                          </p:cTn>
                        </p:par>
                      </p:childTnLst>
                    </p:cTn>
                  </p:par>
                  <p:par>
                    <p:cTn id="24" fill="hold" nodeType="clickPar">
                      <p:stCondLst>
                        <p:cond delay="indefinite"/>
                      </p:stCondLst>
                      <p:childTnLst>
                        <p:par>
                          <p:cTn id="25" fill="hold" nodeType="withGroup">
                            <p:stCondLst>
                              <p:cond delay="0"/>
                            </p:stCondLst>
                            <p:childTnLst>
                              <p:par>
                                <p:cTn id="26" presetID="27" presetClass="entr" presetSubtype="0" fill="hold" nodeType="clickEffect">
                                  <p:stCondLst>
                                    <p:cond delay="0"/>
                                  </p:stCondLst>
                                  <p:iterate type="lt">
                                    <p:tmPct val="50000"/>
                                  </p:iterate>
                                  <p:childTnLst>
                                    <p:set>
                                      <p:cBhvr>
                                        <p:cTn id="27" dur="1" fill="hold">
                                          <p:stCondLst>
                                            <p:cond delay="0"/>
                                          </p:stCondLst>
                                        </p:cTn>
                                        <p:tgtEl>
                                          <p:spTgt spid="40967">
                                            <p:txEl>
                                              <p:pRg st="0" end="0"/>
                                            </p:txEl>
                                          </p:spTgt>
                                        </p:tgtEl>
                                        <p:attrNameLst>
                                          <p:attrName>style.visibility</p:attrName>
                                        </p:attrNameLst>
                                      </p:cBhvr>
                                      <p:to>
                                        <p:strVal val="visible"/>
                                      </p:to>
                                    </p:set>
                                    <p:anim calcmode="discrete" valueType="clr">
                                      <p:cBhvr override="childStyle">
                                        <p:cTn id="28" dur="80"/>
                                        <p:tgtEl>
                                          <p:spTgt spid="40967">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40967">
                                            <p:txEl>
                                              <p:pRg st="0" end="0"/>
                                            </p:txEl>
                                          </p:spTgt>
                                        </p:tgtEl>
                                        <p:attrNameLst>
                                          <p:attrName>fillcolor</p:attrName>
                                        </p:attrNameLst>
                                      </p:cBhvr>
                                      <p:tavLst>
                                        <p:tav tm="0">
                                          <p:val>
                                            <p:clrVal>
                                              <a:schemeClr val="accent2"/>
                                            </p:clrVal>
                                          </p:val>
                                        </p:tav>
                                        <p:tav tm="50000">
                                          <p:val>
                                            <p:clrVal>
                                              <a:schemeClr val="hlink"/>
                                            </p:clrVal>
                                          </p:val>
                                        </p:tav>
                                      </p:tavLst>
                                    </p:anim>
                                    <p:set>
                                      <p:cBhvr>
                                        <p:cTn id="30" dur="80"/>
                                        <p:tgtEl>
                                          <p:spTgt spid="40967">
                                            <p:txEl>
                                              <p:pRg st="0" end="0"/>
                                            </p:txEl>
                                          </p:spTgt>
                                        </p:tgtEl>
                                        <p:attrNameLst>
                                          <p:attrName>fill.type</p:attrName>
                                        </p:attrNameLst>
                                      </p:cBhvr>
                                      <p:to>
                                        <p:strVal val="solid"/>
                                      </p:to>
                                    </p:set>
                                  </p:childTnLst>
                                  <p:subTnLst>
                                    <p:audio>
                                      <p:cMediaNode>
                                        <p:cTn display="0" masterRel="sameClick">
                                          <p:stCondLst>
                                            <p:cond evt="begin" delay="0">
                                              <p:tn val="26"/>
                                            </p:cond>
                                          </p:stCondLst>
                                          <p:endCondLst>
                                            <p:cond evt="onStopAudio" delay="0">
                                              <p:tgtEl>
                                                <p:sldTgt/>
                                              </p:tgtEl>
                                            </p:cond>
                                          </p:endCondLst>
                                        </p:cTn>
                                        <p:tgtEl>
                                          <p:sndTgt r:embed="rId2" name="type.wav"/>
                                        </p:tgtEl>
                                      </p:cMediaNode>
                                    </p:audio>
                                  </p:subTnLst>
                                </p:cTn>
                              </p:par>
                            </p:childTnLst>
                          </p:cTn>
                        </p:par>
                      </p:childTnLst>
                    </p:cTn>
                  </p:par>
                  <p:par>
                    <p:cTn id="31" fill="hold" nodeType="clickPar">
                      <p:stCondLst>
                        <p:cond delay="indefinite"/>
                      </p:stCondLst>
                      <p:childTnLst>
                        <p:par>
                          <p:cTn id="32" fill="hold" nodeType="withGroup">
                            <p:stCondLst>
                              <p:cond delay="0"/>
                            </p:stCondLst>
                            <p:childTnLst>
                              <p:par>
                                <p:cTn id="33" presetID="27" presetClass="entr" presetSubtype="0" fill="hold" nodeType="clickEffect">
                                  <p:stCondLst>
                                    <p:cond delay="0"/>
                                  </p:stCondLst>
                                  <p:iterate type="lt">
                                    <p:tmPct val="50000"/>
                                  </p:iterate>
                                  <p:childTnLst>
                                    <p:set>
                                      <p:cBhvr>
                                        <p:cTn id="34" dur="1" fill="hold">
                                          <p:stCondLst>
                                            <p:cond delay="0"/>
                                          </p:stCondLst>
                                        </p:cTn>
                                        <p:tgtEl>
                                          <p:spTgt spid="40968">
                                            <p:txEl>
                                              <p:pRg st="0" end="0"/>
                                            </p:txEl>
                                          </p:spTgt>
                                        </p:tgtEl>
                                        <p:attrNameLst>
                                          <p:attrName>style.visibility</p:attrName>
                                        </p:attrNameLst>
                                      </p:cBhvr>
                                      <p:to>
                                        <p:strVal val="visible"/>
                                      </p:to>
                                    </p:set>
                                    <p:anim calcmode="discrete" valueType="clr">
                                      <p:cBhvr override="childStyle">
                                        <p:cTn id="35" dur="80"/>
                                        <p:tgtEl>
                                          <p:spTgt spid="40968">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40968">
                                            <p:txEl>
                                              <p:pRg st="0" end="0"/>
                                            </p:txEl>
                                          </p:spTgt>
                                        </p:tgtEl>
                                        <p:attrNameLst>
                                          <p:attrName>fillcolor</p:attrName>
                                        </p:attrNameLst>
                                      </p:cBhvr>
                                      <p:tavLst>
                                        <p:tav tm="0">
                                          <p:val>
                                            <p:clrVal>
                                              <a:schemeClr val="accent2"/>
                                            </p:clrVal>
                                          </p:val>
                                        </p:tav>
                                        <p:tav tm="50000">
                                          <p:val>
                                            <p:clrVal>
                                              <a:schemeClr val="hlink"/>
                                            </p:clrVal>
                                          </p:val>
                                        </p:tav>
                                      </p:tavLst>
                                    </p:anim>
                                    <p:set>
                                      <p:cBhvr>
                                        <p:cTn id="37" dur="80"/>
                                        <p:tgtEl>
                                          <p:spTgt spid="40968">
                                            <p:txEl>
                                              <p:pRg st="0" end="0"/>
                                            </p:txEl>
                                          </p:spTgt>
                                        </p:tgtEl>
                                        <p:attrNameLst>
                                          <p:attrName>fill.type</p:attrName>
                                        </p:attrNameLst>
                                      </p:cBhvr>
                                      <p:to>
                                        <p:strVal val="solid"/>
                                      </p:to>
                                    </p:set>
                                  </p:childTnLst>
                                  <p:subTnLst>
                                    <p:audio>
                                      <p:cMediaNode>
                                        <p:cTn display="0" masterRel="sameClick">
                                          <p:stCondLst>
                                            <p:cond evt="begin" delay="0">
                                              <p:tn val="33"/>
                                            </p:cond>
                                          </p:stCondLst>
                                          <p:endCondLst>
                                            <p:cond evt="onStopAudio" delay="0">
                                              <p:tgtEl>
                                                <p:sldTgt/>
                                              </p:tgtEl>
                                            </p:cond>
                                          </p:endCondLst>
                                        </p:cTn>
                                        <p:tgtEl>
                                          <p:sndTgt r:embed="rId2"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extBox 1"/>
          <p:cNvSpPr txBox="1"/>
          <p:nvPr/>
        </p:nvSpPr>
        <p:spPr>
          <a:xfrm>
            <a:off x="203835" y="5989320"/>
            <a:ext cx="5314315" cy="645160"/>
          </a:xfrm>
          <a:prstGeom prst="rect">
            <a:avLst/>
          </a:prstGeom>
          <a:noFill/>
        </p:spPr>
        <p:txBody>
          <a:bodyPr wrap="square" rtlCol="0">
            <a:spAutoFit/>
          </a:bodyPr>
          <a:lstStyle/>
          <a:p>
            <a:r>
              <a:rPr lang="en-US" altLang="zh-CN" sz="3600" b="1" dirty="0" smtClean="0">
                <a:latin typeface="Times New Roman" panose="02020603050405020304" pitchFamily="18" charset="0"/>
                <a:cs typeface="Times New Roman" panose="02020603050405020304" pitchFamily="18" charset="0"/>
              </a:rPr>
              <a:t>People have firecrackers</a:t>
            </a:r>
            <a:r>
              <a:rPr lang="en-US" altLang="zh-CN" sz="3600" b="1" dirty="0" smtClean="0"/>
              <a:t>.</a:t>
            </a:r>
            <a:endParaRPr lang="zh-CN" altLang="en-US" sz="3600" b="1" dirty="0"/>
          </a:p>
        </p:txBody>
      </p:sp>
      <p:sp>
        <p:nvSpPr>
          <p:cNvPr id="3" name="文本框 3"/>
          <p:cNvSpPr txBox="1"/>
          <p:nvPr/>
        </p:nvSpPr>
        <p:spPr>
          <a:xfrm>
            <a:off x="302295" y="2734771"/>
            <a:ext cx="4064635" cy="1198880"/>
          </a:xfrm>
          <a:prstGeom prst="rect">
            <a:avLst/>
          </a:prstGeom>
          <a:noFill/>
        </p:spPr>
        <p:txBody>
          <a:bodyPr wrap="none" rtlCol="0" anchor="t">
            <a:spAutoFit/>
          </a:bodyPr>
          <a:lstStyle/>
          <a:p>
            <a:pPr algn="l"/>
            <a:r>
              <a:rPr lang="en-US" altLang="zh-CN" sz="3600" b="1" dirty="0">
                <a:latin typeface="Times New Roman" panose="02020603050405020304" pitchFamily="18" charset="0"/>
                <a:sym typeface="+mn-ea"/>
              </a:rPr>
              <a:t>People say </a:t>
            </a:r>
          </a:p>
          <a:p>
            <a:pPr algn="l"/>
            <a:r>
              <a:rPr lang="en-US" altLang="zh-CN" sz="3600" b="1" dirty="0">
                <a:latin typeface="Times New Roman" panose="02020603050405020304" pitchFamily="18" charset="0"/>
                <a:sym typeface="+mn-ea"/>
              </a:rPr>
              <a:t>“Happy New Year”.</a:t>
            </a:r>
          </a:p>
        </p:txBody>
      </p:sp>
      <p:pic>
        <p:nvPicPr>
          <p:cNvPr id="4" name="图片 3" descr="u=3872413986,3814123985&amp;fm=27&amp;gp=0.jpg"/>
          <p:cNvPicPr>
            <a:picLocks noChangeAspect="1"/>
          </p:cNvPicPr>
          <p:nvPr/>
        </p:nvPicPr>
        <p:blipFill>
          <a:blip r:embed="rId2" cstate="print"/>
          <a:stretch>
            <a:fillRect/>
          </a:stretch>
        </p:blipFill>
        <p:spPr>
          <a:xfrm>
            <a:off x="1094105" y="4028440"/>
            <a:ext cx="2874645" cy="1960245"/>
          </a:xfrm>
          <a:prstGeom prst="rect">
            <a:avLst/>
          </a:prstGeom>
        </p:spPr>
      </p:pic>
      <p:pic>
        <p:nvPicPr>
          <p:cNvPr id="5" name="图片 4" descr="56b1c719d8a9d.jpg"/>
          <p:cNvPicPr>
            <a:picLocks noChangeAspect="1"/>
          </p:cNvPicPr>
          <p:nvPr/>
        </p:nvPicPr>
        <p:blipFill>
          <a:blip r:embed="rId3" cstate="print"/>
          <a:stretch>
            <a:fillRect/>
          </a:stretch>
        </p:blipFill>
        <p:spPr>
          <a:xfrm>
            <a:off x="4398010" y="895985"/>
            <a:ext cx="3065780" cy="1933575"/>
          </a:xfrm>
          <a:prstGeom prst="rect">
            <a:avLst/>
          </a:prstGeom>
        </p:spPr>
      </p:pic>
      <p:pic>
        <p:nvPicPr>
          <p:cNvPr id="6" name="图片 5" descr="1265353395-1060197608.jpg"/>
          <p:cNvPicPr>
            <a:picLocks noChangeAspect="1"/>
          </p:cNvPicPr>
          <p:nvPr/>
        </p:nvPicPr>
        <p:blipFill>
          <a:blip r:embed="rId4" cstate="print"/>
          <a:stretch>
            <a:fillRect/>
          </a:stretch>
        </p:blipFill>
        <p:spPr>
          <a:xfrm>
            <a:off x="412115" y="731520"/>
            <a:ext cx="3216275" cy="2003425"/>
          </a:xfrm>
          <a:prstGeom prst="rect">
            <a:avLst/>
          </a:prstGeom>
        </p:spPr>
      </p:pic>
      <p:sp>
        <p:nvSpPr>
          <p:cNvPr id="7" name="TextBox 1"/>
          <p:cNvSpPr txBox="1"/>
          <p:nvPr/>
        </p:nvSpPr>
        <p:spPr>
          <a:xfrm>
            <a:off x="4561840" y="2829560"/>
            <a:ext cx="3274060" cy="1198880"/>
          </a:xfrm>
          <a:prstGeom prst="rect">
            <a:avLst/>
          </a:prstGeom>
          <a:noFill/>
        </p:spPr>
        <p:txBody>
          <a:bodyPr wrap="square" rtlCol="0">
            <a:spAutoFit/>
          </a:bodyPr>
          <a:lstStyle/>
          <a:p>
            <a:r>
              <a:rPr lang="en-US" altLang="zh-CN" sz="3600" b="1" dirty="0" smtClean="0">
                <a:latin typeface="Times New Roman" panose="02020603050405020304" pitchFamily="18" charset="0"/>
                <a:cs typeface="Times New Roman" panose="02020603050405020304" pitchFamily="18" charset="0"/>
              </a:rPr>
              <a:t>People wear </a:t>
            </a:r>
          </a:p>
          <a:p>
            <a:r>
              <a:rPr lang="en-US" altLang="zh-CN" sz="3600" b="1" dirty="0" smtClean="0">
                <a:latin typeface="Times New Roman" panose="02020603050405020304" pitchFamily="18" charset="0"/>
                <a:cs typeface="Times New Roman" panose="02020603050405020304" pitchFamily="18" charset="0"/>
              </a:rPr>
              <a:t>new clothes</a:t>
            </a:r>
            <a:r>
              <a:rPr lang="en-US" altLang="zh-CN" sz="3600" b="1" dirty="0" smtClean="0"/>
              <a:t>.</a:t>
            </a:r>
            <a:endParaRPr lang="zh-CN" altLang="en-US" sz="3600" b="1" dirty="0"/>
          </a:p>
        </p:txBody>
      </p:sp>
      <p:pic>
        <p:nvPicPr>
          <p:cNvPr id="8" name="图片 7" descr="2015130133944244"/>
          <p:cNvPicPr>
            <a:picLocks noChangeAspect="1"/>
          </p:cNvPicPr>
          <p:nvPr/>
        </p:nvPicPr>
        <p:blipFill>
          <a:blip r:embed="rId5" cstate="print"/>
          <a:stretch>
            <a:fillRect/>
          </a:stretch>
        </p:blipFill>
        <p:spPr>
          <a:xfrm>
            <a:off x="7463790" y="3924300"/>
            <a:ext cx="3609975" cy="2065020"/>
          </a:xfrm>
          <a:prstGeom prst="rect">
            <a:avLst/>
          </a:prstGeom>
        </p:spPr>
      </p:pic>
      <p:sp>
        <p:nvSpPr>
          <p:cNvPr id="9" name="TextBox 1"/>
          <p:cNvSpPr txBox="1"/>
          <p:nvPr/>
        </p:nvSpPr>
        <p:spPr>
          <a:xfrm>
            <a:off x="6036945" y="5989320"/>
            <a:ext cx="6136005" cy="645160"/>
          </a:xfrm>
          <a:prstGeom prst="rect">
            <a:avLst/>
          </a:prstGeom>
          <a:noFill/>
        </p:spPr>
        <p:txBody>
          <a:bodyPr wrap="square" rtlCol="0">
            <a:spAutoFit/>
          </a:bodyPr>
          <a:lstStyle/>
          <a:p>
            <a:r>
              <a:rPr lang="en-US" altLang="zh-CN" sz="3600" b="1" dirty="0" smtClean="0">
                <a:latin typeface="Times New Roman" panose="02020603050405020304" pitchFamily="18" charset="0"/>
                <a:cs typeface="Times New Roman" panose="02020603050405020304" pitchFamily="18" charset="0"/>
              </a:rPr>
              <a:t>Children have “lucky money” </a:t>
            </a:r>
            <a:r>
              <a:rPr lang="en-US" altLang="zh-CN" sz="3600" b="1" dirty="0" smtClean="0"/>
              <a:t>.</a:t>
            </a:r>
            <a:endParaRPr lang="zh-CN" altLang="en-US" sz="3600" b="1" dirty="0"/>
          </a:p>
        </p:txBody>
      </p:sp>
      <p:sp>
        <p:nvSpPr>
          <p:cNvPr id="40968" name="文本框 40967"/>
          <p:cNvSpPr txBox="1"/>
          <p:nvPr/>
        </p:nvSpPr>
        <p:spPr>
          <a:xfrm>
            <a:off x="0" y="0"/>
            <a:ext cx="11744325" cy="829945"/>
          </a:xfrm>
          <a:prstGeom prst="rect">
            <a:avLst/>
          </a:prstGeom>
          <a:noFill/>
          <a:ln w="9525">
            <a:noFill/>
          </a:ln>
        </p:spPr>
        <p:txBody>
          <a:bodyPr wrap="square">
            <a:spAutoFit/>
          </a:bodyPr>
          <a:lstStyle/>
          <a:p>
            <a:pPr>
              <a:spcBef>
                <a:spcPct val="50000"/>
              </a:spcBef>
            </a:pPr>
            <a:r>
              <a:rPr lang="en-US" altLang="zh-CN" sz="4000" b="1">
                <a:solidFill>
                  <a:srgbClr val="0000FF"/>
                </a:solidFill>
                <a:latin typeface="Times New Roman" panose="02020603050405020304" pitchFamily="18" charset="0"/>
              </a:rPr>
              <a:t>Can you tell me more about </a:t>
            </a:r>
            <a:r>
              <a:rPr lang="en-US" altLang="zh-CN" sz="4800" b="1">
                <a:solidFill>
                  <a:srgbClr val="0000FF"/>
                </a:solidFill>
                <a:latin typeface="Times New Roman" panose="02020603050405020304" pitchFamily="18" charset="0"/>
              </a:rPr>
              <a:t>the Spring Festival</a:t>
            </a:r>
            <a:r>
              <a:rPr lang="en-US" altLang="zh-CN" sz="4000" b="1">
                <a:solidFill>
                  <a:srgbClr val="0000FF"/>
                </a:solidFill>
                <a:latin typeface="Times New Roman" panose="02020603050405020304" pitchFamily="18" charset="0"/>
              </a:rPr>
              <a:t>?</a:t>
            </a:r>
          </a:p>
        </p:txBody>
      </p:sp>
      <p:sp>
        <p:nvSpPr>
          <p:cNvPr id="10" name="文本框 9"/>
          <p:cNvSpPr txBox="1"/>
          <p:nvPr/>
        </p:nvSpPr>
        <p:spPr>
          <a:xfrm>
            <a:off x="7835900" y="3106420"/>
            <a:ext cx="3556635" cy="645160"/>
          </a:xfrm>
          <a:prstGeom prst="rect">
            <a:avLst/>
          </a:prstGeom>
          <a:noFill/>
        </p:spPr>
        <p:txBody>
          <a:bodyPr wrap="none" rtlCol="0" anchor="t">
            <a:spAutoFit/>
          </a:bodyPr>
          <a:lstStyle/>
          <a:p>
            <a:pPr>
              <a:spcBef>
                <a:spcPct val="20000"/>
              </a:spcBef>
            </a:pPr>
            <a:r>
              <a:rPr lang="en-US" altLang="zh-CN" sz="3600" b="1">
                <a:latin typeface="Times New Roman" panose="02020603050405020304" pitchFamily="18" charset="0"/>
                <a:sym typeface="+mn-ea"/>
              </a:rPr>
              <a:t>People watch TV.</a:t>
            </a:r>
          </a:p>
        </p:txBody>
      </p:sp>
      <p:pic>
        <p:nvPicPr>
          <p:cNvPr id="11" name="图片 10" descr="2017012400537568"/>
          <p:cNvPicPr>
            <a:picLocks noChangeAspect="1"/>
          </p:cNvPicPr>
          <p:nvPr/>
        </p:nvPicPr>
        <p:blipFill>
          <a:blip r:embed="rId6" cstate="print"/>
          <a:stretch>
            <a:fillRect/>
          </a:stretch>
        </p:blipFill>
        <p:spPr>
          <a:xfrm>
            <a:off x="7835900" y="895985"/>
            <a:ext cx="3735070" cy="20485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down)">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down)">
                                      <p:cBhvr>
                                        <p:cTn id="31" dur="500"/>
                                        <p:tgtEl>
                                          <p:spTgt spid="4"/>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down)">
                                      <p:cBhvr>
                                        <p:cTn id="34" dur="500"/>
                                        <p:tgtEl>
                                          <p:spTgt spid="2"/>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down)">
                                      <p:cBhvr>
                                        <p:cTn id="39" dur="500"/>
                                        <p:tgtEl>
                                          <p:spTgt spid="8"/>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down)">
                                      <p:cBhvr>
                                        <p:cTn id="4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pic>
        <p:nvPicPr>
          <p:cNvPr id="4" name="图片 3" descr="timg (1)"/>
          <p:cNvPicPr>
            <a:picLocks noChangeAspect="1"/>
          </p:cNvPicPr>
          <p:nvPr/>
        </p:nvPicPr>
        <p:blipFill>
          <a:blip r:embed="rId2" cstate="print"/>
          <a:stretch>
            <a:fillRect/>
          </a:stretch>
        </p:blipFill>
        <p:spPr>
          <a:xfrm>
            <a:off x="-18415" y="-4445"/>
            <a:ext cx="12211685" cy="6835775"/>
          </a:xfrm>
          <a:prstGeom prst="rect">
            <a:avLst/>
          </a:prstGeom>
        </p:spPr>
      </p:pic>
      <p:sp>
        <p:nvSpPr>
          <p:cNvPr id="24578" name="标题 24577"/>
          <p:cNvSpPr>
            <a:spLocks noGrp="1"/>
          </p:cNvSpPr>
          <p:nvPr>
            <p:ph type="title"/>
          </p:nvPr>
        </p:nvSpPr>
        <p:spPr>
          <a:xfrm>
            <a:off x="2625725" y="88265"/>
            <a:ext cx="8599170" cy="779145"/>
          </a:xfrm>
        </p:spPr>
        <p:txBody>
          <a:bodyPr anchor="ctr">
            <a:noAutofit/>
          </a:bodyPr>
          <a:lstStyle/>
          <a:p>
            <a:r>
              <a:rPr lang="en-US" altLang="zh-CN" sz="4000" b="1">
                <a:solidFill>
                  <a:srgbClr val="00B050"/>
                </a:solidFill>
              </a:rPr>
              <a:t>Can you tell me about festivals?</a:t>
            </a:r>
          </a:p>
        </p:txBody>
      </p:sp>
      <p:sp>
        <p:nvSpPr>
          <p:cNvPr id="24617" name="矩形 24616"/>
          <p:cNvSpPr/>
          <p:nvPr/>
        </p:nvSpPr>
        <p:spPr>
          <a:xfrm>
            <a:off x="2682240" y="1295083"/>
            <a:ext cx="6828155" cy="1198880"/>
          </a:xfrm>
          <a:prstGeom prst="rect">
            <a:avLst/>
          </a:prstGeom>
          <a:noFill/>
          <a:ln w="9525">
            <a:noFill/>
          </a:ln>
        </p:spPr>
        <p:txBody>
          <a:bodyPr wrap="none" anchor="t">
            <a:spAutoFit/>
          </a:bodyPr>
          <a:lstStyle/>
          <a:p>
            <a:pPr marL="342900" indent="-342900">
              <a:lnSpc>
                <a:spcPct val="100000"/>
              </a:lnSpc>
              <a:spcBef>
                <a:spcPct val="0"/>
              </a:spcBef>
            </a:pPr>
            <a:r>
              <a:rPr lang="en-US" altLang="zh-CN" sz="3600" b="1" dirty="0" err="1">
                <a:solidFill>
                  <a:srgbClr val="0000FF"/>
                </a:solidFill>
                <a:latin typeface="Times New Roman" panose="02020603050405020304" pitchFamily="18" charset="0"/>
              </a:rPr>
              <a:t>A: What’s your favourite</a:t>
            </a:r>
            <a:r>
              <a:rPr lang="en-US" altLang="zh-CN" sz="3600" b="1">
                <a:solidFill>
                  <a:srgbClr val="0000FF"/>
                </a:solidFill>
                <a:latin typeface="Times New Roman" panose="02020603050405020304" pitchFamily="18" charset="0"/>
              </a:rPr>
              <a:t> festival?</a:t>
            </a:r>
          </a:p>
          <a:p>
            <a:pPr marL="342900" indent="-342900">
              <a:lnSpc>
                <a:spcPct val="100000"/>
              </a:lnSpc>
              <a:spcBef>
                <a:spcPct val="0"/>
              </a:spcBef>
            </a:pPr>
            <a:r>
              <a:rPr lang="en-US" altLang="zh-CN" sz="3600" b="1">
                <a:latin typeface="Times New Roman" panose="02020603050405020304" pitchFamily="18" charset="0"/>
              </a:rPr>
              <a:t>D: My favourite festival is ...</a:t>
            </a:r>
          </a:p>
        </p:txBody>
      </p:sp>
      <p:sp>
        <p:nvSpPr>
          <p:cNvPr id="24618" name="矩形 24617"/>
          <p:cNvSpPr/>
          <p:nvPr/>
        </p:nvSpPr>
        <p:spPr>
          <a:xfrm>
            <a:off x="2681923" y="2813368"/>
            <a:ext cx="3091180" cy="1198880"/>
          </a:xfrm>
          <a:prstGeom prst="rect">
            <a:avLst/>
          </a:prstGeom>
          <a:noFill/>
          <a:ln w="9525">
            <a:noFill/>
          </a:ln>
        </p:spPr>
        <p:txBody>
          <a:bodyPr wrap="none" anchor="t">
            <a:spAutoFit/>
          </a:bodyPr>
          <a:lstStyle/>
          <a:p>
            <a:pPr marL="342900" indent="-342900"/>
            <a:r>
              <a:rPr lang="en-US" altLang="zh-CN" sz="3600" b="1">
                <a:solidFill>
                  <a:srgbClr val="0000FF"/>
                </a:solidFill>
                <a:latin typeface="Times New Roman" panose="02020603050405020304" pitchFamily="18" charset="0"/>
              </a:rPr>
              <a:t>B: When is it ?</a:t>
            </a:r>
          </a:p>
          <a:p>
            <a:pPr marL="342900" indent="-342900"/>
            <a:r>
              <a:rPr lang="en-US" altLang="zh-CN" sz="3600" b="1">
                <a:latin typeface="Times New Roman" panose="02020603050405020304" pitchFamily="18" charset="0"/>
              </a:rPr>
              <a:t>D: It's in /on ...</a:t>
            </a:r>
          </a:p>
        </p:txBody>
      </p:sp>
      <p:pic>
        <p:nvPicPr>
          <p:cNvPr id="24624" name="图片 24623" descr="008-4"/>
          <p:cNvPicPr>
            <a:picLocks noChangeAspect="1"/>
          </p:cNvPicPr>
          <p:nvPr/>
        </p:nvPicPr>
        <p:blipFill>
          <a:blip r:embed="rId3" cstate="print">
            <a:clrChange>
              <a:clrFrom>
                <a:srgbClr val="FDFDFD"/>
              </a:clrFrom>
              <a:clrTo>
                <a:srgbClr val="FDFDFD">
                  <a:alpha val="0"/>
                </a:srgbClr>
              </a:clrTo>
            </a:clrChange>
          </a:blip>
          <a:stretch>
            <a:fillRect/>
          </a:stretch>
        </p:blipFill>
        <p:spPr>
          <a:xfrm>
            <a:off x="274638" y="404495"/>
            <a:ext cx="1689100" cy="1944688"/>
          </a:xfrm>
          <a:prstGeom prst="rect">
            <a:avLst/>
          </a:prstGeom>
          <a:noFill/>
          <a:ln w="9525">
            <a:noFill/>
          </a:ln>
        </p:spPr>
      </p:pic>
      <p:sp>
        <p:nvSpPr>
          <p:cNvPr id="3" name="矩形 2"/>
          <p:cNvSpPr/>
          <p:nvPr/>
        </p:nvSpPr>
        <p:spPr>
          <a:xfrm>
            <a:off x="2625408" y="4258945"/>
            <a:ext cx="9311523" cy="1200329"/>
          </a:xfrm>
          <a:prstGeom prst="rect">
            <a:avLst/>
          </a:prstGeom>
          <a:noFill/>
          <a:ln w="9525">
            <a:noFill/>
          </a:ln>
        </p:spPr>
        <p:txBody>
          <a:bodyPr wrap="none" anchor="t">
            <a:spAutoFit/>
          </a:bodyPr>
          <a:lstStyle/>
          <a:p>
            <a:pPr marL="342900" indent="-342900">
              <a:lnSpc>
                <a:spcPct val="100000"/>
              </a:lnSpc>
              <a:spcBef>
                <a:spcPct val="0"/>
              </a:spcBef>
            </a:pPr>
            <a:r>
              <a:rPr lang="en-US" altLang="zh-CN" sz="3600" b="1" dirty="0">
                <a:solidFill>
                  <a:srgbClr val="0000FF"/>
                </a:solidFill>
                <a:latin typeface="Times New Roman" panose="02020603050405020304" pitchFamily="18" charset="0"/>
              </a:rPr>
              <a:t>C: What do people do</a:t>
            </a:r>
            <a:r>
              <a:rPr lang="en-US" altLang="zh-CN" sz="3600" b="1" dirty="0" smtClean="0">
                <a:solidFill>
                  <a:srgbClr val="0000FF"/>
                </a:solidFill>
                <a:latin typeface="Times New Roman" panose="02020603050405020304" pitchFamily="18" charset="0"/>
              </a:rPr>
              <a:t>?(What do children do?)</a:t>
            </a:r>
            <a:endParaRPr lang="en-US" altLang="zh-CN" sz="3600" b="1" dirty="0">
              <a:solidFill>
                <a:srgbClr val="0000FF"/>
              </a:solidFill>
              <a:latin typeface="Times New Roman" panose="02020603050405020304" pitchFamily="18" charset="0"/>
            </a:endParaRPr>
          </a:p>
          <a:p>
            <a:pPr marL="342900" indent="-342900">
              <a:lnSpc>
                <a:spcPct val="100000"/>
              </a:lnSpc>
              <a:spcBef>
                <a:spcPct val="0"/>
              </a:spcBef>
            </a:pPr>
            <a:r>
              <a:rPr lang="en-US" altLang="zh-CN" sz="3600" b="1" dirty="0">
                <a:latin typeface="Times New Roman" panose="02020603050405020304" pitchFamily="18" charset="0"/>
              </a:rPr>
              <a:t>D: People...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表格占位符 2"/>
          <p:cNvSpPr>
            <a:spLocks noGrp="1"/>
          </p:cNvSpPr>
          <p:nvPr>
            <p:ph type="tbl" idx="1"/>
          </p:nvPr>
        </p:nvSpPr>
        <p:spPr/>
      </p:sp>
      <p:pic>
        <p:nvPicPr>
          <p:cNvPr id="4" name="图片 3" descr="timg (1)"/>
          <p:cNvPicPr>
            <a:picLocks noChangeAspect="1"/>
          </p:cNvPicPr>
          <p:nvPr/>
        </p:nvPicPr>
        <p:blipFill>
          <a:blip r:embed="rId2" cstate="print"/>
          <a:stretch>
            <a:fillRect/>
          </a:stretch>
        </p:blipFill>
        <p:spPr>
          <a:xfrm>
            <a:off x="-18415" y="-4445"/>
            <a:ext cx="12211685" cy="6835775"/>
          </a:xfrm>
          <a:prstGeom prst="rect">
            <a:avLst/>
          </a:prstGeom>
        </p:spPr>
      </p:pic>
      <p:sp>
        <p:nvSpPr>
          <p:cNvPr id="5" name="TextBox 4"/>
          <p:cNvSpPr txBox="1"/>
          <p:nvPr/>
        </p:nvSpPr>
        <p:spPr>
          <a:xfrm>
            <a:off x="-8573" y="573577"/>
            <a:ext cx="12192000" cy="2400657"/>
          </a:xfrm>
          <a:prstGeom prst="rect">
            <a:avLst/>
          </a:prstGeom>
          <a:noFill/>
        </p:spPr>
        <p:txBody>
          <a:bodyPr wrap="square" rtlCol="0">
            <a:spAutoFit/>
          </a:bodyPr>
          <a:lstStyle/>
          <a:p>
            <a:r>
              <a:rPr lang="en-US" altLang="zh-CN" sz="3200" dirty="0" smtClean="0">
                <a:latin typeface="Times New Roman" pitchFamily="18" charset="0"/>
                <a:cs typeface="Times New Roman" pitchFamily="18" charset="0"/>
              </a:rPr>
              <a:t>                                 </a:t>
            </a:r>
            <a:r>
              <a:rPr lang="en-US" altLang="zh-CN" sz="5400" dirty="0" smtClean="0">
                <a:latin typeface="Times New Roman" pitchFamily="18" charset="0"/>
                <a:cs typeface="Times New Roman" pitchFamily="18" charset="0"/>
              </a:rPr>
              <a:t>My </a:t>
            </a:r>
            <a:r>
              <a:rPr lang="en-US" altLang="zh-CN" sz="5400" dirty="0" err="1" smtClean="0">
                <a:latin typeface="Times New Roman" pitchFamily="18" charset="0"/>
                <a:cs typeface="Times New Roman" pitchFamily="18" charset="0"/>
              </a:rPr>
              <a:t>favourite</a:t>
            </a:r>
            <a:r>
              <a:rPr lang="en-US" altLang="zh-CN" sz="5400" dirty="0" smtClean="0">
                <a:latin typeface="Times New Roman" pitchFamily="18" charset="0"/>
                <a:cs typeface="Times New Roman" pitchFamily="18" charset="0"/>
              </a:rPr>
              <a:t> festival</a:t>
            </a:r>
          </a:p>
          <a:p>
            <a:r>
              <a:rPr lang="en-US" altLang="zh-CN" sz="3200" dirty="0" smtClean="0">
                <a:latin typeface="Times New Roman" pitchFamily="18" charset="0"/>
                <a:cs typeface="Times New Roman" pitchFamily="18" charset="0"/>
              </a:rPr>
              <a:t>My </a:t>
            </a:r>
            <a:r>
              <a:rPr lang="en-US" altLang="zh-CN" sz="3200" dirty="0" err="1" smtClean="0">
                <a:latin typeface="Times New Roman" pitchFamily="18" charset="0"/>
                <a:cs typeface="Times New Roman" pitchFamily="18" charset="0"/>
              </a:rPr>
              <a:t>favourite</a:t>
            </a:r>
            <a:r>
              <a:rPr lang="en-US" altLang="zh-CN" sz="3200" dirty="0" smtClean="0">
                <a:latin typeface="Times New Roman" pitchFamily="18" charset="0"/>
                <a:cs typeface="Times New Roman" pitchFamily="18" charset="0"/>
              </a:rPr>
              <a:t> festival is</a:t>
            </a:r>
          </a:p>
          <a:p>
            <a:r>
              <a:rPr lang="en-US" altLang="zh-CN" sz="3200" dirty="0" smtClean="0">
                <a:latin typeface="Times New Roman" pitchFamily="18" charset="0"/>
                <a:cs typeface="Times New Roman" pitchFamily="18" charset="0"/>
              </a:rPr>
              <a:t>It’s in</a:t>
            </a:r>
          </a:p>
          <a:p>
            <a:endParaRPr lang="zh-CN" altLang="en-US" sz="3200" dirty="0">
              <a:latin typeface="Times New Roman" pitchFamily="18" charset="0"/>
              <a:cs typeface="Times New Roman" pitchFamily="18" charset="0"/>
            </a:endParaRPr>
          </a:p>
        </p:txBody>
      </p:sp>
      <p:cxnSp>
        <p:nvCxnSpPr>
          <p:cNvPr id="7" name="直接连接符 6"/>
          <p:cNvCxnSpPr/>
          <p:nvPr/>
        </p:nvCxnSpPr>
        <p:spPr>
          <a:xfrm>
            <a:off x="3857105" y="1862051"/>
            <a:ext cx="5785659" cy="0"/>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1203960" y="2328085"/>
            <a:ext cx="8372302" cy="78110"/>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144088" y="2895784"/>
            <a:ext cx="9498676" cy="91104"/>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144088" y="3513616"/>
            <a:ext cx="9465425" cy="100174"/>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227215" y="4089862"/>
            <a:ext cx="9349047" cy="197259"/>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0887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024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91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WordArt 3"/>
          <p:cNvSpPr>
            <a:spLocks noChangeArrowheads="1" noChangeShapeType="1" noTextEdit="1"/>
          </p:cNvSpPr>
          <p:nvPr/>
        </p:nvSpPr>
        <p:spPr bwMode="auto">
          <a:xfrm>
            <a:off x="203200" y="990600"/>
            <a:ext cx="3556000" cy="1447800"/>
          </a:xfrm>
          <a:prstGeom prst="rect">
            <a:avLst/>
          </a:prstGeom>
        </p:spPr>
        <p:txBody>
          <a:bodyPr wrap="none" fromWordArt="1">
            <a:prstTxWarp prst="textCascadeUp">
              <a:avLst>
                <a:gd name="adj" fmla="val 44444"/>
              </a:avLst>
            </a:prstTxWarp>
            <a:scene3d>
              <a:camera prst="legacyPerspectiveFront">
                <a:rot lat="20519992" lon="1080000" rev="0"/>
              </a:camera>
              <a:lightRig rig="legacyHarsh2" dir="b"/>
            </a:scene3d>
            <a:sp3d extrusionH="430200" prstMaterial="legacyMatte">
              <a:extrusionClr>
                <a:srgbClr val="FF6600"/>
              </a:extrusionClr>
            </a:sp3d>
          </a:bodyPr>
          <a:lstStyle/>
          <a:p>
            <a:pPr algn="ctr"/>
            <a:r>
              <a:rPr lang="en-US" altLang="zh-CN" sz="3600" b="1" kern="10">
                <a:ln w="9525">
                  <a:round/>
                  <a:headEnd/>
                  <a:tailEnd/>
                </a:ln>
                <a:gradFill rotWithShape="1">
                  <a:gsLst>
                    <a:gs pos="0">
                      <a:srgbClr val="FFE701"/>
                    </a:gs>
                    <a:gs pos="100000">
                      <a:srgbClr val="FE3E02"/>
                    </a:gs>
                  </a:gsLst>
                  <a:lin ang="5400000" scaled="1"/>
                </a:gradFill>
                <a:latin typeface="Arial Black"/>
              </a:rPr>
              <a:t>Homework</a:t>
            </a:r>
            <a:endParaRPr lang="zh-CN" altLang="en-US" sz="3600" b="1" kern="10">
              <a:ln w="9525">
                <a:round/>
                <a:headEnd/>
                <a:tailEnd/>
              </a:ln>
              <a:gradFill rotWithShape="1">
                <a:gsLst>
                  <a:gs pos="0">
                    <a:srgbClr val="FFE701"/>
                  </a:gs>
                  <a:gs pos="100000">
                    <a:srgbClr val="FE3E02"/>
                  </a:gs>
                </a:gsLst>
                <a:lin ang="5400000" scaled="1"/>
              </a:gradFill>
              <a:latin typeface="Arial Black"/>
            </a:endParaRPr>
          </a:p>
        </p:txBody>
      </p:sp>
      <p:sp>
        <p:nvSpPr>
          <p:cNvPr id="23556" name="Text Box 4"/>
          <p:cNvSpPr txBox="1">
            <a:spLocks noChangeArrowheads="1"/>
          </p:cNvSpPr>
          <p:nvPr/>
        </p:nvSpPr>
        <p:spPr bwMode="auto">
          <a:xfrm>
            <a:off x="6288618" y="908051"/>
            <a:ext cx="5903383"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3200">
                <a:solidFill>
                  <a:schemeClr val="tx1"/>
                </a:solidFill>
                <a:latin typeface="Arial" charset="0"/>
                <a:ea typeface="宋体" charset="-122"/>
              </a:defRPr>
            </a:lvl1pPr>
            <a:lvl2pPr>
              <a:defRPr sz="2800">
                <a:solidFill>
                  <a:schemeClr val="tx1"/>
                </a:solidFill>
                <a:latin typeface="Arial" charset="0"/>
                <a:ea typeface="宋体" charset="-122"/>
              </a:defRPr>
            </a:lvl2pPr>
            <a:lvl3pPr>
              <a:defRPr sz="2400">
                <a:solidFill>
                  <a:schemeClr val="tx1"/>
                </a:solidFill>
                <a:latin typeface="Arial" charset="0"/>
                <a:ea typeface="宋体" charset="-122"/>
              </a:defRPr>
            </a:lvl3pPr>
            <a:lvl4pPr>
              <a:defRPr sz="2000">
                <a:solidFill>
                  <a:schemeClr val="tx1"/>
                </a:solidFill>
                <a:latin typeface="Arial" charset="0"/>
                <a:ea typeface="宋体" charset="-122"/>
              </a:defRPr>
            </a:lvl4pPr>
            <a:lvl5pPr>
              <a:defRPr sz="2000">
                <a:solidFill>
                  <a:schemeClr val="tx1"/>
                </a:solidFill>
                <a:latin typeface="Arial" charset="0"/>
                <a:ea typeface="宋体" charset="-122"/>
              </a:defRPr>
            </a:lvl5pPr>
            <a:lvl6pPr eaLnBrk="0" hangingPunct="0">
              <a:defRPr sz="2000">
                <a:solidFill>
                  <a:schemeClr val="tx1"/>
                </a:solidFill>
                <a:latin typeface="Arial" charset="0"/>
                <a:ea typeface="宋体" charset="-122"/>
              </a:defRPr>
            </a:lvl6pPr>
            <a:lvl7pPr eaLnBrk="0" hangingPunct="0">
              <a:defRPr sz="2000">
                <a:solidFill>
                  <a:schemeClr val="tx1"/>
                </a:solidFill>
                <a:latin typeface="Arial" charset="0"/>
                <a:ea typeface="宋体" charset="-122"/>
              </a:defRPr>
            </a:lvl7pPr>
            <a:lvl8pPr eaLnBrk="0" hangingPunct="0">
              <a:defRPr sz="2000">
                <a:solidFill>
                  <a:schemeClr val="tx1"/>
                </a:solidFill>
                <a:latin typeface="Arial" charset="0"/>
                <a:ea typeface="宋体" charset="-122"/>
              </a:defRPr>
            </a:lvl8pPr>
            <a:lvl9pPr eaLnBrk="0" hangingPunct="0">
              <a:defRPr sz="2000">
                <a:solidFill>
                  <a:schemeClr val="tx1"/>
                </a:solidFill>
                <a:latin typeface="Arial" charset="0"/>
                <a:ea typeface="宋体" charset="-122"/>
              </a:defRPr>
            </a:lvl9pPr>
          </a:lstStyle>
          <a:p>
            <a:pPr>
              <a:spcBef>
                <a:spcPct val="50000"/>
              </a:spcBef>
            </a:pPr>
            <a:r>
              <a:rPr lang="en-US" altLang="zh-CN" sz="4000" b="1">
                <a:solidFill>
                  <a:srgbClr val="FFFF66"/>
                </a:solidFill>
                <a:latin typeface="Comic Sans MS" pitchFamily="66" charset="0"/>
              </a:rPr>
              <a:t>★ </a:t>
            </a:r>
            <a:r>
              <a:rPr lang="zh-CN" altLang="en-US" sz="4000" b="1">
                <a:solidFill>
                  <a:srgbClr val="FFFF66"/>
                </a:solidFill>
                <a:latin typeface="Comic Sans MS" pitchFamily="66" charset="0"/>
              </a:rPr>
              <a:t>必做：</a:t>
            </a:r>
          </a:p>
          <a:p>
            <a:pPr>
              <a:spcBef>
                <a:spcPct val="50000"/>
              </a:spcBef>
            </a:pPr>
            <a:r>
              <a:rPr lang="zh-CN" altLang="en-US" sz="4000" b="1">
                <a:solidFill>
                  <a:srgbClr val="FFFF66"/>
                </a:solidFill>
                <a:latin typeface="Comic Sans MS" pitchFamily="66" charset="0"/>
              </a:rPr>
              <a:t>背写</a:t>
            </a:r>
            <a:r>
              <a:rPr lang="en-US" altLang="zh-CN" sz="4000" b="1">
                <a:solidFill>
                  <a:srgbClr val="FFFF66"/>
                </a:solidFill>
                <a:latin typeface="Comic Sans MS" pitchFamily="66" charset="0"/>
              </a:rPr>
              <a:t>M3</a:t>
            </a:r>
            <a:r>
              <a:rPr lang="zh-CN" altLang="en-US" sz="4000" b="1">
                <a:solidFill>
                  <a:srgbClr val="FFFF66"/>
                </a:solidFill>
                <a:latin typeface="Comic Sans MS" pitchFamily="66" charset="0"/>
              </a:rPr>
              <a:t>词句各</a:t>
            </a:r>
            <a:r>
              <a:rPr lang="en-US" altLang="zh-CN" sz="4000" b="1">
                <a:solidFill>
                  <a:srgbClr val="FFFF66"/>
                </a:solidFill>
                <a:latin typeface="Comic Sans MS" pitchFamily="66" charset="0"/>
              </a:rPr>
              <a:t>1</a:t>
            </a:r>
            <a:r>
              <a:rPr lang="zh-CN" altLang="en-US" sz="4000" b="1">
                <a:solidFill>
                  <a:srgbClr val="FFFF66"/>
                </a:solidFill>
                <a:latin typeface="Comic Sans MS" pitchFamily="66" charset="0"/>
              </a:rPr>
              <a:t>遍</a:t>
            </a:r>
          </a:p>
          <a:p>
            <a:pPr>
              <a:spcBef>
                <a:spcPct val="50000"/>
              </a:spcBef>
            </a:pPr>
            <a:r>
              <a:rPr lang="zh-CN" altLang="en-US" sz="4000" b="1">
                <a:solidFill>
                  <a:srgbClr val="FFFF66"/>
                </a:solidFill>
                <a:latin typeface="Comic Sans MS" pitchFamily="66" charset="0"/>
              </a:rPr>
              <a:t>★选做：</a:t>
            </a:r>
          </a:p>
          <a:p>
            <a:pPr>
              <a:spcBef>
                <a:spcPct val="50000"/>
              </a:spcBef>
            </a:pPr>
            <a:r>
              <a:rPr lang="en-US" altLang="zh-CN" sz="4000" b="1">
                <a:solidFill>
                  <a:srgbClr val="FFFF66"/>
                </a:solidFill>
                <a:latin typeface="Comic Sans MS" pitchFamily="66" charset="0"/>
              </a:rPr>
              <a:t>1.</a:t>
            </a:r>
            <a:r>
              <a:rPr lang="zh-CN" altLang="en-US" sz="4000" b="1">
                <a:solidFill>
                  <a:srgbClr val="FFFF66"/>
                </a:solidFill>
                <a:latin typeface="Comic Sans MS" pitchFamily="66" charset="0"/>
              </a:rPr>
              <a:t>完成小作文；</a:t>
            </a:r>
          </a:p>
          <a:p>
            <a:pPr>
              <a:spcBef>
                <a:spcPct val="50000"/>
              </a:spcBef>
            </a:pPr>
            <a:r>
              <a:rPr lang="en-US" altLang="zh-CN" sz="4000" b="1">
                <a:solidFill>
                  <a:srgbClr val="FFFF66"/>
                </a:solidFill>
                <a:latin typeface="Comic Sans MS" pitchFamily="66" charset="0"/>
              </a:rPr>
              <a:t>2.</a:t>
            </a:r>
            <a:r>
              <a:rPr lang="zh-CN" altLang="en-US" sz="4000" b="1">
                <a:solidFill>
                  <a:srgbClr val="FFFF66"/>
                </a:solidFill>
                <a:latin typeface="Comic Sans MS" pitchFamily="66" charset="0"/>
              </a:rPr>
              <a:t>背诵或复述课文</a:t>
            </a:r>
          </a:p>
        </p:txBody>
      </p:sp>
    </p:spTree>
    <p:extLst>
      <p:ext uri="{BB962C8B-B14F-4D97-AF65-F5344CB8AC3E}">
        <p14:creationId xmlns:p14="http://schemas.microsoft.com/office/powerpoint/2010/main" val="223275993"/>
      </p:ext>
    </p:extLst>
  </p:cSld>
  <p:clrMapOvr>
    <a:masterClrMapping/>
  </p:clrMapOvr>
  <p:transition>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timg (3)"/>
          <p:cNvPicPr>
            <a:picLocks noChangeAspect="1"/>
          </p:cNvPicPr>
          <p:nvPr/>
        </p:nvPicPr>
        <p:blipFill>
          <a:blip r:embed="rId2" cstate="print"/>
          <a:stretch>
            <a:fillRect/>
          </a:stretch>
        </p:blipFill>
        <p:spPr>
          <a:xfrm>
            <a:off x="-8890" y="-15875"/>
            <a:ext cx="12168505" cy="6889115"/>
          </a:xfrm>
          <a:prstGeom prst="rect">
            <a:avLst/>
          </a:prstGeom>
        </p:spPr>
      </p:pic>
      <p:sp>
        <p:nvSpPr>
          <p:cNvPr id="9" name="矩形 8"/>
          <p:cNvSpPr/>
          <p:nvPr/>
        </p:nvSpPr>
        <p:spPr>
          <a:xfrm>
            <a:off x="3344449" y="2217107"/>
            <a:ext cx="6532795" cy="1200329"/>
          </a:xfrm>
          <a:prstGeom prst="rect">
            <a:avLst/>
          </a:prstGeom>
          <a:noFill/>
        </p:spPr>
        <p:txBody>
          <a:bodyPr wrap="square" lIns="91440" tIns="45720" rIns="91440" bIns="45720">
            <a:spAutoFit/>
          </a:bodyPr>
          <a:lstStyle/>
          <a:p>
            <a:pPr algn="ctr"/>
            <a:r>
              <a:rPr lang="en-US" altLang="zh-CN" sz="72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Chant together</a:t>
            </a:r>
            <a:endParaRPr lang="zh-CN" altLang="en-US" sz="72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5" descr="8331796_220209969000_2"/>
          <p:cNvPicPr>
            <a:picLocks noChangeAspect="1" noChangeArrowheads="1"/>
          </p:cNvPicPr>
          <p:nvPr/>
        </p:nvPicPr>
        <p:blipFill>
          <a:blip r:embed="rId2" cstate="print"/>
          <a:srcRect/>
          <a:stretch>
            <a:fillRect/>
          </a:stretch>
        </p:blipFill>
        <p:spPr bwMode="auto">
          <a:xfrm>
            <a:off x="0" y="0"/>
            <a:ext cx="3016251" cy="2438400"/>
          </a:xfrm>
          <a:prstGeom prst="rect">
            <a:avLst/>
          </a:prstGeom>
          <a:noFill/>
          <a:ln w="9525">
            <a:noFill/>
            <a:miter lim="800000"/>
            <a:headEnd/>
            <a:tailEnd/>
          </a:ln>
        </p:spPr>
      </p:pic>
      <p:pic>
        <p:nvPicPr>
          <p:cNvPr id="4099" name="Picture 7" descr="3860090_180708575356_2"/>
          <p:cNvPicPr>
            <a:picLocks noChangeAspect="1" noChangeArrowheads="1"/>
          </p:cNvPicPr>
          <p:nvPr/>
        </p:nvPicPr>
        <p:blipFill>
          <a:blip r:embed="rId3" cstate="print"/>
          <a:srcRect/>
          <a:stretch>
            <a:fillRect/>
          </a:stretch>
        </p:blipFill>
        <p:spPr bwMode="auto">
          <a:xfrm>
            <a:off x="2946400" y="1"/>
            <a:ext cx="3251200" cy="2379663"/>
          </a:xfrm>
          <a:prstGeom prst="rect">
            <a:avLst/>
          </a:prstGeom>
          <a:noFill/>
          <a:ln w="9525">
            <a:noFill/>
            <a:miter lim="800000"/>
            <a:headEnd/>
            <a:tailEnd/>
          </a:ln>
        </p:spPr>
      </p:pic>
      <p:pic>
        <p:nvPicPr>
          <p:cNvPr id="4100" name="Picture 9" descr="ns050328038"/>
          <p:cNvPicPr>
            <a:picLocks noChangeAspect="1" noChangeArrowheads="1"/>
          </p:cNvPicPr>
          <p:nvPr/>
        </p:nvPicPr>
        <p:blipFill>
          <a:blip r:embed="rId4" cstate="print"/>
          <a:srcRect/>
          <a:stretch>
            <a:fillRect/>
          </a:stretch>
        </p:blipFill>
        <p:spPr bwMode="auto">
          <a:xfrm>
            <a:off x="6299200" y="0"/>
            <a:ext cx="3352800" cy="2552700"/>
          </a:xfrm>
          <a:prstGeom prst="rect">
            <a:avLst/>
          </a:prstGeom>
          <a:noFill/>
          <a:ln w="9525">
            <a:noFill/>
            <a:miter lim="800000"/>
            <a:headEnd/>
            <a:tailEnd/>
          </a:ln>
        </p:spPr>
      </p:pic>
      <p:pic>
        <p:nvPicPr>
          <p:cNvPr id="4101" name="Picture 13" descr="56"/>
          <p:cNvPicPr>
            <a:picLocks noChangeAspect="1" noChangeArrowheads="1"/>
          </p:cNvPicPr>
          <p:nvPr/>
        </p:nvPicPr>
        <p:blipFill>
          <a:blip r:embed="rId5" cstate="print"/>
          <a:srcRect/>
          <a:stretch>
            <a:fillRect/>
          </a:stretch>
        </p:blipFill>
        <p:spPr bwMode="auto">
          <a:xfrm>
            <a:off x="9347200" y="0"/>
            <a:ext cx="2844800" cy="2514600"/>
          </a:xfrm>
          <a:prstGeom prst="rect">
            <a:avLst/>
          </a:prstGeom>
          <a:noFill/>
          <a:ln w="9525">
            <a:noFill/>
            <a:miter lim="800000"/>
            <a:headEnd/>
            <a:tailEnd/>
          </a:ln>
        </p:spPr>
      </p:pic>
      <p:pic>
        <p:nvPicPr>
          <p:cNvPr id="4103" name="Picture 17" descr="200882601819648_2"/>
          <p:cNvPicPr>
            <a:picLocks noChangeAspect="1" noChangeArrowheads="1"/>
          </p:cNvPicPr>
          <p:nvPr/>
        </p:nvPicPr>
        <p:blipFill>
          <a:blip r:embed="rId6" cstate="print"/>
          <a:srcRect/>
          <a:stretch>
            <a:fillRect/>
          </a:stretch>
        </p:blipFill>
        <p:spPr bwMode="auto">
          <a:xfrm>
            <a:off x="264886" y="4136571"/>
            <a:ext cx="2821517" cy="2133600"/>
          </a:xfrm>
          <a:prstGeom prst="rect">
            <a:avLst/>
          </a:prstGeom>
          <a:noFill/>
          <a:ln w="9525">
            <a:noFill/>
            <a:miter lim="800000"/>
            <a:headEnd/>
            <a:tailEnd/>
          </a:ln>
        </p:spPr>
      </p:pic>
      <p:sp>
        <p:nvSpPr>
          <p:cNvPr id="4104" name="Text Box 18"/>
          <p:cNvSpPr txBox="1">
            <a:spLocks noChangeArrowheads="1"/>
          </p:cNvSpPr>
          <p:nvPr/>
        </p:nvSpPr>
        <p:spPr bwMode="auto">
          <a:xfrm>
            <a:off x="0" y="2438401"/>
            <a:ext cx="2844800" cy="519113"/>
          </a:xfrm>
          <a:prstGeom prst="rect">
            <a:avLst/>
          </a:prstGeom>
          <a:noFill/>
          <a:ln w="9525">
            <a:noFill/>
            <a:miter lim="800000"/>
          </a:ln>
        </p:spPr>
        <p:txBody>
          <a:bodyPr>
            <a:spAutoFit/>
          </a:bodyPr>
          <a:lstStyle/>
          <a:p>
            <a:pPr>
              <a:spcBef>
                <a:spcPct val="50000"/>
              </a:spcBef>
            </a:pPr>
            <a:r>
              <a:rPr lang="en-US" altLang="zh-CN" sz="2800" b="1">
                <a:solidFill>
                  <a:srgbClr val="FF6600"/>
                </a:solidFill>
              </a:rPr>
              <a:t>H</a:t>
            </a:r>
            <a:r>
              <a:rPr lang="en-US" altLang="zh-CN" sz="2800" b="1"/>
              <a:t>alloween</a:t>
            </a:r>
          </a:p>
        </p:txBody>
      </p:sp>
      <p:sp>
        <p:nvSpPr>
          <p:cNvPr id="4105" name="Rectangle 19"/>
          <p:cNvSpPr>
            <a:spLocks noChangeArrowheads="1"/>
          </p:cNvSpPr>
          <p:nvPr/>
        </p:nvSpPr>
        <p:spPr bwMode="auto">
          <a:xfrm>
            <a:off x="3614058" y="6334780"/>
            <a:ext cx="2109680" cy="523220"/>
          </a:xfrm>
          <a:prstGeom prst="rect">
            <a:avLst/>
          </a:prstGeom>
          <a:noFill/>
          <a:ln w="9525">
            <a:noFill/>
            <a:miter lim="800000"/>
          </a:ln>
        </p:spPr>
        <p:txBody>
          <a:bodyPr wrap="none">
            <a:spAutoFit/>
          </a:bodyPr>
          <a:lstStyle/>
          <a:p>
            <a:pPr>
              <a:spcBef>
                <a:spcPct val="50000"/>
              </a:spcBef>
            </a:pPr>
            <a:r>
              <a:rPr lang="en-US" altLang="zh-CN" sz="2800" b="1" dirty="0">
                <a:solidFill>
                  <a:srgbClr val="FF6600"/>
                </a:solidFill>
              </a:rPr>
              <a:t>N</a:t>
            </a:r>
            <a:r>
              <a:rPr lang="en-US" altLang="zh-CN" sz="2800" b="1" dirty="0"/>
              <a:t>ational </a:t>
            </a:r>
            <a:r>
              <a:rPr lang="en-US" altLang="zh-CN" sz="2800" b="1" dirty="0">
                <a:solidFill>
                  <a:srgbClr val="FF6600"/>
                </a:solidFill>
              </a:rPr>
              <a:t>D</a:t>
            </a:r>
            <a:r>
              <a:rPr lang="en-US" altLang="zh-CN" sz="2800" b="1" dirty="0"/>
              <a:t>ay</a:t>
            </a:r>
          </a:p>
        </p:txBody>
      </p:sp>
      <p:sp>
        <p:nvSpPr>
          <p:cNvPr id="4106" name="Rectangle 20"/>
          <p:cNvSpPr>
            <a:spLocks noChangeArrowheads="1"/>
          </p:cNvSpPr>
          <p:nvPr/>
        </p:nvSpPr>
        <p:spPr bwMode="auto">
          <a:xfrm>
            <a:off x="0" y="6334126"/>
            <a:ext cx="2220864" cy="523220"/>
          </a:xfrm>
          <a:prstGeom prst="rect">
            <a:avLst/>
          </a:prstGeom>
          <a:noFill/>
          <a:ln w="9525">
            <a:noFill/>
            <a:miter lim="800000"/>
          </a:ln>
        </p:spPr>
        <p:txBody>
          <a:bodyPr wrap="none">
            <a:spAutoFit/>
          </a:bodyPr>
          <a:lstStyle/>
          <a:p>
            <a:pPr>
              <a:spcBef>
                <a:spcPct val="50000"/>
              </a:spcBef>
            </a:pPr>
            <a:r>
              <a:rPr lang="en-US" altLang="zh-CN" sz="2800" b="1">
                <a:solidFill>
                  <a:srgbClr val="FF6600"/>
                </a:solidFill>
              </a:rPr>
              <a:t>T</a:t>
            </a:r>
            <a:r>
              <a:rPr lang="en-US" altLang="zh-CN" sz="2800" b="1"/>
              <a:t>eacher’s </a:t>
            </a:r>
            <a:r>
              <a:rPr lang="en-US" altLang="zh-CN" sz="2800" b="1">
                <a:solidFill>
                  <a:srgbClr val="FF6600"/>
                </a:solidFill>
              </a:rPr>
              <a:t>D</a:t>
            </a:r>
            <a:r>
              <a:rPr lang="en-US" altLang="zh-CN" sz="2800" b="1"/>
              <a:t>ay</a:t>
            </a:r>
          </a:p>
        </p:txBody>
      </p:sp>
      <p:sp>
        <p:nvSpPr>
          <p:cNvPr id="4107" name="Rectangle 22"/>
          <p:cNvSpPr>
            <a:spLocks noChangeArrowheads="1"/>
          </p:cNvSpPr>
          <p:nvPr/>
        </p:nvSpPr>
        <p:spPr bwMode="auto">
          <a:xfrm>
            <a:off x="9300634" y="2411414"/>
            <a:ext cx="2162810" cy="1168400"/>
          </a:xfrm>
          <a:prstGeom prst="rect">
            <a:avLst/>
          </a:prstGeom>
          <a:noFill/>
          <a:ln w="9525">
            <a:noFill/>
            <a:miter lim="800000"/>
          </a:ln>
        </p:spPr>
        <p:txBody>
          <a:bodyPr wrap="none">
            <a:spAutoFit/>
          </a:bodyPr>
          <a:lstStyle/>
          <a:p>
            <a:pPr>
              <a:spcBef>
                <a:spcPct val="50000"/>
              </a:spcBef>
            </a:pPr>
            <a:r>
              <a:rPr lang="en-US" altLang="zh-CN" sz="2800" b="1">
                <a:solidFill>
                  <a:srgbClr val="FF6600"/>
                </a:solidFill>
              </a:rPr>
              <a:t>M</a:t>
            </a:r>
            <a:r>
              <a:rPr lang="en-US" altLang="zh-CN" sz="2800" b="1"/>
              <a:t>id-Autumn </a:t>
            </a:r>
          </a:p>
          <a:p>
            <a:pPr>
              <a:spcBef>
                <a:spcPct val="50000"/>
              </a:spcBef>
            </a:pPr>
            <a:r>
              <a:rPr lang="en-US" altLang="zh-CN" sz="2800" b="1">
                <a:solidFill>
                  <a:srgbClr val="FF6600"/>
                </a:solidFill>
              </a:rPr>
              <a:t>F</a:t>
            </a:r>
            <a:r>
              <a:rPr lang="en-US" altLang="zh-CN" sz="2800" b="1"/>
              <a:t>estival</a:t>
            </a:r>
          </a:p>
        </p:txBody>
      </p:sp>
      <p:sp>
        <p:nvSpPr>
          <p:cNvPr id="4108" name="Rectangle 23"/>
          <p:cNvSpPr>
            <a:spLocks noChangeArrowheads="1"/>
          </p:cNvSpPr>
          <p:nvPr/>
        </p:nvSpPr>
        <p:spPr bwMode="auto">
          <a:xfrm>
            <a:off x="6604000" y="2514601"/>
            <a:ext cx="1101264" cy="523220"/>
          </a:xfrm>
          <a:prstGeom prst="rect">
            <a:avLst/>
          </a:prstGeom>
          <a:noFill/>
          <a:ln w="9525">
            <a:noFill/>
            <a:miter lim="800000"/>
          </a:ln>
        </p:spPr>
        <p:txBody>
          <a:bodyPr wrap="none">
            <a:spAutoFit/>
          </a:bodyPr>
          <a:lstStyle/>
          <a:p>
            <a:pPr>
              <a:spcBef>
                <a:spcPct val="50000"/>
              </a:spcBef>
            </a:pPr>
            <a:r>
              <a:rPr lang="en-US" altLang="zh-CN" sz="2800" b="1">
                <a:solidFill>
                  <a:srgbClr val="FF6600"/>
                </a:solidFill>
              </a:rPr>
              <a:t>E</a:t>
            </a:r>
            <a:r>
              <a:rPr lang="en-US" altLang="zh-CN" sz="2800" b="1"/>
              <a:t>aster</a:t>
            </a:r>
          </a:p>
        </p:txBody>
      </p:sp>
      <p:sp>
        <p:nvSpPr>
          <p:cNvPr id="4109" name="Rectangle 24"/>
          <p:cNvSpPr>
            <a:spLocks noChangeArrowheads="1"/>
          </p:cNvSpPr>
          <p:nvPr/>
        </p:nvSpPr>
        <p:spPr bwMode="auto">
          <a:xfrm>
            <a:off x="2844801" y="2438401"/>
            <a:ext cx="2964145" cy="523220"/>
          </a:xfrm>
          <a:prstGeom prst="rect">
            <a:avLst/>
          </a:prstGeom>
          <a:noFill/>
          <a:ln w="9525">
            <a:noFill/>
            <a:miter lim="800000"/>
          </a:ln>
        </p:spPr>
        <p:txBody>
          <a:bodyPr wrap="none">
            <a:spAutoFit/>
          </a:bodyPr>
          <a:lstStyle/>
          <a:p>
            <a:r>
              <a:rPr lang="en-US" altLang="zh-CN" sz="2800" b="1" dirty="0" smtClean="0">
                <a:solidFill>
                  <a:srgbClr val="FF6600"/>
                </a:solidFill>
              </a:rPr>
              <a:t>the S</a:t>
            </a:r>
            <a:r>
              <a:rPr lang="en-US" altLang="zh-CN" sz="2800" b="1" dirty="0" smtClean="0"/>
              <a:t>pring </a:t>
            </a:r>
            <a:r>
              <a:rPr lang="en-US" altLang="zh-CN" sz="2800" b="1" dirty="0">
                <a:solidFill>
                  <a:srgbClr val="FF6600"/>
                </a:solidFill>
              </a:rPr>
              <a:t>F</a:t>
            </a:r>
            <a:r>
              <a:rPr lang="en-US" altLang="zh-CN" sz="2800" b="1" dirty="0"/>
              <a:t>estival</a:t>
            </a:r>
          </a:p>
        </p:txBody>
      </p:sp>
      <p:sp>
        <p:nvSpPr>
          <p:cNvPr id="4112" name="TextBox 19"/>
          <p:cNvSpPr txBox="1">
            <a:spLocks noChangeArrowheads="1"/>
          </p:cNvSpPr>
          <p:nvPr/>
        </p:nvSpPr>
        <p:spPr bwMode="auto">
          <a:xfrm>
            <a:off x="101600" y="3048000"/>
            <a:ext cx="12700000" cy="1116965"/>
          </a:xfrm>
          <a:prstGeom prst="rect">
            <a:avLst/>
          </a:prstGeom>
          <a:noFill/>
          <a:ln w="9525">
            <a:noFill/>
            <a:miter lim="800000"/>
          </a:ln>
        </p:spPr>
        <p:txBody>
          <a:bodyPr>
            <a:spAutoFit/>
          </a:bodyPr>
          <a:lstStyle/>
          <a:p>
            <a:pPr>
              <a:lnSpc>
                <a:spcPts val="4000"/>
              </a:lnSpc>
            </a:pPr>
            <a:r>
              <a:rPr lang="en-US" altLang="zh-CN" sz="3200" b="1">
                <a:solidFill>
                  <a:srgbClr val="0000FF"/>
                </a:solidFill>
              </a:rPr>
              <a:t>What’s your favourite festival?</a:t>
            </a:r>
          </a:p>
          <a:p>
            <a:pPr>
              <a:lnSpc>
                <a:spcPts val="4000"/>
              </a:lnSpc>
            </a:pPr>
            <a:r>
              <a:rPr lang="en-US" altLang="zh-CN" sz="3200" b="1">
                <a:solidFill>
                  <a:srgbClr val="0000FF"/>
                </a:solidFill>
              </a:rPr>
              <a:t>My favourite festival is _____.</a:t>
            </a:r>
            <a:endParaRPr lang="zh-CN" altLang="en-US" sz="2800" b="1">
              <a:solidFill>
                <a:srgbClr val="0000FF"/>
              </a:solidFill>
            </a:endParaRPr>
          </a:p>
        </p:txBody>
      </p:sp>
      <p:pic>
        <p:nvPicPr>
          <p:cNvPr id="17" name="图片 1"/>
          <p:cNvPicPr>
            <a:picLocks noChangeAspect="1" noChangeArrowheads="1"/>
          </p:cNvPicPr>
          <p:nvPr/>
        </p:nvPicPr>
        <p:blipFill>
          <a:blip r:embed="rId7" cstate="print"/>
          <a:srcRect/>
          <a:stretch>
            <a:fillRect/>
          </a:stretch>
        </p:blipFill>
        <p:spPr bwMode="auto">
          <a:xfrm>
            <a:off x="3298372" y="4180114"/>
            <a:ext cx="2797629" cy="2133600"/>
          </a:xfrm>
          <a:prstGeom prst="rect">
            <a:avLst/>
          </a:prstGeom>
          <a:noFill/>
          <a:ln w="9525">
            <a:noFill/>
            <a:miter lim="800000"/>
            <a:headEnd/>
            <a:tailEnd/>
          </a:ln>
        </p:spPr>
      </p:pic>
      <p:pic>
        <p:nvPicPr>
          <p:cNvPr id="18" name="图片 1"/>
          <p:cNvPicPr>
            <a:picLocks noChangeAspect="1" noChangeArrowheads="1"/>
          </p:cNvPicPr>
          <p:nvPr/>
        </p:nvPicPr>
        <p:blipFill>
          <a:blip r:embed="rId8" cstate="print"/>
          <a:srcRect/>
          <a:stretch>
            <a:fillRect/>
          </a:stretch>
        </p:blipFill>
        <p:spPr bwMode="auto">
          <a:xfrm>
            <a:off x="9202001" y="4256315"/>
            <a:ext cx="2794056" cy="1959428"/>
          </a:xfrm>
          <a:prstGeom prst="rect">
            <a:avLst/>
          </a:prstGeom>
          <a:noFill/>
          <a:ln w="9525">
            <a:noFill/>
            <a:miter lim="800000"/>
            <a:headEnd/>
            <a:tailEnd/>
          </a:ln>
        </p:spPr>
      </p:pic>
      <p:sp>
        <p:nvSpPr>
          <p:cNvPr id="20" name="Rectangle 22"/>
          <p:cNvSpPr>
            <a:spLocks noChangeArrowheads="1"/>
          </p:cNvSpPr>
          <p:nvPr/>
        </p:nvSpPr>
        <p:spPr bwMode="auto">
          <a:xfrm>
            <a:off x="9593943" y="6192610"/>
            <a:ext cx="2369457" cy="523875"/>
          </a:xfrm>
          <a:prstGeom prst="rect">
            <a:avLst/>
          </a:prstGeom>
          <a:noFill/>
          <a:ln w="9525">
            <a:noFill/>
            <a:miter lim="800000"/>
          </a:ln>
        </p:spPr>
        <p:txBody>
          <a:bodyPr wrap="square">
            <a:spAutoFit/>
          </a:bodyPr>
          <a:lstStyle/>
          <a:p>
            <a:pPr>
              <a:spcBef>
                <a:spcPct val="50000"/>
              </a:spcBef>
            </a:pPr>
            <a:r>
              <a:rPr lang="en-US" altLang="zh-CN" sz="2800" b="1" dirty="0" smtClean="0">
                <a:solidFill>
                  <a:srgbClr val="FF6600"/>
                </a:solidFill>
              </a:rPr>
              <a:t>C</a:t>
            </a:r>
            <a:r>
              <a:rPr lang="en-US" altLang="zh-CN" sz="2800" b="1" dirty="0" smtClean="0"/>
              <a:t>hildren’s</a:t>
            </a:r>
            <a:r>
              <a:rPr lang="en-US" altLang="zh-CN" sz="2800" b="1" dirty="0" smtClean="0">
                <a:solidFill>
                  <a:srgbClr val="FF6600"/>
                </a:solidFill>
              </a:rPr>
              <a:t> D</a:t>
            </a:r>
            <a:r>
              <a:rPr lang="en-US" altLang="zh-CN" sz="2800" b="1" dirty="0" smtClean="0"/>
              <a:t>ay</a:t>
            </a:r>
            <a:endParaRPr lang="en-US" altLang="zh-CN" sz="2800" b="1" dirty="0"/>
          </a:p>
        </p:txBody>
      </p:sp>
      <p:pic>
        <p:nvPicPr>
          <p:cNvPr id="1027"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59512" y="4164965"/>
            <a:ext cx="2542947" cy="2105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Rectangle 19"/>
          <p:cNvSpPr>
            <a:spLocks noChangeArrowheads="1"/>
          </p:cNvSpPr>
          <p:nvPr/>
        </p:nvSpPr>
        <p:spPr bwMode="auto">
          <a:xfrm>
            <a:off x="6604000" y="6313714"/>
            <a:ext cx="2195794" cy="523220"/>
          </a:xfrm>
          <a:prstGeom prst="rect">
            <a:avLst/>
          </a:prstGeom>
          <a:noFill/>
          <a:ln w="9525">
            <a:noFill/>
            <a:miter lim="800000"/>
          </a:ln>
        </p:spPr>
        <p:txBody>
          <a:bodyPr wrap="none">
            <a:spAutoFit/>
          </a:bodyPr>
          <a:lstStyle/>
          <a:p>
            <a:pPr>
              <a:spcBef>
                <a:spcPct val="50000"/>
              </a:spcBef>
            </a:pPr>
            <a:r>
              <a:rPr lang="en-US" altLang="zh-CN" sz="2800" b="1" dirty="0" smtClean="0">
                <a:solidFill>
                  <a:srgbClr val="FF6600"/>
                </a:solidFill>
              </a:rPr>
              <a:t>M</a:t>
            </a:r>
            <a:r>
              <a:rPr lang="en-US" altLang="zh-CN" sz="2800" b="1" dirty="0" smtClean="0"/>
              <a:t>other’s </a:t>
            </a:r>
            <a:r>
              <a:rPr lang="en-US" altLang="zh-CN" sz="2800" b="1" dirty="0">
                <a:solidFill>
                  <a:srgbClr val="FF6600"/>
                </a:solidFill>
              </a:rPr>
              <a:t>D</a:t>
            </a:r>
            <a:r>
              <a:rPr lang="en-US" altLang="zh-CN" sz="2800" b="1" dirty="0"/>
              <a:t>ay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112"/>
                                        </p:tgtEl>
                                        <p:attrNameLst>
                                          <p:attrName>style.visibility</p:attrName>
                                        </p:attrNameLst>
                                      </p:cBhvr>
                                      <p:to>
                                        <p:strVal val="visible"/>
                                      </p:to>
                                    </p:set>
                                    <p:animEffect transition="in" filter="blinds(horizontal)">
                                      <p:cBhvr>
                                        <p:cTn id="7" dur="500"/>
                                        <p:tgtEl>
                                          <p:spTgt spid="4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2" descr="234917-14012301145349"/>
          <p:cNvPicPr>
            <a:picLocks noChangeAspect="1" noChangeArrowheads="1"/>
          </p:cNvPicPr>
          <p:nvPr/>
        </p:nvPicPr>
        <p:blipFill>
          <a:blip r:embed="rId2" cstate="print"/>
          <a:srcRect/>
          <a:stretch>
            <a:fillRect/>
          </a:stretch>
        </p:blipFill>
        <p:spPr bwMode="auto">
          <a:xfrm>
            <a:off x="-1401763" y="-196850"/>
            <a:ext cx="13631863" cy="7762875"/>
          </a:xfrm>
          <a:prstGeom prst="rect">
            <a:avLst/>
          </a:prstGeom>
          <a:noFill/>
          <a:ln w="9525">
            <a:noFill/>
            <a:miter lim="800000"/>
            <a:headEnd/>
            <a:tailEnd/>
          </a:ln>
        </p:spPr>
      </p:pic>
      <p:sp>
        <p:nvSpPr>
          <p:cNvPr id="22530" name="TextBox 3"/>
          <p:cNvSpPr txBox="1">
            <a:spLocks noChangeArrowheads="1"/>
          </p:cNvSpPr>
          <p:nvPr/>
        </p:nvSpPr>
        <p:spPr bwMode="auto">
          <a:xfrm>
            <a:off x="2573123" y="877253"/>
            <a:ext cx="8882175" cy="4185761"/>
          </a:xfrm>
          <a:prstGeom prst="rect">
            <a:avLst/>
          </a:prstGeom>
          <a:noFill/>
          <a:ln w="9525">
            <a:noFill/>
            <a:miter lim="800000"/>
          </a:ln>
        </p:spPr>
        <p:txBody>
          <a:bodyPr wrap="none">
            <a:spAutoFit/>
          </a:bodyPr>
          <a:lstStyle/>
          <a:p>
            <a:pPr algn="ctr" eaLnBrk="0" hangingPunct="0"/>
            <a:r>
              <a:rPr lang="en-US" altLang="zh-CN" sz="7200" b="1" i="1" dirty="0" smtClean="0">
                <a:solidFill>
                  <a:srgbClr val="FF0000"/>
                </a:solidFill>
                <a:latin typeface="Times New Roman" panose="02020603050405020304" pitchFamily="18" charset="0"/>
                <a:ea typeface="楷体" panose="02010609060101010101" pitchFamily="49" charset="-122"/>
              </a:rPr>
              <a:t>Today’s</a:t>
            </a:r>
            <a:r>
              <a:rPr lang="zh-CN" altLang="en-US" sz="7200" b="1" i="1" dirty="0" smtClean="0">
                <a:solidFill>
                  <a:srgbClr val="FF0000"/>
                </a:solidFill>
                <a:latin typeface="Times New Roman" panose="02020603050405020304" pitchFamily="18" charset="0"/>
                <a:ea typeface="楷体" panose="02010609060101010101" pitchFamily="49" charset="-122"/>
              </a:rPr>
              <a:t> </a:t>
            </a:r>
            <a:r>
              <a:rPr lang="en-US" altLang="zh-CN" sz="7200" b="1" i="1" dirty="0">
                <a:solidFill>
                  <a:srgbClr val="FF0000"/>
                </a:solidFill>
                <a:latin typeface="Times New Roman" panose="02020603050405020304" pitchFamily="18" charset="0"/>
                <a:ea typeface="楷体" panose="02010609060101010101" pitchFamily="49" charset="-122"/>
              </a:rPr>
              <a:t>T</a:t>
            </a:r>
            <a:r>
              <a:rPr lang="zh-CN" altLang="en-US" sz="7200" b="1" i="1" dirty="0">
                <a:solidFill>
                  <a:srgbClr val="FF0000"/>
                </a:solidFill>
                <a:latin typeface="Times New Roman" panose="02020603050405020304" pitchFamily="18" charset="0"/>
                <a:ea typeface="楷体" panose="02010609060101010101" pitchFamily="49" charset="-122"/>
              </a:rPr>
              <a:t>ask</a:t>
            </a:r>
            <a:endParaRPr lang="zh-CN" altLang="en-US" sz="7200" b="1" i="1" dirty="0">
              <a:latin typeface="Times New Roman" panose="02020603050405020304" pitchFamily="18" charset="0"/>
              <a:ea typeface="楷体" panose="02010609060101010101" pitchFamily="49" charset="-122"/>
            </a:endParaRPr>
          </a:p>
          <a:p>
            <a:pPr eaLnBrk="0" hangingPunct="0"/>
            <a:r>
              <a:rPr lang="en-US" altLang="zh-CN" sz="4800" b="1" i="1" dirty="0" smtClean="0"/>
              <a:t>        </a:t>
            </a:r>
          </a:p>
          <a:p>
            <a:pPr eaLnBrk="0" hangingPunct="0"/>
            <a:r>
              <a:rPr lang="en-US" altLang="zh-CN" sz="4800" b="1" i="1" dirty="0" smtClean="0"/>
              <a:t>           Review Module 3 and </a:t>
            </a:r>
          </a:p>
          <a:p>
            <a:pPr eaLnBrk="0" hangingPunct="0"/>
            <a:r>
              <a:rPr lang="en-US" altLang="zh-CN" sz="4800" b="1" i="1" dirty="0" smtClean="0"/>
              <a:t>talk </a:t>
            </a:r>
            <a:r>
              <a:rPr lang="en-US" altLang="zh-CN" sz="4800" b="1" i="1" dirty="0"/>
              <a:t>about your </a:t>
            </a:r>
            <a:r>
              <a:rPr lang="en-US" altLang="zh-CN" sz="4800" b="1" i="1" dirty="0" err="1"/>
              <a:t>favourite</a:t>
            </a:r>
            <a:r>
              <a:rPr lang="en-US" altLang="zh-CN" sz="4800" b="1" i="1" dirty="0"/>
              <a:t> festival .</a:t>
            </a:r>
          </a:p>
          <a:p>
            <a:pPr eaLnBrk="0" hangingPunct="0"/>
            <a:endParaRPr lang="en-US" altLang="zh-CN" sz="3200" b="1" i="1" dirty="0">
              <a:latin typeface="Times New Roman" panose="02020603050405020304" pitchFamily="18" charset="0"/>
              <a:ea typeface="楷体" panose="02010609060101010101" pitchFamily="49" charset="-122"/>
            </a:endParaRPr>
          </a:p>
          <a:p>
            <a:pPr eaLnBrk="0" hangingPunct="0"/>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50" name="文本框 57349"/>
          <p:cNvSpPr txBox="1"/>
          <p:nvPr/>
        </p:nvSpPr>
        <p:spPr>
          <a:xfrm>
            <a:off x="1703388" y="5734050"/>
            <a:ext cx="3816350" cy="368300"/>
          </a:xfrm>
          <a:prstGeom prst="rect">
            <a:avLst/>
          </a:prstGeom>
          <a:noFill/>
          <a:ln w="9525">
            <a:noFill/>
          </a:ln>
        </p:spPr>
        <p:txBody>
          <a:bodyPr>
            <a:spAutoFit/>
          </a:bodyPr>
          <a:lstStyle/>
          <a:p>
            <a:pPr>
              <a:spcBef>
                <a:spcPct val="50000"/>
              </a:spcBef>
            </a:pPr>
            <a:endParaRPr dirty="0">
              <a:latin typeface="Times New Roman" panose="02020603050405020304" pitchFamily="18" charset="0"/>
            </a:endParaRPr>
          </a:p>
        </p:txBody>
      </p:sp>
      <p:sp>
        <p:nvSpPr>
          <p:cNvPr id="57351" name="文本框 57350"/>
          <p:cNvSpPr txBox="1"/>
          <p:nvPr/>
        </p:nvSpPr>
        <p:spPr>
          <a:xfrm>
            <a:off x="1992313" y="5445125"/>
            <a:ext cx="3816350" cy="706755"/>
          </a:xfrm>
          <a:prstGeom prst="rect">
            <a:avLst/>
          </a:prstGeom>
          <a:noFill/>
          <a:ln w="9525">
            <a:noFill/>
          </a:ln>
        </p:spPr>
        <p:txBody>
          <a:bodyPr>
            <a:spAutoFit/>
          </a:bodyPr>
          <a:lstStyle/>
          <a:p>
            <a:pPr>
              <a:spcBef>
                <a:spcPct val="50000"/>
              </a:spcBef>
            </a:pPr>
            <a:r>
              <a:rPr lang="en-US" altLang="zh-CN" sz="4000" b="1" dirty="0" smtClean="0">
                <a:latin typeface="Times New Roman" panose="02020603050405020304" pitchFamily="18" charset="0"/>
              </a:rPr>
              <a:t>Halloween </a:t>
            </a:r>
            <a:endParaRPr lang="en-US" altLang="zh-CN" sz="4000" b="1" dirty="0">
              <a:latin typeface="Times New Roman" panose="02020603050405020304" pitchFamily="18" charset="0"/>
            </a:endParaRPr>
          </a:p>
        </p:txBody>
      </p:sp>
      <p:sp>
        <p:nvSpPr>
          <p:cNvPr id="57352" name="文本框 57351"/>
          <p:cNvSpPr txBox="1"/>
          <p:nvPr/>
        </p:nvSpPr>
        <p:spPr>
          <a:xfrm>
            <a:off x="7550035" y="5445125"/>
            <a:ext cx="4392613" cy="706755"/>
          </a:xfrm>
          <a:prstGeom prst="rect">
            <a:avLst/>
          </a:prstGeom>
          <a:noFill/>
          <a:ln w="9525">
            <a:noFill/>
          </a:ln>
        </p:spPr>
        <p:txBody>
          <a:bodyPr>
            <a:spAutoFit/>
          </a:bodyPr>
          <a:lstStyle/>
          <a:p>
            <a:pPr>
              <a:spcBef>
                <a:spcPct val="50000"/>
              </a:spcBef>
            </a:pPr>
            <a:r>
              <a:rPr lang="en-US" altLang="zh-CN" sz="4000" b="1" dirty="0" smtClean="0">
                <a:latin typeface="Times New Roman" panose="02020603050405020304" pitchFamily="18" charset="0"/>
              </a:rPr>
              <a:t>Easter</a:t>
            </a:r>
            <a:endParaRPr lang="en-US" altLang="zh-CN" sz="4000" b="1" dirty="0">
              <a:latin typeface="Times New Roman" panose="02020603050405020304" pitchFamily="18" charset="0"/>
            </a:endParaRPr>
          </a:p>
        </p:txBody>
      </p:sp>
      <p:sp>
        <p:nvSpPr>
          <p:cNvPr id="57353" name="文本框 57352"/>
          <p:cNvSpPr txBox="1"/>
          <p:nvPr/>
        </p:nvSpPr>
        <p:spPr>
          <a:xfrm>
            <a:off x="2208213" y="549275"/>
            <a:ext cx="7991475" cy="583565"/>
          </a:xfrm>
          <a:prstGeom prst="rect">
            <a:avLst/>
          </a:prstGeom>
          <a:noFill/>
          <a:ln w="9525">
            <a:noFill/>
          </a:ln>
        </p:spPr>
        <p:txBody>
          <a:bodyPr>
            <a:spAutoFit/>
          </a:bodyPr>
          <a:lstStyle/>
          <a:p>
            <a:pPr>
              <a:spcBef>
                <a:spcPct val="50000"/>
              </a:spcBef>
            </a:pPr>
            <a:r>
              <a:rPr lang="en-US" altLang="zh-CN" sz="3200" b="1" dirty="0">
                <a:latin typeface="Times New Roman" panose="02020603050405020304" pitchFamily="18" charset="0"/>
              </a:rPr>
              <a:t>Can you tell me about </a:t>
            </a:r>
            <a:r>
              <a:rPr lang="en-US" altLang="zh-CN" sz="3200" b="1" dirty="0" smtClean="0">
                <a:latin typeface="Times New Roman" panose="02020603050405020304" pitchFamily="18" charset="0"/>
              </a:rPr>
              <a:t>English </a:t>
            </a:r>
            <a:r>
              <a:rPr lang="en-US" altLang="zh-CN" sz="3200" b="1" dirty="0">
                <a:latin typeface="Times New Roman" panose="02020603050405020304" pitchFamily="18" charset="0"/>
              </a:rPr>
              <a:t>festivals?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3978" y="1507893"/>
            <a:ext cx="4418967" cy="3629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49488" y="1717103"/>
            <a:ext cx="3940927" cy="3420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 y="0"/>
            <a:ext cx="2389517" cy="584775"/>
          </a:xfrm>
          <a:prstGeom prst="rect">
            <a:avLst/>
          </a:prstGeom>
          <a:solidFill>
            <a:schemeClr val="accent1">
              <a:alpha val="42000"/>
            </a:schemeClr>
          </a:solidFill>
        </p:spPr>
        <p:txBody>
          <a:bodyPr wrap="square" rtlCol="0">
            <a:spAutoFit/>
          </a:bodyPr>
          <a:lstStyle/>
          <a:p>
            <a:r>
              <a:rPr lang="en-US" altLang="zh-CN" sz="3200" b="1" dirty="0" smtClean="0"/>
              <a:t>Read and do</a:t>
            </a:r>
            <a:endParaRPr lang="zh-CN" altLang="en-US" sz="3200" b="1" dirty="0"/>
          </a:p>
        </p:txBody>
      </p:sp>
    </p:spTree>
  </p:cSld>
  <p:clrMapOvr>
    <a:masterClrMapping/>
  </p:clrMapOvr>
  <p:transition spd="med">
    <p:diamond/>
    <p:sndAc>
      <p:stSnd>
        <p:snd r:embed="rId2" name="chimes.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61" name="Group 117"/>
          <p:cNvGraphicFramePr>
            <a:graphicFrameLocks noGrp="1"/>
          </p:cNvGraphicFramePr>
          <p:nvPr>
            <p:ph idx="1"/>
          </p:nvPr>
        </p:nvGraphicFramePr>
        <p:xfrm>
          <a:off x="334433" y="476251"/>
          <a:ext cx="11618384" cy="5583238"/>
        </p:xfrm>
        <a:graphic>
          <a:graphicData uri="http://schemas.openxmlformats.org/drawingml/2006/table">
            <a:tbl>
              <a:tblPr/>
              <a:tblGrid>
                <a:gridCol w="2324100"/>
                <a:gridCol w="4781551"/>
                <a:gridCol w="4512733"/>
              </a:tblGrid>
              <a:tr h="8794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3200" b="1" i="1" u="none" strike="noStrike" cap="none" normalizeH="0" baseline="0" smtClean="0">
                        <a:ln>
                          <a:noFill/>
                        </a:ln>
                        <a:solidFill>
                          <a:srgbClr val="FF00FF"/>
                        </a:solidFill>
                        <a:effectLst>
                          <a:outerShdw blurRad="38100" dist="38100" dir="2700000" algn="tl">
                            <a:srgbClr val="C0C0C0"/>
                          </a:outerShdw>
                        </a:effectLst>
                        <a:latin typeface="Arial" charset="0"/>
                        <a:ea typeface="宋体" charset="-122"/>
                      </a:endParaRPr>
                    </a:p>
                  </a:txBody>
                  <a:tcPr marL="121920" marR="12192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3200" b="1" i="1" u="none" strike="noStrike" cap="none" normalizeH="0" baseline="0" smtClean="0">
                          <a:ln>
                            <a:noFill/>
                          </a:ln>
                          <a:solidFill>
                            <a:srgbClr val="FF00FF"/>
                          </a:solidFill>
                          <a:effectLst>
                            <a:outerShdw blurRad="38100" dist="38100" dir="2700000" algn="tl">
                              <a:srgbClr val="C0C0C0"/>
                            </a:outerShdw>
                          </a:effectLst>
                          <a:latin typeface="Arial" charset="0"/>
                          <a:ea typeface="宋体" charset="-122"/>
                        </a:rPr>
                        <a:t>Halloween</a:t>
                      </a:r>
                    </a:p>
                  </a:txBody>
                  <a:tcPr marL="121920" marR="1219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3200" b="1" i="1" u="none" strike="noStrike" cap="none" normalizeH="0" baseline="0" smtClean="0">
                          <a:ln>
                            <a:noFill/>
                          </a:ln>
                          <a:solidFill>
                            <a:srgbClr val="FF00FF"/>
                          </a:solidFill>
                          <a:effectLst>
                            <a:outerShdw blurRad="38100" dist="38100" dir="2700000" algn="tl">
                              <a:srgbClr val="C0C0C0"/>
                            </a:outerShdw>
                          </a:effectLst>
                          <a:latin typeface="Arial" charset="0"/>
                          <a:ea typeface="宋体" charset="-122"/>
                        </a:rPr>
                        <a:t>Easter</a:t>
                      </a:r>
                    </a:p>
                  </a:txBody>
                  <a:tcPr marL="121920" marR="12192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842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charset="0"/>
                          <a:ea typeface="宋体" charset="-122"/>
                        </a:rPr>
                        <a:t>When</a:t>
                      </a:r>
                    </a:p>
                  </a:txBody>
                  <a:tcPr marL="121920" marR="12192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3200" b="1" i="0" u="none" strike="noStrike" cap="none" normalizeH="0" baseline="0" smtClean="0">
                          <a:ln>
                            <a:noFill/>
                          </a:ln>
                          <a:solidFill>
                            <a:srgbClr val="FF0000"/>
                          </a:solidFill>
                          <a:effectLst>
                            <a:outerShdw blurRad="38100" dist="38100" dir="2700000" algn="tl">
                              <a:srgbClr val="C0C0C0"/>
                            </a:outerShdw>
                          </a:effectLst>
                          <a:latin typeface="Arial" charset="0"/>
                          <a:ea typeface="宋体" charset="-122"/>
                        </a:rPr>
                        <a:t>  In autumn</a:t>
                      </a:r>
                    </a:p>
                  </a:txBody>
                  <a:tcPr marL="121920" marR="1219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3200" b="1" i="0" u="none" strike="noStrike" cap="none" normalizeH="0" baseline="0" smtClean="0">
                          <a:ln>
                            <a:noFill/>
                          </a:ln>
                          <a:solidFill>
                            <a:srgbClr val="FF0000"/>
                          </a:solidFill>
                          <a:effectLst>
                            <a:outerShdw blurRad="38100" dist="38100" dir="2700000" algn="tl">
                              <a:srgbClr val="C0C0C0"/>
                            </a:outerShdw>
                          </a:effectLst>
                          <a:latin typeface="Arial" charset="0"/>
                          <a:ea typeface="宋体" charset="-122"/>
                        </a:rPr>
                        <a:t>In spring</a:t>
                      </a:r>
                    </a:p>
                  </a:txBody>
                  <a:tcPr marL="121920" marR="12192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1112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charset="0"/>
                          <a:ea typeface="宋体" charset="-122"/>
                        </a:rPr>
                        <a:t>wear</a:t>
                      </a:r>
                    </a:p>
                  </a:txBody>
                  <a:tcPr marL="121920" marR="12192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3200" b="1" i="0" u="none" strike="noStrike" cap="none" normalizeH="0" baseline="0" smtClean="0">
                          <a:ln>
                            <a:noFill/>
                          </a:ln>
                          <a:solidFill>
                            <a:srgbClr val="FF0000"/>
                          </a:solidFill>
                          <a:effectLst>
                            <a:outerShdw blurRad="38100" dist="38100" dir="2700000" algn="tl">
                              <a:srgbClr val="C0C0C0"/>
                            </a:outerShdw>
                          </a:effectLst>
                          <a:latin typeface="Arial" charset="0"/>
                          <a:ea typeface="宋体" charset="-122"/>
                        </a:rPr>
                        <a:t>scary clothes</a:t>
                      </a:r>
                    </a:p>
                  </a:txBody>
                  <a:tcPr marL="121920" marR="1219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3200" b="1" i="0" u="none" strike="noStrike" cap="none" normalizeH="0" baseline="0" smtClean="0">
                          <a:ln>
                            <a:noFill/>
                          </a:ln>
                          <a:solidFill>
                            <a:srgbClr val="FF0000"/>
                          </a:solidFill>
                          <a:effectLst>
                            <a:outerShdw blurRad="38100" dist="38100" dir="2700000" algn="tl">
                              <a:srgbClr val="C0C0C0"/>
                            </a:outerShdw>
                          </a:effectLst>
                          <a:latin typeface="Arial" charset="0"/>
                          <a:ea typeface="宋体" charset="-122"/>
                        </a:rPr>
                        <a:t>Easter hats</a:t>
                      </a:r>
                    </a:p>
                  </a:txBody>
                  <a:tcPr marL="121920" marR="12192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1906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charset="0"/>
                          <a:ea typeface="宋体" charset="-122"/>
                        </a:rPr>
                        <a:t>Children do</a:t>
                      </a:r>
                    </a:p>
                  </a:txBody>
                  <a:tcPr marL="121920" marR="12192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smtClean="0">
                          <a:ln>
                            <a:noFill/>
                          </a:ln>
                          <a:solidFill>
                            <a:schemeClr val="tx1"/>
                          </a:solidFill>
                          <a:effectLst/>
                          <a:latin typeface="Arial" charset="0"/>
                          <a:ea typeface="宋体" charset="-122"/>
                        </a:rPr>
                        <a:t>go to people’s houses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smtClean="0">
                          <a:ln>
                            <a:noFill/>
                          </a:ln>
                          <a:solidFill>
                            <a:schemeClr val="tx1"/>
                          </a:solidFill>
                          <a:effectLst/>
                          <a:latin typeface="Arial" charset="0"/>
                          <a:ea typeface="宋体" charset="-122"/>
                        </a:rPr>
                        <a:t>scare the people</a:t>
                      </a:r>
                    </a:p>
                  </a:txBody>
                  <a:tcPr marL="121920" marR="1219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rgbClr val="FF0000"/>
                        </a:solidFill>
                        <a:effectLst/>
                        <a:latin typeface="Arial" charset="0"/>
                        <a:ea typeface="宋体" charset="-122"/>
                      </a:endParaRPr>
                    </a:p>
                  </a:txBody>
                  <a:tcPr marL="121920" marR="12192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117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charset="0"/>
                          <a:ea typeface="宋体" charset="-122"/>
                        </a:rPr>
                        <a:t>People do</a:t>
                      </a:r>
                    </a:p>
                  </a:txBody>
                  <a:tcPr marL="121920" marR="12192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3200" b="1" i="0" u="none" strike="noStrike" cap="none" normalizeH="0" baseline="0" smtClean="0">
                          <a:ln>
                            <a:noFill/>
                          </a:ln>
                          <a:solidFill>
                            <a:schemeClr val="tx1"/>
                          </a:solidFill>
                          <a:effectLst/>
                          <a:latin typeface="Arial" charset="0"/>
                          <a:ea typeface="宋体" charset="-122"/>
                        </a:rPr>
                        <a:t>give them sweets</a:t>
                      </a:r>
                    </a:p>
                  </a:txBody>
                  <a:tcPr marL="121920" marR="1219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smtClean="0">
                          <a:ln>
                            <a:noFill/>
                          </a:ln>
                          <a:solidFill>
                            <a:schemeClr val="tx1"/>
                          </a:solidFill>
                          <a:effectLst/>
                          <a:latin typeface="Arial" charset="0"/>
                          <a:ea typeface="宋体" charset="-122"/>
                        </a:rPr>
                        <a:t>give chocolate eggs</a:t>
                      </a:r>
                    </a:p>
                  </a:txBody>
                  <a:tcPr marL="121920" marR="12192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220" name="Rectangle 76"/>
          <p:cNvSpPr>
            <a:spLocks noChangeArrowheads="1"/>
          </p:cNvSpPr>
          <p:nvPr/>
        </p:nvSpPr>
        <p:spPr bwMode="auto">
          <a:xfrm>
            <a:off x="7440084" y="1341438"/>
            <a:ext cx="4512733" cy="1295400"/>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233" name="Rectangle 89"/>
          <p:cNvSpPr>
            <a:spLocks noChangeArrowheads="1"/>
          </p:cNvSpPr>
          <p:nvPr/>
        </p:nvSpPr>
        <p:spPr bwMode="auto">
          <a:xfrm>
            <a:off x="2639484" y="1341438"/>
            <a:ext cx="4800600" cy="12954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251" name="Rectangle 107"/>
          <p:cNvSpPr>
            <a:spLocks noChangeArrowheads="1"/>
          </p:cNvSpPr>
          <p:nvPr/>
        </p:nvSpPr>
        <p:spPr bwMode="auto">
          <a:xfrm>
            <a:off x="2639484" y="2636838"/>
            <a:ext cx="4800600" cy="10795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252" name="Rectangle 108"/>
          <p:cNvSpPr>
            <a:spLocks noChangeArrowheads="1"/>
          </p:cNvSpPr>
          <p:nvPr/>
        </p:nvSpPr>
        <p:spPr bwMode="auto">
          <a:xfrm>
            <a:off x="2639484" y="3716338"/>
            <a:ext cx="4800600" cy="122973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253" name="Rectangle 109"/>
          <p:cNvSpPr>
            <a:spLocks noChangeArrowheads="1"/>
          </p:cNvSpPr>
          <p:nvPr/>
        </p:nvSpPr>
        <p:spPr bwMode="auto">
          <a:xfrm>
            <a:off x="7440084" y="2636839"/>
            <a:ext cx="4512733" cy="1079499"/>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254" name="Rectangle 110"/>
          <p:cNvSpPr>
            <a:spLocks noChangeArrowheads="1"/>
          </p:cNvSpPr>
          <p:nvPr/>
        </p:nvSpPr>
        <p:spPr bwMode="auto">
          <a:xfrm>
            <a:off x="7440084" y="3722860"/>
            <a:ext cx="4512733" cy="1235417"/>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255" name="Rectangle 111"/>
          <p:cNvSpPr>
            <a:spLocks noChangeArrowheads="1"/>
          </p:cNvSpPr>
          <p:nvPr/>
        </p:nvSpPr>
        <p:spPr bwMode="auto">
          <a:xfrm>
            <a:off x="2639484" y="4958277"/>
            <a:ext cx="4800600" cy="115093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257" name="Rectangle 113"/>
          <p:cNvSpPr>
            <a:spLocks noChangeArrowheads="1"/>
          </p:cNvSpPr>
          <p:nvPr/>
        </p:nvSpPr>
        <p:spPr bwMode="auto">
          <a:xfrm>
            <a:off x="7440084" y="4949964"/>
            <a:ext cx="4512733" cy="1150937"/>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 name="文本框 3"/>
          <p:cNvSpPr txBox="1"/>
          <p:nvPr/>
        </p:nvSpPr>
        <p:spPr>
          <a:xfrm>
            <a:off x="483005" y="403321"/>
            <a:ext cx="1936000" cy="954107"/>
          </a:xfrm>
          <a:prstGeom prst="rect">
            <a:avLst/>
          </a:prstGeom>
          <a:noFill/>
          <a:extLst>
            <a:ext uri="{909E8E84-426E-40DD-AFC4-6F175D3DCCD1}">
              <a14:hiddenFill xmlns:a14="http://schemas.microsoft.com/office/drawing/2010/main">
                <a:solidFill>
                  <a:srgbClr val="FFFF00"/>
                </a:solidFill>
              </a14:hiddenFill>
            </a:ext>
          </a:extLst>
        </p:spPr>
        <p:txBody>
          <a:bodyPr wrap="square" rtlCol="0">
            <a:spAutoFit/>
          </a:bodyPr>
          <a:lstStyle/>
          <a:p>
            <a:r>
              <a:rPr lang="zh-CN" altLang="en-US" sz="2800" b="1" dirty="0">
                <a:ln>
                  <a:solidFill>
                    <a:srgbClr val="FF0000"/>
                  </a:solidFill>
                </a:ln>
                <a:solidFill>
                  <a:srgbClr val="7030A0"/>
                </a:solidFill>
                <a:effectLst>
                  <a:outerShdw blurRad="38100" dist="25400" dir="5400000" algn="ctr" rotWithShape="0">
                    <a:srgbClr val="6E747A">
                      <a:alpha val="43000"/>
                    </a:srgbClr>
                  </a:outerShdw>
                </a:effectLst>
              </a:rPr>
              <a:t>自读填空</a:t>
            </a:r>
          </a:p>
          <a:p>
            <a:r>
              <a:rPr lang="zh-CN" altLang="en-US" sz="2800" b="1" dirty="0">
                <a:ln>
                  <a:solidFill>
                    <a:srgbClr val="FF0000"/>
                  </a:solidFill>
                </a:ln>
                <a:solidFill>
                  <a:srgbClr val="7030A0"/>
                </a:solidFill>
                <a:effectLst>
                  <a:outerShdw blurRad="38100" dist="25400" dir="5400000" algn="ctr" rotWithShape="0">
                    <a:srgbClr val="6E747A">
                      <a:alpha val="43000"/>
                    </a:srgbClr>
                  </a:outerShdw>
                </a:effectLst>
              </a:rPr>
              <a:t>小组讨论</a:t>
            </a:r>
          </a:p>
        </p:txBody>
      </p:sp>
      <p:sp>
        <p:nvSpPr>
          <p:cNvPr id="12" name="圆角矩形标注 11"/>
          <p:cNvSpPr/>
          <p:nvPr/>
        </p:nvSpPr>
        <p:spPr>
          <a:xfrm>
            <a:off x="483005" y="382646"/>
            <a:ext cx="1906905" cy="958792"/>
          </a:xfrm>
          <a:prstGeom prst="wedgeRoundRectCallout">
            <a:avLst>
              <a:gd name="adj1" fmla="val 42161"/>
              <a:gd name="adj2" fmla="val 76249"/>
              <a:gd name="adj3" fmla="val 16667"/>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27576" y="557208"/>
            <a:ext cx="2254308" cy="646331"/>
          </a:xfrm>
          <a:prstGeom prst="rect">
            <a:avLst/>
          </a:prstGeom>
          <a:noFill/>
          <a:ln>
            <a:noFill/>
          </a:ln>
        </p:spPr>
        <p:txBody>
          <a:bodyPr wrap="square" rtlCol="0" anchor="t">
            <a:spAutoFit/>
          </a:bodyPr>
          <a:lstStyle/>
          <a:p>
            <a:pPr algn="ctr"/>
            <a:r>
              <a:rPr lang="zh-CN" altLang="en-US" sz="3600" b="1" dirty="0">
                <a:ln w="22225">
                  <a:solidFill>
                    <a:schemeClr val="accent2"/>
                  </a:solidFill>
                  <a:prstDash val="solid"/>
                </a:ln>
                <a:solidFill>
                  <a:schemeClr val="accent2">
                    <a:lumMod val="40000"/>
                    <a:lumOff val="60000"/>
                  </a:schemeClr>
                </a:solidFill>
                <a:effectLst/>
              </a:rPr>
              <a:t>描述节日</a:t>
            </a:r>
          </a:p>
        </p:txBody>
      </p:sp>
    </p:spTree>
    <p:extLst>
      <p:ext uri="{BB962C8B-B14F-4D97-AF65-F5344CB8AC3E}">
        <p14:creationId xmlns:p14="http://schemas.microsoft.com/office/powerpoint/2010/main" val="15401000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xit" presetSubtype="10" fill="hold" grpId="0" nodeType="clickEffect">
                                  <p:stCondLst>
                                    <p:cond delay="0"/>
                                  </p:stCondLst>
                                  <p:childTnLst>
                                    <p:animEffect transition="out" filter="blinds(horizontal)">
                                      <p:cBhvr>
                                        <p:cTn id="6" dur="500"/>
                                        <p:tgtEl>
                                          <p:spTgt spid="6233"/>
                                        </p:tgtEl>
                                      </p:cBhvr>
                                    </p:animEffect>
                                    <p:set>
                                      <p:cBhvr>
                                        <p:cTn id="7" dur="1" fill="hold">
                                          <p:stCondLst>
                                            <p:cond delay="499"/>
                                          </p:stCondLst>
                                        </p:cTn>
                                        <p:tgtEl>
                                          <p:spTgt spid="6233"/>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xit" presetSubtype="4" fill="hold" grpId="0" nodeType="clickEffect">
                                  <p:stCondLst>
                                    <p:cond delay="0"/>
                                  </p:stCondLst>
                                  <p:childTnLst>
                                    <p:anim calcmode="lin" valueType="num">
                                      <p:cBhvr additive="base">
                                        <p:cTn id="11" dur="500"/>
                                        <p:tgtEl>
                                          <p:spTgt spid="6251"/>
                                        </p:tgtEl>
                                        <p:attrNameLst>
                                          <p:attrName>ppt_x</p:attrName>
                                        </p:attrNameLst>
                                      </p:cBhvr>
                                      <p:tavLst>
                                        <p:tav tm="0">
                                          <p:val>
                                            <p:strVal val="ppt_x"/>
                                          </p:val>
                                        </p:tav>
                                        <p:tav tm="100000">
                                          <p:val>
                                            <p:strVal val="ppt_x"/>
                                          </p:val>
                                        </p:tav>
                                      </p:tavLst>
                                    </p:anim>
                                    <p:anim calcmode="lin" valueType="num">
                                      <p:cBhvr additive="base">
                                        <p:cTn id="12" dur="500"/>
                                        <p:tgtEl>
                                          <p:spTgt spid="6251"/>
                                        </p:tgtEl>
                                        <p:attrNameLst>
                                          <p:attrName>ppt_y</p:attrName>
                                        </p:attrNameLst>
                                      </p:cBhvr>
                                      <p:tavLst>
                                        <p:tav tm="0">
                                          <p:val>
                                            <p:strVal val="ppt_y"/>
                                          </p:val>
                                        </p:tav>
                                        <p:tav tm="100000">
                                          <p:val>
                                            <p:strVal val="1+ppt_h/2"/>
                                          </p:val>
                                        </p:tav>
                                      </p:tavLst>
                                    </p:anim>
                                    <p:set>
                                      <p:cBhvr>
                                        <p:cTn id="13" dur="1" fill="hold">
                                          <p:stCondLst>
                                            <p:cond delay="499"/>
                                          </p:stCondLst>
                                        </p:cTn>
                                        <p:tgtEl>
                                          <p:spTgt spid="6251"/>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3" presetClass="exit" presetSubtype="10" fill="hold" grpId="0" nodeType="clickEffect">
                                  <p:stCondLst>
                                    <p:cond delay="0"/>
                                  </p:stCondLst>
                                  <p:childTnLst>
                                    <p:animEffect transition="out" filter="blinds(horizontal)">
                                      <p:cBhvr>
                                        <p:cTn id="17" dur="500"/>
                                        <p:tgtEl>
                                          <p:spTgt spid="6252"/>
                                        </p:tgtEl>
                                      </p:cBhvr>
                                    </p:animEffect>
                                    <p:set>
                                      <p:cBhvr>
                                        <p:cTn id="18" dur="1" fill="hold">
                                          <p:stCondLst>
                                            <p:cond delay="499"/>
                                          </p:stCondLst>
                                        </p:cTn>
                                        <p:tgtEl>
                                          <p:spTgt spid="625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 presetClass="exit" presetSubtype="10" fill="hold" grpId="0" nodeType="clickEffect">
                                  <p:stCondLst>
                                    <p:cond delay="0"/>
                                  </p:stCondLst>
                                  <p:childTnLst>
                                    <p:animEffect transition="out" filter="blinds(horizontal)">
                                      <p:cBhvr>
                                        <p:cTn id="22" dur="500"/>
                                        <p:tgtEl>
                                          <p:spTgt spid="6255"/>
                                        </p:tgtEl>
                                      </p:cBhvr>
                                    </p:animEffect>
                                    <p:set>
                                      <p:cBhvr>
                                        <p:cTn id="23" dur="1" fill="hold">
                                          <p:stCondLst>
                                            <p:cond delay="499"/>
                                          </p:stCondLst>
                                        </p:cTn>
                                        <p:tgtEl>
                                          <p:spTgt spid="6255"/>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3" presetClass="exit" presetSubtype="10" fill="hold" grpId="0" nodeType="clickEffect">
                                  <p:stCondLst>
                                    <p:cond delay="0"/>
                                  </p:stCondLst>
                                  <p:childTnLst>
                                    <p:animEffect transition="out" filter="blinds(horizontal)">
                                      <p:cBhvr>
                                        <p:cTn id="27" dur="500"/>
                                        <p:tgtEl>
                                          <p:spTgt spid="6220"/>
                                        </p:tgtEl>
                                      </p:cBhvr>
                                    </p:animEffect>
                                    <p:set>
                                      <p:cBhvr>
                                        <p:cTn id="28" dur="1" fill="hold">
                                          <p:stCondLst>
                                            <p:cond delay="499"/>
                                          </p:stCondLst>
                                        </p:cTn>
                                        <p:tgtEl>
                                          <p:spTgt spid="6220"/>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2" presetClass="exit" presetSubtype="4" fill="hold" grpId="0" nodeType="clickEffect">
                                  <p:stCondLst>
                                    <p:cond delay="0"/>
                                  </p:stCondLst>
                                  <p:childTnLst>
                                    <p:anim calcmode="lin" valueType="num">
                                      <p:cBhvr additive="base">
                                        <p:cTn id="32" dur="500"/>
                                        <p:tgtEl>
                                          <p:spTgt spid="6253"/>
                                        </p:tgtEl>
                                        <p:attrNameLst>
                                          <p:attrName>ppt_x</p:attrName>
                                        </p:attrNameLst>
                                      </p:cBhvr>
                                      <p:tavLst>
                                        <p:tav tm="0">
                                          <p:val>
                                            <p:strVal val="ppt_x"/>
                                          </p:val>
                                        </p:tav>
                                        <p:tav tm="100000">
                                          <p:val>
                                            <p:strVal val="ppt_x"/>
                                          </p:val>
                                        </p:tav>
                                      </p:tavLst>
                                    </p:anim>
                                    <p:anim calcmode="lin" valueType="num">
                                      <p:cBhvr additive="base">
                                        <p:cTn id="33" dur="500"/>
                                        <p:tgtEl>
                                          <p:spTgt spid="6253"/>
                                        </p:tgtEl>
                                        <p:attrNameLst>
                                          <p:attrName>ppt_y</p:attrName>
                                        </p:attrNameLst>
                                      </p:cBhvr>
                                      <p:tavLst>
                                        <p:tav tm="0">
                                          <p:val>
                                            <p:strVal val="ppt_y"/>
                                          </p:val>
                                        </p:tav>
                                        <p:tav tm="100000">
                                          <p:val>
                                            <p:strVal val="1+ppt_h/2"/>
                                          </p:val>
                                        </p:tav>
                                      </p:tavLst>
                                    </p:anim>
                                    <p:set>
                                      <p:cBhvr>
                                        <p:cTn id="34" dur="1" fill="hold">
                                          <p:stCondLst>
                                            <p:cond delay="499"/>
                                          </p:stCondLst>
                                        </p:cTn>
                                        <p:tgtEl>
                                          <p:spTgt spid="6253"/>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2" presetClass="exit" presetSubtype="4" fill="hold" grpId="0" nodeType="clickEffect">
                                  <p:stCondLst>
                                    <p:cond delay="0"/>
                                  </p:stCondLst>
                                  <p:childTnLst>
                                    <p:anim calcmode="lin" valueType="num">
                                      <p:cBhvr additive="base">
                                        <p:cTn id="38" dur="500"/>
                                        <p:tgtEl>
                                          <p:spTgt spid="6254"/>
                                        </p:tgtEl>
                                        <p:attrNameLst>
                                          <p:attrName>ppt_x</p:attrName>
                                        </p:attrNameLst>
                                      </p:cBhvr>
                                      <p:tavLst>
                                        <p:tav tm="0">
                                          <p:val>
                                            <p:strVal val="ppt_x"/>
                                          </p:val>
                                        </p:tav>
                                        <p:tav tm="100000">
                                          <p:val>
                                            <p:strVal val="ppt_x"/>
                                          </p:val>
                                        </p:tav>
                                      </p:tavLst>
                                    </p:anim>
                                    <p:anim calcmode="lin" valueType="num">
                                      <p:cBhvr additive="base">
                                        <p:cTn id="39" dur="500"/>
                                        <p:tgtEl>
                                          <p:spTgt spid="6254"/>
                                        </p:tgtEl>
                                        <p:attrNameLst>
                                          <p:attrName>ppt_y</p:attrName>
                                        </p:attrNameLst>
                                      </p:cBhvr>
                                      <p:tavLst>
                                        <p:tav tm="0">
                                          <p:val>
                                            <p:strVal val="ppt_y"/>
                                          </p:val>
                                        </p:tav>
                                        <p:tav tm="100000">
                                          <p:val>
                                            <p:strVal val="1+ppt_h/2"/>
                                          </p:val>
                                        </p:tav>
                                      </p:tavLst>
                                    </p:anim>
                                    <p:set>
                                      <p:cBhvr>
                                        <p:cTn id="40" dur="1" fill="hold">
                                          <p:stCondLst>
                                            <p:cond delay="499"/>
                                          </p:stCondLst>
                                        </p:cTn>
                                        <p:tgtEl>
                                          <p:spTgt spid="6254"/>
                                        </p:tgtEl>
                                        <p:attrNameLst>
                                          <p:attrName>style.visibility</p:attrName>
                                        </p:attrNameLst>
                                      </p:cBhvr>
                                      <p:to>
                                        <p:strVal val="hidden"/>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3" presetClass="exit" presetSubtype="10" fill="hold" grpId="0" nodeType="clickEffect">
                                  <p:stCondLst>
                                    <p:cond delay="0"/>
                                  </p:stCondLst>
                                  <p:childTnLst>
                                    <p:animEffect transition="out" filter="blinds(horizontal)">
                                      <p:cBhvr>
                                        <p:cTn id="44" dur="500"/>
                                        <p:tgtEl>
                                          <p:spTgt spid="6257"/>
                                        </p:tgtEl>
                                      </p:cBhvr>
                                    </p:animEffect>
                                    <p:set>
                                      <p:cBhvr>
                                        <p:cTn id="45" dur="1" fill="hold">
                                          <p:stCondLst>
                                            <p:cond delay="499"/>
                                          </p:stCondLst>
                                        </p:cTn>
                                        <p:tgtEl>
                                          <p:spTgt spid="6257"/>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51" presetClass="entr" presetSubtype="0" fill="hold" grpId="0" nodeType="click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770" decel="100000"/>
                                        <p:tgtEl>
                                          <p:spTgt spid="12"/>
                                        </p:tgtEl>
                                      </p:cBhvr>
                                    </p:animEffect>
                                    <p:animScale>
                                      <p:cBhvr>
                                        <p:cTn id="51" dur="770" decel="100000"/>
                                        <p:tgtEl>
                                          <p:spTgt spid="12"/>
                                        </p:tgtEl>
                                      </p:cBhvr>
                                      <p:from x="10000" y="10000"/>
                                      <p:to x="200000" y="450000"/>
                                    </p:animScale>
                                    <p:animScale>
                                      <p:cBhvr>
                                        <p:cTn id="52" dur="1230" accel="100000" fill="hold">
                                          <p:stCondLst>
                                            <p:cond delay="770"/>
                                          </p:stCondLst>
                                        </p:cTn>
                                        <p:tgtEl>
                                          <p:spTgt spid="12"/>
                                        </p:tgtEl>
                                      </p:cBhvr>
                                      <p:from x="200000" y="450000"/>
                                      <p:to x="100000" y="100000"/>
                                    </p:animScale>
                                    <p:set>
                                      <p:cBhvr>
                                        <p:cTn id="53" dur="770" fill="hold"/>
                                        <p:tgtEl>
                                          <p:spTgt spid="12"/>
                                        </p:tgtEl>
                                        <p:attrNameLst>
                                          <p:attrName>ppt_x</p:attrName>
                                        </p:attrNameLst>
                                      </p:cBhvr>
                                      <p:to>
                                        <p:strVal val="(0.5)"/>
                                      </p:to>
                                    </p:set>
                                    <p:anim from="(0.5)" to="(#ppt_x)" calcmode="lin" valueType="num">
                                      <p:cBhvr>
                                        <p:cTn id="54" dur="1230" accel="100000" fill="hold">
                                          <p:stCondLst>
                                            <p:cond delay="770"/>
                                          </p:stCondLst>
                                        </p:cTn>
                                        <p:tgtEl>
                                          <p:spTgt spid="12"/>
                                        </p:tgtEl>
                                        <p:attrNameLst>
                                          <p:attrName>ppt_x</p:attrName>
                                        </p:attrNameLst>
                                      </p:cBhvr>
                                    </p:anim>
                                    <p:set>
                                      <p:cBhvr>
                                        <p:cTn id="55" dur="770" fill="hold"/>
                                        <p:tgtEl>
                                          <p:spTgt spid="12"/>
                                        </p:tgtEl>
                                        <p:attrNameLst>
                                          <p:attrName>ppt_y</p:attrName>
                                        </p:attrNameLst>
                                      </p:cBhvr>
                                      <p:to>
                                        <p:strVal val="(#ppt_y+0.4)"/>
                                      </p:to>
                                    </p:set>
                                    <p:anim from="(#ppt_y+0.4)" to="(#ppt_y)" calcmode="lin" valueType="num">
                                      <p:cBhvr>
                                        <p:cTn id="56" dur="1230" accel="100000" fill="hold">
                                          <p:stCondLst>
                                            <p:cond delay="770"/>
                                          </p:stCondLst>
                                        </p:cTn>
                                        <p:tgtEl>
                                          <p:spTgt spid="12"/>
                                        </p:tgtEl>
                                        <p:attrNameLst>
                                          <p:attrName>ppt_y</p:attrName>
                                        </p:attrNameLst>
                                      </p:cBhvr>
                                    </p:anim>
                                  </p:childTnLst>
                                </p:cTn>
                              </p:par>
                              <p:par>
                                <p:cTn id="57" presetID="51" presetClass="entr" presetSubtype="0"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770" decel="100000"/>
                                        <p:tgtEl>
                                          <p:spTgt spid="13"/>
                                        </p:tgtEl>
                                      </p:cBhvr>
                                    </p:animEffect>
                                    <p:animScale>
                                      <p:cBhvr>
                                        <p:cTn id="60" dur="770" decel="100000"/>
                                        <p:tgtEl>
                                          <p:spTgt spid="13"/>
                                        </p:tgtEl>
                                      </p:cBhvr>
                                      <p:from x="10000" y="10000"/>
                                      <p:to x="200000" y="450000"/>
                                    </p:animScale>
                                    <p:animScale>
                                      <p:cBhvr>
                                        <p:cTn id="61" dur="1230" accel="100000" fill="hold">
                                          <p:stCondLst>
                                            <p:cond delay="770"/>
                                          </p:stCondLst>
                                        </p:cTn>
                                        <p:tgtEl>
                                          <p:spTgt spid="13"/>
                                        </p:tgtEl>
                                      </p:cBhvr>
                                      <p:from x="200000" y="450000"/>
                                      <p:to x="100000" y="100000"/>
                                    </p:animScale>
                                    <p:set>
                                      <p:cBhvr>
                                        <p:cTn id="62" dur="770" fill="hold"/>
                                        <p:tgtEl>
                                          <p:spTgt spid="13"/>
                                        </p:tgtEl>
                                        <p:attrNameLst>
                                          <p:attrName>ppt_x</p:attrName>
                                        </p:attrNameLst>
                                      </p:cBhvr>
                                      <p:to>
                                        <p:strVal val="(0.5)"/>
                                      </p:to>
                                    </p:set>
                                    <p:anim from="(0.5)" to="(#ppt_x)" calcmode="lin" valueType="num">
                                      <p:cBhvr>
                                        <p:cTn id="63" dur="1230" accel="100000" fill="hold">
                                          <p:stCondLst>
                                            <p:cond delay="770"/>
                                          </p:stCondLst>
                                        </p:cTn>
                                        <p:tgtEl>
                                          <p:spTgt spid="13"/>
                                        </p:tgtEl>
                                        <p:attrNameLst>
                                          <p:attrName>ppt_x</p:attrName>
                                        </p:attrNameLst>
                                      </p:cBhvr>
                                    </p:anim>
                                    <p:set>
                                      <p:cBhvr>
                                        <p:cTn id="64" dur="770" fill="hold"/>
                                        <p:tgtEl>
                                          <p:spTgt spid="13"/>
                                        </p:tgtEl>
                                        <p:attrNameLst>
                                          <p:attrName>ppt_y</p:attrName>
                                        </p:attrNameLst>
                                      </p:cBhvr>
                                      <p:to>
                                        <p:strVal val="(#ppt_y+0.4)"/>
                                      </p:to>
                                    </p:set>
                                    <p:anim from="(#ppt_y+0.4)" to="(#ppt_y)" calcmode="lin" valueType="num">
                                      <p:cBhvr>
                                        <p:cTn id="65" dur="1230" accel="100000" fill="hold">
                                          <p:stCondLst>
                                            <p:cond delay="770"/>
                                          </p:stCondLst>
                                        </p:cTn>
                                        <p:tgtEl>
                                          <p:spTgt spid="13"/>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20" grpId="0" animBg="1"/>
      <p:bldP spid="6233" grpId="0" animBg="1"/>
      <p:bldP spid="6251" grpId="0" animBg="1"/>
      <p:bldP spid="6252" grpId="0" animBg="1"/>
      <p:bldP spid="6253" grpId="0" animBg="1"/>
      <p:bldP spid="6254" grpId="0" animBg="1"/>
      <p:bldP spid="6255" grpId="0" animBg="1"/>
      <p:bldP spid="6257" grpId="0" animBg="1"/>
      <p:bldP spid="12" grpId="0" bldLvl="0" animBg="1"/>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912285" y="2492375"/>
            <a:ext cx="10367433" cy="329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charset="0"/>
                <a:ea typeface="宋体" charset="-122"/>
              </a:defRPr>
            </a:lvl1pPr>
            <a:lvl2pPr>
              <a:defRPr sz="2800">
                <a:solidFill>
                  <a:schemeClr val="tx1"/>
                </a:solidFill>
                <a:latin typeface="Arial" charset="0"/>
                <a:ea typeface="宋体" charset="-122"/>
              </a:defRPr>
            </a:lvl2pPr>
            <a:lvl3pPr>
              <a:defRPr sz="2400">
                <a:solidFill>
                  <a:schemeClr val="tx1"/>
                </a:solidFill>
                <a:latin typeface="Arial" charset="0"/>
                <a:ea typeface="宋体" charset="-122"/>
              </a:defRPr>
            </a:lvl3pPr>
            <a:lvl4pPr>
              <a:defRPr sz="2000">
                <a:solidFill>
                  <a:schemeClr val="tx1"/>
                </a:solidFill>
                <a:latin typeface="Arial" charset="0"/>
                <a:ea typeface="宋体" charset="-122"/>
              </a:defRPr>
            </a:lvl4pPr>
            <a:lvl5pPr>
              <a:defRPr sz="2000">
                <a:solidFill>
                  <a:schemeClr val="tx1"/>
                </a:solidFill>
                <a:latin typeface="Arial" charset="0"/>
                <a:ea typeface="宋体" charset="-122"/>
              </a:defRPr>
            </a:lvl5pPr>
            <a:lvl6pPr eaLnBrk="0" hangingPunct="0">
              <a:defRPr sz="2000">
                <a:solidFill>
                  <a:schemeClr val="tx1"/>
                </a:solidFill>
                <a:latin typeface="Arial" charset="0"/>
                <a:ea typeface="宋体" charset="-122"/>
              </a:defRPr>
            </a:lvl6pPr>
            <a:lvl7pPr eaLnBrk="0" hangingPunct="0">
              <a:defRPr sz="2000">
                <a:solidFill>
                  <a:schemeClr val="tx1"/>
                </a:solidFill>
                <a:latin typeface="Arial" charset="0"/>
                <a:ea typeface="宋体" charset="-122"/>
              </a:defRPr>
            </a:lvl7pPr>
            <a:lvl8pPr eaLnBrk="0" hangingPunct="0">
              <a:defRPr sz="2000">
                <a:solidFill>
                  <a:schemeClr val="tx1"/>
                </a:solidFill>
                <a:latin typeface="Arial" charset="0"/>
                <a:ea typeface="宋体" charset="-122"/>
              </a:defRPr>
            </a:lvl8pPr>
            <a:lvl9pPr eaLnBrk="0" hangingPunct="0">
              <a:defRPr sz="2000">
                <a:solidFill>
                  <a:schemeClr val="tx1"/>
                </a:solidFill>
                <a:latin typeface="Arial" charset="0"/>
                <a:ea typeface="宋体" charset="-122"/>
              </a:defRPr>
            </a:lvl9pPr>
          </a:lstStyle>
          <a:p>
            <a:pPr>
              <a:spcBef>
                <a:spcPct val="50000"/>
              </a:spcBef>
            </a:pPr>
            <a:r>
              <a:rPr lang="en-US" altLang="zh-CN" b="1">
                <a:solidFill>
                  <a:schemeClr val="accent2"/>
                </a:solidFill>
                <a:latin typeface="Times New Roman" pitchFamily="18" charset="0"/>
              </a:rPr>
              <a:t>Halloween is  an_________ festival in the UK. Children wear________ clothes, hats and masks. At ________, they go to their____________  houses  and ask “______________?” Then their neighbours ______them sweets. It’s really fun.</a:t>
            </a:r>
          </a:p>
          <a:p>
            <a:pPr>
              <a:spcBef>
                <a:spcPct val="50000"/>
              </a:spcBef>
            </a:pPr>
            <a:endParaRPr lang="en-US" altLang="zh-CN" b="1">
              <a:solidFill>
                <a:schemeClr val="accent2"/>
              </a:solidFill>
              <a:latin typeface="Times New Roman" pitchFamily="18" charset="0"/>
            </a:endParaRPr>
          </a:p>
        </p:txBody>
      </p:sp>
      <p:pic>
        <p:nvPicPr>
          <p:cNvPr id="15363" name="Picture 8" descr="6320"/>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6343650"/>
            <a:ext cx="1219200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9" descr="6320"/>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0" y="0"/>
            <a:ext cx="12192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10" descr="6320"/>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3251200" y="3251200"/>
            <a:ext cx="70104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11" descr="6320"/>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8483600" y="3149600"/>
            <a:ext cx="7010400"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53" name="Rectangle 13"/>
          <p:cNvSpPr>
            <a:spLocks noChangeArrowheads="1"/>
          </p:cNvSpPr>
          <p:nvPr/>
        </p:nvSpPr>
        <p:spPr bwMode="auto">
          <a:xfrm>
            <a:off x="8157121" y="1365250"/>
            <a:ext cx="155042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a:r>
              <a:rPr lang="en-US" altLang="zh-CN" sz="3200" b="1">
                <a:solidFill>
                  <a:srgbClr val="FF0000"/>
                </a:solidFill>
                <a:latin typeface="Times New Roman" pitchFamily="18" charset="0"/>
              </a:rPr>
              <a:t>autumn</a:t>
            </a:r>
          </a:p>
        </p:txBody>
      </p:sp>
      <p:sp>
        <p:nvSpPr>
          <p:cNvPr id="35854" name="Rectangle 14"/>
          <p:cNvSpPr>
            <a:spLocks noChangeArrowheads="1"/>
          </p:cNvSpPr>
          <p:nvPr/>
        </p:nvSpPr>
        <p:spPr bwMode="auto">
          <a:xfrm>
            <a:off x="6209828" y="1916114"/>
            <a:ext cx="121379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a:r>
              <a:rPr lang="en-US" altLang="zh-CN" sz="3200"/>
              <a:t> </a:t>
            </a:r>
            <a:r>
              <a:rPr lang="en-US" altLang="zh-CN" sz="3200" b="1">
                <a:solidFill>
                  <a:srgbClr val="FF0000"/>
                </a:solidFill>
                <a:latin typeface="Times New Roman" pitchFamily="18" charset="0"/>
              </a:rPr>
              <a:t>scary</a:t>
            </a:r>
          </a:p>
        </p:txBody>
      </p:sp>
      <p:sp>
        <p:nvSpPr>
          <p:cNvPr id="35855" name="Rectangle 15"/>
          <p:cNvSpPr>
            <a:spLocks noChangeArrowheads="1"/>
          </p:cNvSpPr>
          <p:nvPr/>
        </p:nvSpPr>
        <p:spPr bwMode="auto">
          <a:xfrm>
            <a:off x="2910603" y="1916114"/>
            <a:ext cx="228139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a:r>
              <a:rPr lang="en-US" altLang="zh-CN" sz="3200" b="1">
                <a:solidFill>
                  <a:srgbClr val="FF0000"/>
                </a:solidFill>
                <a:latin typeface="Times New Roman" pitchFamily="18" charset="0"/>
              </a:rPr>
              <a:t>neighbours’</a:t>
            </a:r>
          </a:p>
        </p:txBody>
      </p:sp>
      <p:sp>
        <p:nvSpPr>
          <p:cNvPr id="35856" name="Rectangle 16"/>
          <p:cNvSpPr>
            <a:spLocks noChangeArrowheads="1"/>
          </p:cNvSpPr>
          <p:nvPr/>
        </p:nvSpPr>
        <p:spPr bwMode="auto">
          <a:xfrm>
            <a:off x="1917835" y="1365250"/>
            <a:ext cx="255666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a:r>
              <a:rPr lang="en-US" altLang="zh-CN" sz="3200" b="1">
                <a:solidFill>
                  <a:srgbClr val="FF0000"/>
                </a:solidFill>
                <a:latin typeface="Times New Roman" pitchFamily="18" charset="0"/>
              </a:rPr>
              <a:t>Trick or treat</a:t>
            </a:r>
          </a:p>
        </p:txBody>
      </p:sp>
      <p:sp>
        <p:nvSpPr>
          <p:cNvPr id="35859" name="Rectangle 19"/>
          <p:cNvSpPr>
            <a:spLocks noChangeArrowheads="1"/>
          </p:cNvSpPr>
          <p:nvPr/>
        </p:nvSpPr>
        <p:spPr bwMode="auto">
          <a:xfrm>
            <a:off x="5856581" y="1341439"/>
            <a:ext cx="89159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a:r>
              <a:rPr lang="en-US" altLang="zh-CN" sz="3200" b="1">
                <a:solidFill>
                  <a:srgbClr val="FF0000"/>
                </a:solidFill>
                <a:latin typeface="Times New Roman" pitchFamily="18" charset="0"/>
              </a:rPr>
              <a:t>give</a:t>
            </a:r>
          </a:p>
        </p:txBody>
      </p:sp>
      <p:sp>
        <p:nvSpPr>
          <p:cNvPr id="15372" name="Text Box 20"/>
          <p:cNvSpPr txBox="1">
            <a:spLocks noChangeArrowheads="1"/>
          </p:cNvSpPr>
          <p:nvPr/>
        </p:nvSpPr>
        <p:spPr bwMode="auto">
          <a:xfrm>
            <a:off x="912285" y="620713"/>
            <a:ext cx="9044516" cy="646112"/>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charset="0"/>
                <a:ea typeface="宋体" charset="-122"/>
              </a:defRPr>
            </a:lvl1pPr>
            <a:lvl2pPr>
              <a:defRPr sz="2800">
                <a:solidFill>
                  <a:schemeClr val="tx1"/>
                </a:solidFill>
                <a:latin typeface="Arial" charset="0"/>
                <a:ea typeface="宋体" charset="-122"/>
              </a:defRPr>
            </a:lvl2pPr>
            <a:lvl3pPr>
              <a:defRPr sz="2400">
                <a:solidFill>
                  <a:schemeClr val="tx1"/>
                </a:solidFill>
                <a:latin typeface="Arial" charset="0"/>
                <a:ea typeface="宋体" charset="-122"/>
              </a:defRPr>
            </a:lvl3pPr>
            <a:lvl4pPr>
              <a:defRPr sz="2000">
                <a:solidFill>
                  <a:schemeClr val="tx1"/>
                </a:solidFill>
                <a:latin typeface="Arial" charset="0"/>
                <a:ea typeface="宋体" charset="-122"/>
              </a:defRPr>
            </a:lvl4pPr>
            <a:lvl5pPr>
              <a:defRPr sz="2000">
                <a:solidFill>
                  <a:schemeClr val="tx1"/>
                </a:solidFill>
                <a:latin typeface="Arial" charset="0"/>
                <a:ea typeface="宋体" charset="-122"/>
              </a:defRPr>
            </a:lvl5pPr>
            <a:lvl6pPr eaLnBrk="0" hangingPunct="0">
              <a:defRPr sz="2000">
                <a:solidFill>
                  <a:schemeClr val="tx1"/>
                </a:solidFill>
                <a:latin typeface="Arial" charset="0"/>
                <a:ea typeface="宋体" charset="-122"/>
              </a:defRPr>
            </a:lvl6pPr>
            <a:lvl7pPr eaLnBrk="0" hangingPunct="0">
              <a:defRPr sz="2000">
                <a:solidFill>
                  <a:schemeClr val="tx1"/>
                </a:solidFill>
                <a:latin typeface="Arial" charset="0"/>
                <a:ea typeface="宋体" charset="-122"/>
              </a:defRPr>
            </a:lvl7pPr>
            <a:lvl8pPr eaLnBrk="0" hangingPunct="0">
              <a:defRPr sz="2000">
                <a:solidFill>
                  <a:schemeClr val="tx1"/>
                </a:solidFill>
                <a:latin typeface="Arial" charset="0"/>
                <a:ea typeface="宋体" charset="-122"/>
              </a:defRPr>
            </a:lvl8pPr>
            <a:lvl9pPr eaLnBrk="0" hangingPunct="0">
              <a:defRPr sz="2000">
                <a:solidFill>
                  <a:schemeClr val="tx1"/>
                </a:solidFill>
                <a:latin typeface="Arial" charset="0"/>
                <a:ea typeface="宋体" charset="-122"/>
              </a:defRPr>
            </a:lvl9pPr>
          </a:lstStyle>
          <a:p>
            <a:pPr>
              <a:spcBef>
                <a:spcPct val="50000"/>
              </a:spcBef>
            </a:pPr>
            <a:r>
              <a:rPr lang="en-US" altLang="zh-CN" sz="3600" b="1" i="1">
                <a:latin typeface="Times New Roman" pitchFamily="18" charset="0"/>
              </a:rPr>
              <a:t> </a:t>
            </a:r>
            <a:r>
              <a:rPr lang="en-US" altLang="zh-CN" sz="3600" b="1">
                <a:latin typeface="Times New Roman" pitchFamily="18" charset="0"/>
              </a:rPr>
              <a:t>Read and fill in the blanks</a:t>
            </a:r>
          </a:p>
        </p:txBody>
      </p:sp>
      <p:sp>
        <p:nvSpPr>
          <p:cNvPr id="35861" name="Rectangle 21"/>
          <p:cNvSpPr>
            <a:spLocks noChangeArrowheads="1"/>
          </p:cNvSpPr>
          <p:nvPr/>
        </p:nvSpPr>
        <p:spPr bwMode="auto">
          <a:xfrm>
            <a:off x="8893885" y="1916114"/>
            <a:ext cx="11881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a:r>
              <a:rPr lang="en-US" altLang="zh-CN" sz="3200"/>
              <a:t> </a:t>
            </a:r>
            <a:r>
              <a:rPr lang="en-US" altLang="zh-CN" sz="3200" b="1">
                <a:solidFill>
                  <a:srgbClr val="FF0000"/>
                </a:solidFill>
                <a:latin typeface="Times New Roman" pitchFamily="18" charset="0"/>
              </a:rPr>
              <a:t>night</a:t>
            </a:r>
          </a:p>
        </p:txBody>
      </p:sp>
    </p:spTree>
    <p:extLst>
      <p:ext uri="{BB962C8B-B14F-4D97-AF65-F5344CB8AC3E}">
        <p14:creationId xmlns:p14="http://schemas.microsoft.com/office/powerpoint/2010/main" val="367200326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0" presetClass="path" presetSubtype="0" accel="50000" decel="50000" fill="hold" grpId="0" nodeType="clickEffect">
                                  <p:stCondLst>
                                    <p:cond delay="0"/>
                                  </p:stCondLst>
                                  <p:childTnLst>
                                    <p:animMotion origin="layout" path="M 1.11111E-6 -3.7037E-6 L -0.22483 0.16436 " pathEditMode="relative" rAng="0" ptsTypes="AA">
                                      <p:cBhvr>
                                        <p:cTn id="6" dur="2000" fill="hold"/>
                                        <p:tgtEl>
                                          <p:spTgt spid="35853"/>
                                        </p:tgtEl>
                                        <p:attrNameLst>
                                          <p:attrName>ppt_x</p:attrName>
                                          <p:attrName>ppt_y</p:attrName>
                                        </p:attrNameLst>
                                      </p:cBhvr>
                                      <p:rCtr x="-11250" y="8218"/>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0" presetClass="path" presetSubtype="0" accel="50000" decel="50000" fill="hold" grpId="0" nodeType="clickEffect">
                                  <p:stCondLst>
                                    <p:cond delay="0"/>
                                  </p:stCondLst>
                                  <p:childTnLst>
                                    <p:animMotion origin="layout" path="M 2.22222E-6 2.22222E-6 L -0.00382 0.14699 " pathEditMode="relative" rAng="0" ptsTypes="AA">
                                      <p:cBhvr>
                                        <p:cTn id="10" dur="2000" fill="hold"/>
                                        <p:tgtEl>
                                          <p:spTgt spid="35854"/>
                                        </p:tgtEl>
                                        <p:attrNameLst>
                                          <p:attrName>ppt_x</p:attrName>
                                          <p:attrName>ppt_y</p:attrName>
                                        </p:attrNameLst>
                                      </p:cBhvr>
                                      <p:rCtr x="-191" y="7338"/>
                                    </p:animMotion>
                                  </p:childTnLst>
                                </p:cTn>
                              </p:par>
                            </p:childTnLst>
                          </p:cTn>
                        </p:par>
                      </p:childTnLst>
                    </p:cTn>
                  </p:par>
                  <p:par>
                    <p:cTn id="11" fill="hold" nodeType="clickPar">
                      <p:stCondLst>
                        <p:cond delay="indefinite"/>
                      </p:stCondLst>
                      <p:childTnLst>
                        <p:par>
                          <p:cTn id="12" fill="hold" nodeType="withGroup">
                            <p:stCondLst>
                              <p:cond delay="0"/>
                            </p:stCondLst>
                            <p:childTnLst>
                              <p:par>
                                <p:cTn id="13" presetID="0" presetClass="path" presetSubtype="0" accel="50000" decel="50000" fill="hold" grpId="0" nodeType="clickEffect">
                                  <p:stCondLst>
                                    <p:cond delay="0"/>
                                  </p:stCondLst>
                                  <p:childTnLst>
                                    <p:animMotion origin="layout" path="M 5E-6 2.22222E-6 L -0.31754 0.22037 " pathEditMode="relative" rAng="0" ptsTypes="AA">
                                      <p:cBhvr>
                                        <p:cTn id="14" dur="2000" fill="hold"/>
                                        <p:tgtEl>
                                          <p:spTgt spid="35861"/>
                                        </p:tgtEl>
                                        <p:attrNameLst>
                                          <p:attrName>ppt_x</p:attrName>
                                          <p:attrName>ppt_y</p:attrName>
                                        </p:attrNameLst>
                                      </p:cBhvr>
                                      <p:rCtr x="-15885" y="11019"/>
                                    </p:animMotion>
                                  </p:childTnLst>
                                </p:cTn>
                              </p:par>
                            </p:childTnLst>
                          </p:cTn>
                        </p:par>
                      </p:childTnLst>
                    </p:cTn>
                  </p:par>
                  <p:par>
                    <p:cTn id="15" fill="hold" nodeType="clickPar">
                      <p:stCondLst>
                        <p:cond delay="indefinite"/>
                      </p:stCondLst>
                      <p:childTnLst>
                        <p:par>
                          <p:cTn id="16" fill="hold" nodeType="withGroup">
                            <p:stCondLst>
                              <p:cond delay="0"/>
                            </p:stCondLst>
                            <p:childTnLst>
                              <p:par>
                                <p:cTn id="17" presetID="0" presetClass="path" presetSubtype="0" accel="50000" decel="50000" fill="hold" grpId="0" nodeType="clickEffect">
                                  <p:stCondLst>
                                    <p:cond delay="0"/>
                                  </p:stCondLst>
                                  <p:childTnLst>
                                    <p:animMotion origin="layout" path="M -1.66667E-6 2.22222E-6 L -0.02916 0.29398 " pathEditMode="relative" rAng="0" ptsTypes="AA">
                                      <p:cBhvr>
                                        <p:cTn id="18" dur="2000" fill="hold"/>
                                        <p:tgtEl>
                                          <p:spTgt spid="35855"/>
                                        </p:tgtEl>
                                        <p:attrNameLst>
                                          <p:attrName>ppt_x</p:attrName>
                                          <p:attrName>ppt_y</p:attrName>
                                        </p:attrNameLst>
                                      </p:cBhvr>
                                      <p:rCtr x="-1458" y="14699"/>
                                    </p:animMotion>
                                  </p:childTnLst>
                                </p:cTn>
                              </p:par>
                            </p:childTnLst>
                          </p:cTn>
                        </p:par>
                      </p:childTnLst>
                    </p:cTn>
                  </p:par>
                  <p:par>
                    <p:cTn id="19" fill="hold" nodeType="clickPar">
                      <p:stCondLst>
                        <p:cond delay="indefinite"/>
                      </p:stCondLst>
                      <p:childTnLst>
                        <p:par>
                          <p:cTn id="20" fill="hold" nodeType="withGroup">
                            <p:stCondLst>
                              <p:cond delay="0"/>
                            </p:stCondLst>
                            <p:childTnLst>
                              <p:par>
                                <p:cTn id="21" presetID="0" presetClass="path" presetSubtype="0" accel="50000" decel="50000" fill="hold" grpId="0" nodeType="clickEffect">
                                  <p:stCondLst>
                                    <p:cond delay="0"/>
                                  </p:stCondLst>
                                  <p:childTnLst>
                                    <p:animMotion origin="layout" path="M -2.77778E-6 -3.7037E-6 L -0.00625 0.43727 " pathEditMode="relative" rAng="0" ptsTypes="AA">
                                      <p:cBhvr>
                                        <p:cTn id="22" dur="2000" fill="hold"/>
                                        <p:tgtEl>
                                          <p:spTgt spid="35856"/>
                                        </p:tgtEl>
                                        <p:attrNameLst>
                                          <p:attrName>ppt_x</p:attrName>
                                          <p:attrName>ppt_y</p:attrName>
                                        </p:attrNameLst>
                                      </p:cBhvr>
                                      <p:rCtr x="-313" y="21852"/>
                                    </p:animMotion>
                                  </p:childTnLst>
                                </p:cTn>
                              </p:par>
                            </p:childTnLst>
                          </p:cTn>
                        </p:par>
                      </p:childTnLst>
                    </p:cTn>
                  </p:par>
                  <p:par>
                    <p:cTn id="23" fill="hold" nodeType="clickPar">
                      <p:stCondLst>
                        <p:cond delay="indefinite"/>
                      </p:stCondLst>
                      <p:childTnLst>
                        <p:par>
                          <p:cTn id="24" fill="hold" nodeType="withGroup">
                            <p:stCondLst>
                              <p:cond delay="0"/>
                            </p:stCondLst>
                            <p:childTnLst>
                              <p:par>
                                <p:cTn id="25" presetID="0" presetClass="path" presetSubtype="0" accel="50000" decel="50000" fill="hold" grpId="0" nodeType="clickEffect">
                                  <p:stCondLst>
                                    <p:cond delay="0"/>
                                  </p:stCondLst>
                                  <p:childTnLst>
                                    <p:animMotion origin="layout" path="M -2.77778E-7 -1.48148E-6 L -0.35538 0.51435 " pathEditMode="relative" rAng="0" ptsTypes="AA">
                                      <p:cBhvr>
                                        <p:cTn id="26" dur="2000" fill="hold"/>
                                        <p:tgtEl>
                                          <p:spTgt spid="35859"/>
                                        </p:tgtEl>
                                        <p:attrNameLst>
                                          <p:attrName>ppt_x</p:attrName>
                                          <p:attrName>ppt_y</p:attrName>
                                        </p:attrNameLst>
                                      </p:cBhvr>
                                      <p:rCtr x="-17778" y="2571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53" grpId="0"/>
      <p:bldP spid="35854" grpId="0"/>
      <p:bldP spid="35855" grpId="0"/>
      <p:bldP spid="35856" grpId="0"/>
      <p:bldP spid="35859" grpId="0"/>
      <p:bldP spid="3586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 y="2642499"/>
            <a:ext cx="13494059" cy="1325563"/>
          </a:xfrm>
        </p:spPr>
        <p:txBody>
          <a:bodyPr>
            <a:noAutofit/>
          </a:bodyPr>
          <a:lstStyle/>
          <a:p>
            <a:r>
              <a:rPr lang="en-US" altLang="zh-CN" sz="3600" b="1" dirty="0" smtClean="0">
                <a:latin typeface="Times New Roman" pitchFamily="18" charset="0"/>
                <a:cs typeface="Times New Roman" pitchFamily="18" charset="0"/>
              </a:rPr>
              <a:t>Many countries in the world have special </a:t>
            </a:r>
            <a:r>
              <a:rPr lang="en-US" altLang="zh-CN" sz="3600" b="1" dirty="0" err="1" smtClean="0">
                <a:latin typeface="Times New Roman" pitchFamily="18" charset="0"/>
                <a:cs typeface="Times New Roman" pitchFamily="18" charset="0"/>
              </a:rPr>
              <a:t>holidays,such</a:t>
            </a:r>
            <a:r>
              <a:rPr lang="en-US" altLang="zh-CN" sz="3600" b="1" dirty="0" smtClean="0">
                <a:latin typeface="Times New Roman" pitchFamily="18" charset="0"/>
                <a:cs typeface="Times New Roman" pitchFamily="18" charset="0"/>
              </a:rPr>
              <a:t> as Halloween and </a:t>
            </a:r>
            <a:r>
              <a:rPr lang="en-US" altLang="zh-CN" sz="3600" b="1" dirty="0" err="1" smtClean="0">
                <a:latin typeface="Times New Roman" pitchFamily="18" charset="0"/>
                <a:cs typeface="Times New Roman" pitchFamily="18" charset="0"/>
              </a:rPr>
              <a:t>Easter.Children</a:t>
            </a:r>
            <a:r>
              <a:rPr lang="en-US" altLang="zh-CN" sz="3600" b="1" dirty="0" smtClean="0">
                <a:latin typeface="Times New Roman" pitchFamily="18" charset="0"/>
                <a:cs typeface="Times New Roman" pitchFamily="18" charset="0"/>
              </a:rPr>
              <a:t> like these festivals very much.</a:t>
            </a:r>
            <a:br>
              <a:rPr lang="en-US" altLang="zh-CN" sz="3600" b="1" dirty="0" smtClean="0">
                <a:latin typeface="Times New Roman" pitchFamily="18" charset="0"/>
                <a:cs typeface="Times New Roman" pitchFamily="18" charset="0"/>
              </a:rPr>
            </a:br>
            <a:r>
              <a:rPr lang="en-US" altLang="zh-CN" sz="3600" b="1" dirty="0" smtClean="0">
                <a:latin typeface="Times New Roman" pitchFamily="18" charset="0"/>
                <a:cs typeface="Times New Roman" pitchFamily="18" charset="0"/>
              </a:rPr>
              <a:t>Easter is in </a:t>
            </a:r>
            <a:r>
              <a:rPr lang="en-US" altLang="zh-CN" sz="3600" b="1" dirty="0" err="1" smtClean="0">
                <a:latin typeface="Times New Roman" pitchFamily="18" charset="0"/>
                <a:cs typeface="Times New Roman" pitchFamily="18" charset="0"/>
              </a:rPr>
              <a:t>spring.Children</a:t>
            </a:r>
            <a:r>
              <a:rPr lang="en-US" altLang="zh-CN" sz="3600" b="1" dirty="0" smtClean="0">
                <a:latin typeface="Times New Roman" pitchFamily="18" charset="0"/>
                <a:cs typeface="Times New Roman" pitchFamily="18" charset="0"/>
              </a:rPr>
              <a:t> wear Easter </a:t>
            </a:r>
            <a:r>
              <a:rPr lang="en-US" altLang="zh-CN" sz="3600" b="1" dirty="0" err="1" smtClean="0">
                <a:latin typeface="Times New Roman" pitchFamily="18" charset="0"/>
                <a:cs typeface="Times New Roman" pitchFamily="18" charset="0"/>
              </a:rPr>
              <a:t>hats.There</a:t>
            </a:r>
            <a:r>
              <a:rPr lang="en-US" altLang="zh-CN" sz="3600" b="1" dirty="0" smtClean="0">
                <a:latin typeface="Times New Roman" pitchFamily="18" charset="0"/>
                <a:cs typeface="Times New Roman" pitchFamily="18" charset="0"/>
              </a:rPr>
              <a:t> are toy </a:t>
            </a:r>
            <a:br>
              <a:rPr lang="en-US" altLang="zh-CN" sz="3600" b="1" dirty="0" smtClean="0">
                <a:latin typeface="Times New Roman" pitchFamily="18" charset="0"/>
                <a:cs typeface="Times New Roman" pitchFamily="18" charset="0"/>
              </a:rPr>
            </a:br>
            <a:r>
              <a:rPr lang="en-US" altLang="zh-CN" sz="3600" b="1" dirty="0" smtClean="0">
                <a:latin typeface="Times New Roman" pitchFamily="18" charset="0"/>
                <a:cs typeface="Times New Roman" pitchFamily="18" charset="0"/>
              </a:rPr>
              <a:t>chicks and flowers on the </a:t>
            </a:r>
            <a:r>
              <a:rPr lang="en-US" altLang="zh-CN" sz="3600" b="1" dirty="0" err="1" smtClean="0">
                <a:latin typeface="Times New Roman" pitchFamily="18" charset="0"/>
                <a:cs typeface="Times New Roman" pitchFamily="18" charset="0"/>
              </a:rPr>
              <a:t>hats.And</a:t>
            </a:r>
            <a:r>
              <a:rPr lang="en-US" altLang="zh-CN" sz="3600" b="1" dirty="0" smtClean="0">
                <a:latin typeface="Times New Roman" pitchFamily="18" charset="0"/>
                <a:cs typeface="Times New Roman" pitchFamily="18" charset="0"/>
              </a:rPr>
              <a:t> people give children </a:t>
            </a:r>
            <a:br>
              <a:rPr lang="en-US" altLang="zh-CN" sz="3600" b="1" dirty="0" smtClean="0">
                <a:latin typeface="Times New Roman" pitchFamily="18" charset="0"/>
                <a:cs typeface="Times New Roman" pitchFamily="18" charset="0"/>
              </a:rPr>
            </a:br>
            <a:r>
              <a:rPr lang="en-US" altLang="zh-CN" sz="3600" b="1" dirty="0" smtClean="0">
                <a:latin typeface="Times New Roman" pitchFamily="18" charset="0"/>
                <a:cs typeface="Times New Roman" pitchFamily="18" charset="0"/>
              </a:rPr>
              <a:t>chocolate </a:t>
            </a:r>
            <a:r>
              <a:rPr lang="en-US" altLang="zh-CN" sz="3600" b="1" dirty="0" err="1" smtClean="0">
                <a:latin typeface="Times New Roman" pitchFamily="18" charset="0"/>
                <a:cs typeface="Times New Roman" pitchFamily="18" charset="0"/>
              </a:rPr>
              <a:t>eggs.Most</a:t>
            </a:r>
            <a:r>
              <a:rPr lang="zh-CN" altLang="en-US" sz="3600" b="1" dirty="0" smtClean="0">
                <a:latin typeface="Times New Roman" pitchFamily="18" charset="0"/>
                <a:cs typeface="Times New Roman" pitchFamily="18" charset="0"/>
              </a:rPr>
              <a:t>（大多数的）</a:t>
            </a:r>
            <a:r>
              <a:rPr lang="en-US" altLang="zh-CN" sz="3600" b="1" dirty="0" smtClean="0">
                <a:latin typeface="Times New Roman" pitchFamily="18" charset="0"/>
                <a:cs typeface="Times New Roman" pitchFamily="18" charset="0"/>
              </a:rPr>
              <a:t> eggs are </a:t>
            </a:r>
            <a:r>
              <a:rPr lang="en-US" altLang="zh-CN" sz="3600" b="1" dirty="0" err="1" smtClean="0">
                <a:latin typeface="Times New Roman" pitchFamily="18" charset="0"/>
                <a:cs typeface="Times New Roman" pitchFamily="18" charset="0"/>
              </a:rPr>
              <a:t>colourful</a:t>
            </a:r>
            <a:r>
              <a:rPr lang="en-US" altLang="zh-CN" sz="3600" b="1" dirty="0" smtClean="0">
                <a:latin typeface="Times New Roman" pitchFamily="18" charset="0"/>
                <a:cs typeface="Times New Roman" pitchFamily="18" charset="0"/>
              </a:rPr>
              <a:t>.</a:t>
            </a:r>
            <a:br>
              <a:rPr lang="en-US" altLang="zh-CN" sz="3600" b="1" dirty="0" smtClean="0">
                <a:latin typeface="Times New Roman" pitchFamily="18" charset="0"/>
                <a:cs typeface="Times New Roman" pitchFamily="18" charset="0"/>
              </a:rPr>
            </a:br>
            <a:r>
              <a:rPr lang="en-US" altLang="zh-CN" sz="3600" b="1" dirty="0" smtClean="0">
                <a:latin typeface="Times New Roman" pitchFamily="18" charset="0"/>
                <a:cs typeface="Times New Roman" pitchFamily="18" charset="0"/>
              </a:rPr>
              <a:t>Halloween is an autumn </a:t>
            </a:r>
            <a:r>
              <a:rPr lang="en-US" altLang="zh-CN" sz="3600" b="1" dirty="0" err="1" smtClean="0">
                <a:latin typeface="Times New Roman" pitchFamily="18" charset="0"/>
                <a:cs typeface="Times New Roman" pitchFamily="18" charset="0"/>
              </a:rPr>
              <a:t>festival.Children</a:t>
            </a:r>
            <a:r>
              <a:rPr lang="en-US" altLang="zh-CN" sz="3600" b="1" dirty="0" smtClean="0">
                <a:latin typeface="Times New Roman" pitchFamily="18" charset="0"/>
                <a:cs typeface="Times New Roman" pitchFamily="18" charset="0"/>
              </a:rPr>
              <a:t> often wear scary </a:t>
            </a:r>
            <a:br>
              <a:rPr lang="en-US" altLang="zh-CN" sz="3600" b="1" dirty="0" smtClean="0">
                <a:latin typeface="Times New Roman" pitchFamily="18" charset="0"/>
                <a:cs typeface="Times New Roman" pitchFamily="18" charset="0"/>
              </a:rPr>
            </a:br>
            <a:r>
              <a:rPr lang="en-US" altLang="zh-CN" sz="3600" b="1" dirty="0" smtClean="0">
                <a:latin typeface="Times New Roman" pitchFamily="18" charset="0"/>
                <a:cs typeface="Times New Roman" pitchFamily="18" charset="0"/>
              </a:rPr>
              <a:t>clothes and hold lanterns</a:t>
            </a:r>
            <a:r>
              <a:rPr lang="zh-CN" altLang="en-US" sz="3600" b="1" dirty="0" smtClean="0">
                <a:latin typeface="Times New Roman" pitchFamily="18" charset="0"/>
                <a:cs typeface="Times New Roman" pitchFamily="18" charset="0"/>
              </a:rPr>
              <a:t>（灯笼）</a:t>
            </a:r>
            <a:r>
              <a:rPr lang="en-US" altLang="zh-CN" sz="3600" b="1" dirty="0" smtClean="0">
                <a:latin typeface="Times New Roman" pitchFamily="18" charset="0"/>
                <a:cs typeface="Times New Roman" pitchFamily="18" charset="0"/>
              </a:rPr>
              <a:t>.Then they go to people’s</a:t>
            </a:r>
            <a:br>
              <a:rPr lang="en-US" altLang="zh-CN" sz="3600" b="1" dirty="0" smtClean="0">
                <a:latin typeface="Times New Roman" pitchFamily="18" charset="0"/>
                <a:cs typeface="Times New Roman" pitchFamily="18" charset="0"/>
              </a:rPr>
            </a:br>
            <a:r>
              <a:rPr lang="en-US" altLang="zh-CN" sz="3600" b="1" dirty="0" smtClean="0">
                <a:latin typeface="Times New Roman" pitchFamily="18" charset="0"/>
                <a:cs typeface="Times New Roman" pitchFamily="18" charset="0"/>
              </a:rPr>
              <a:t> houses to scare the </a:t>
            </a:r>
            <a:r>
              <a:rPr lang="en-US" altLang="zh-CN" sz="3600" b="1" dirty="0" err="1" smtClean="0">
                <a:latin typeface="Times New Roman" pitchFamily="18" charset="0"/>
                <a:cs typeface="Times New Roman" pitchFamily="18" charset="0"/>
              </a:rPr>
              <a:t>people.And</a:t>
            </a:r>
            <a:r>
              <a:rPr lang="en-US" altLang="zh-CN" sz="3600" b="1" dirty="0" smtClean="0">
                <a:latin typeface="Times New Roman" pitchFamily="18" charset="0"/>
                <a:cs typeface="Times New Roman" pitchFamily="18" charset="0"/>
              </a:rPr>
              <a:t> people often give them sweets.</a:t>
            </a:r>
            <a:br>
              <a:rPr lang="en-US" altLang="zh-CN" sz="3600" b="1" dirty="0" smtClean="0">
                <a:latin typeface="Times New Roman" pitchFamily="18" charset="0"/>
                <a:cs typeface="Times New Roman" pitchFamily="18" charset="0"/>
              </a:rPr>
            </a:br>
            <a:r>
              <a:rPr lang="en-US" altLang="zh-CN" sz="3600" b="1" dirty="0" smtClean="0">
                <a:latin typeface="Times New Roman" pitchFamily="18" charset="0"/>
                <a:cs typeface="Times New Roman" pitchFamily="18" charset="0"/>
              </a:rPr>
              <a:t>It’s really fun.</a:t>
            </a:r>
            <a:endParaRPr lang="zh-CN" altLang="en-US" sz="3600" b="1" dirty="0">
              <a:latin typeface="Times New Roman" pitchFamily="18" charset="0"/>
              <a:cs typeface="Times New Roman" pitchFamily="18" charset="0"/>
            </a:endParaRPr>
          </a:p>
        </p:txBody>
      </p:sp>
      <p:sp>
        <p:nvSpPr>
          <p:cNvPr id="4" name="TextBox 3"/>
          <p:cNvSpPr txBox="1"/>
          <p:nvPr/>
        </p:nvSpPr>
        <p:spPr>
          <a:xfrm>
            <a:off x="0" y="17253"/>
            <a:ext cx="2829464" cy="584775"/>
          </a:xfrm>
          <a:prstGeom prst="rect">
            <a:avLst/>
          </a:prstGeom>
          <a:solidFill>
            <a:schemeClr val="accent1">
              <a:alpha val="23000"/>
            </a:schemeClr>
          </a:solidFill>
        </p:spPr>
        <p:txBody>
          <a:bodyPr wrap="square" rtlCol="0">
            <a:spAutoFit/>
          </a:bodyPr>
          <a:lstStyle/>
          <a:p>
            <a:r>
              <a:rPr lang="en-US" altLang="zh-CN" sz="3200" b="1" dirty="0" smtClean="0"/>
              <a:t>Read and Tick</a:t>
            </a:r>
            <a:endParaRPr lang="zh-CN" altLang="en-US" sz="3200" b="1" dirty="0"/>
          </a:p>
        </p:txBody>
      </p:sp>
    </p:spTree>
    <p:extLst>
      <p:ext uri="{BB962C8B-B14F-4D97-AF65-F5344CB8AC3E}">
        <p14:creationId xmlns:p14="http://schemas.microsoft.com/office/powerpoint/2010/main" val="5496308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timg (4)"/>
          <p:cNvPicPr>
            <a:picLocks noChangeAspect="1"/>
          </p:cNvPicPr>
          <p:nvPr/>
        </p:nvPicPr>
        <p:blipFill>
          <a:blip r:embed="rId2" cstate="print"/>
          <a:srcRect l="5661" t="12193" r="5033" b="8828"/>
          <a:stretch>
            <a:fillRect/>
          </a:stretch>
        </p:blipFill>
        <p:spPr>
          <a:xfrm>
            <a:off x="38735" y="24130"/>
            <a:ext cx="12115165" cy="6809740"/>
          </a:xfrm>
          <a:prstGeom prst="rect">
            <a:avLst/>
          </a:prstGeom>
        </p:spPr>
      </p:pic>
      <p:sp>
        <p:nvSpPr>
          <p:cNvPr id="24579" name="文本框 60420"/>
          <p:cNvSpPr txBox="1"/>
          <p:nvPr/>
        </p:nvSpPr>
        <p:spPr>
          <a:xfrm>
            <a:off x="2057400" y="914400"/>
            <a:ext cx="7083425" cy="460375"/>
          </a:xfrm>
          <a:prstGeom prst="rect">
            <a:avLst/>
          </a:prstGeom>
          <a:noFill/>
          <a:ln w="9525">
            <a:noFill/>
          </a:ln>
        </p:spPr>
        <p:txBody>
          <a:bodyPr wrap="square">
            <a:spAutoFit/>
          </a:bodyPr>
          <a:lstStyle/>
          <a:p>
            <a:pPr>
              <a:spcBef>
                <a:spcPct val="50000"/>
              </a:spcBef>
            </a:pPr>
            <a:r>
              <a:rPr lang="en-US" altLang="zh-CN" sz="2400" b="1" dirty="0" smtClean="0">
                <a:latin typeface="Arial" panose="020B0604020202020204" pitchFamily="34" charset="0"/>
              </a:rPr>
              <a:t>1.There are no holidays in many </a:t>
            </a:r>
            <a:r>
              <a:rPr lang="en-US" altLang="zh-CN" sz="2400" b="1" dirty="0" err="1" smtClean="0">
                <a:latin typeface="Arial" panose="020B0604020202020204" pitchFamily="34" charset="0"/>
              </a:rPr>
              <a:t>countires</a:t>
            </a:r>
            <a:r>
              <a:rPr lang="en-US" altLang="zh-CN" sz="2400" b="1" dirty="0" smtClean="0">
                <a:latin typeface="Arial" panose="020B0604020202020204" pitchFamily="34" charset="0"/>
              </a:rPr>
              <a:t>.</a:t>
            </a:r>
            <a:endParaRPr lang="en-US" altLang="zh-CN" sz="2400" b="1" dirty="0">
              <a:latin typeface="Arial" panose="020B0604020202020204" pitchFamily="34" charset="0"/>
            </a:endParaRPr>
          </a:p>
        </p:txBody>
      </p:sp>
      <p:sp>
        <p:nvSpPr>
          <p:cNvPr id="24584" name="文本框 60427"/>
          <p:cNvSpPr txBox="1"/>
          <p:nvPr/>
        </p:nvSpPr>
        <p:spPr>
          <a:xfrm>
            <a:off x="2971800" y="1676400"/>
            <a:ext cx="2743200" cy="368300"/>
          </a:xfrm>
          <a:prstGeom prst="rect">
            <a:avLst/>
          </a:prstGeom>
          <a:noFill/>
          <a:ln w="9525">
            <a:noFill/>
          </a:ln>
        </p:spPr>
        <p:txBody>
          <a:bodyPr>
            <a:spAutoFit/>
          </a:bodyPr>
          <a:lstStyle/>
          <a:p>
            <a:pPr>
              <a:spcBef>
                <a:spcPct val="50000"/>
              </a:spcBef>
            </a:pPr>
            <a:endParaRPr lang="zh-CN" altLang="en-US" sz="1800" dirty="0">
              <a:latin typeface="Arial" panose="020B0604020202020204" pitchFamily="34" charset="0"/>
            </a:endParaRPr>
          </a:p>
        </p:txBody>
      </p:sp>
      <p:sp>
        <p:nvSpPr>
          <p:cNvPr id="24585" name="文本框 60428"/>
          <p:cNvSpPr txBox="1"/>
          <p:nvPr/>
        </p:nvSpPr>
        <p:spPr>
          <a:xfrm>
            <a:off x="1981200" y="1905000"/>
            <a:ext cx="4572000" cy="460375"/>
          </a:xfrm>
          <a:prstGeom prst="rect">
            <a:avLst/>
          </a:prstGeom>
          <a:noFill/>
          <a:ln w="9525">
            <a:noFill/>
          </a:ln>
        </p:spPr>
        <p:txBody>
          <a:bodyPr>
            <a:spAutoFit/>
          </a:bodyPr>
          <a:lstStyle/>
          <a:p>
            <a:pPr>
              <a:spcBef>
                <a:spcPct val="50000"/>
              </a:spcBef>
            </a:pPr>
            <a:r>
              <a:rPr lang="en-US" altLang="zh-CN" sz="2400" b="1" dirty="0" smtClean="0">
                <a:latin typeface="Arial" panose="020B0604020202020204" pitchFamily="34" charset="0"/>
              </a:rPr>
              <a:t>2.Easter is in autumn.</a:t>
            </a:r>
            <a:endParaRPr lang="en-US" altLang="zh-CN" sz="2400" b="1" dirty="0">
              <a:latin typeface="Arial" panose="020B0604020202020204" pitchFamily="34" charset="0"/>
            </a:endParaRPr>
          </a:p>
        </p:txBody>
      </p:sp>
      <p:sp>
        <p:nvSpPr>
          <p:cNvPr id="24587" name="文本框 60433"/>
          <p:cNvSpPr txBox="1"/>
          <p:nvPr/>
        </p:nvSpPr>
        <p:spPr>
          <a:xfrm>
            <a:off x="2057400" y="2895600"/>
            <a:ext cx="7924800" cy="460375"/>
          </a:xfrm>
          <a:prstGeom prst="rect">
            <a:avLst/>
          </a:prstGeom>
          <a:noFill/>
          <a:ln w="9525">
            <a:noFill/>
          </a:ln>
        </p:spPr>
        <p:txBody>
          <a:bodyPr>
            <a:spAutoFit/>
          </a:bodyPr>
          <a:lstStyle/>
          <a:p>
            <a:pPr>
              <a:spcBef>
                <a:spcPct val="50000"/>
              </a:spcBef>
            </a:pPr>
            <a:r>
              <a:rPr lang="en-US" altLang="zh-CN" sz="2400" b="1" dirty="0" smtClean="0">
                <a:latin typeface="Arial" panose="020B0604020202020204" pitchFamily="34" charset="0"/>
              </a:rPr>
              <a:t>3.Children wear scary clothes at Easter.</a:t>
            </a:r>
            <a:endParaRPr lang="en-US" altLang="zh-CN" sz="2400" b="1" dirty="0">
              <a:latin typeface="Arial" panose="020B0604020202020204" pitchFamily="34" charset="0"/>
            </a:endParaRPr>
          </a:p>
        </p:txBody>
      </p:sp>
      <p:sp>
        <p:nvSpPr>
          <p:cNvPr id="24589" name="文本框 60435"/>
          <p:cNvSpPr txBox="1"/>
          <p:nvPr/>
        </p:nvSpPr>
        <p:spPr>
          <a:xfrm>
            <a:off x="2057400" y="3810000"/>
            <a:ext cx="8250382" cy="461665"/>
          </a:xfrm>
          <a:prstGeom prst="rect">
            <a:avLst/>
          </a:prstGeom>
          <a:noFill/>
          <a:ln w="9525">
            <a:noFill/>
          </a:ln>
        </p:spPr>
        <p:txBody>
          <a:bodyPr wrap="square">
            <a:spAutoFit/>
          </a:bodyPr>
          <a:lstStyle/>
          <a:p>
            <a:pPr>
              <a:spcBef>
                <a:spcPct val="50000"/>
              </a:spcBef>
            </a:pPr>
            <a:r>
              <a:rPr lang="en-US" altLang="zh-CN" sz="2400" b="1" dirty="0" smtClean="0">
                <a:latin typeface="Arial" panose="020B0604020202020204" pitchFamily="34" charset="0"/>
              </a:rPr>
              <a:t>4.Children like Halloween and Easter very much.</a:t>
            </a:r>
            <a:endParaRPr lang="en-US" altLang="zh-CN" sz="2400" b="1" dirty="0">
              <a:latin typeface="Arial" panose="020B0604020202020204" pitchFamily="34" charset="0"/>
            </a:endParaRPr>
          </a:p>
        </p:txBody>
      </p:sp>
      <p:sp>
        <p:nvSpPr>
          <p:cNvPr id="24591" name="文本框 60438"/>
          <p:cNvSpPr txBox="1"/>
          <p:nvPr/>
        </p:nvSpPr>
        <p:spPr>
          <a:xfrm>
            <a:off x="1981199" y="4876800"/>
            <a:ext cx="8422257" cy="461665"/>
          </a:xfrm>
          <a:prstGeom prst="rect">
            <a:avLst/>
          </a:prstGeom>
          <a:noFill/>
          <a:ln w="9525">
            <a:noFill/>
          </a:ln>
        </p:spPr>
        <p:txBody>
          <a:bodyPr wrap="square">
            <a:spAutoFit/>
          </a:bodyPr>
          <a:lstStyle/>
          <a:p>
            <a:pPr>
              <a:spcBef>
                <a:spcPct val="50000"/>
              </a:spcBef>
            </a:pPr>
            <a:r>
              <a:rPr lang="en-US" altLang="zh-CN" sz="2400" b="1" dirty="0" smtClean="0">
                <a:latin typeface="Arial" panose="020B0604020202020204" pitchFamily="34" charset="0"/>
              </a:rPr>
              <a:t>5.People give children sweets at Halloween.</a:t>
            </a:r>
            <a:endParaRPr lang="en-US" altLang="zh-CN" sz="2400" b="1" dirty="0">
              <a:latin typeface="Arial" panose="020B0604020202020204" pitchFamily="34" charset="0"/>
            </a:endParaRPr>
          </a:p>
        </p:txBody>
      </p:sp>
      <p:sp>
        <p:nvSpPr>
          <p:cNvPr id="24598" name="文本框 60446"/>
          <p:cNvSpPr txBox="1"/>
          <p:nvPr/>
        </p:nvSpPr>
        <p:spPr>
          <a:xfrm>
            <a:off x="1403985" y="330835"/>
            <a:ext cx="4495800" cy="583565"/>
          </a:xfrm>
          <a:prstGeom prst="rect">
            <a:avLst/>
          </a:prstGeom>
          <a:noFill/>
          <a:ln w="9525">
            <a:noFill/>
          </a:ln>
        </p:spPr>
        <p:txBody>
          <a:bodyPr>
            <a:spAutoFit/>
          </a:bodyPr>
          <a:lstStyle/>
          <a:p>
            <a:pPr>
              <a:spcBef>
                <a:spcPct val="50000"/>
              </a:spcBef>
            </a:pPr>
            <a:r>
              <a:rPr lang="en-US" altLang="zh-CN" sz="3200" b="1" dirty="0">
                <a:solidFill>
                  <a:srgbClr val="0066FF"/>
                </a:solidFill>
                <a:latin typeface="Times New Roman" panose="02020603050405020304" pitchFamily="18" charset="0"/>
              </a:rPr>
              <a:t>Read and </a:t>
            </a:r>
            <a:r>
              <a:rPr lang="en-US" altLang="zh-CN" sz="3200" b="1" dirty="0" smtClean="0">
                <a:solidFill>
                  <a:srgbClr val="0066FF"/>
                </a:solidFill>
                <a:latin typeface="Times New Roman" panose="02020603050405020304" pitchFamily="18" charset="0"/>
              </a:rPr>
              <a:t>tick  T or F</a:t>
            </a:r>
            <a:endParaRPr lang="en-US" altLang="zh-CN" sz="3200" b="1" dirty="0">
              <a:solidFill>
                <a:srgbClr val="0066FF"/>
              </a:solidFill>
              <a:latin typeface="Times New Roman" panose="02020603050405020304" pitchFamily="18" charset="0"/>
            </a:endParaRPr>
          </a:p>
        </p:txBody>
      </p:sp>
      <p:sp>
        <p:nvSpPr>
          <p:cNvPr id="2" name="TextBox 1"/>
          <p:cNvSpPr txBox="1"/>
          <p:nvPr/>
        </p:nvSpPr>
        <p:spPr>
          <a:xfrm>
            <a:off x="1264921" y="959921"/>
            <a:ext cx="792479" cy="369332"/>
          </a:xfrm>
          <a:prstGeom prst="rect">
            <a:avLst/>
          </a:prstGeom>
          <a:noFill/>
        </p:spPr>
        <p:txBody>
          <a:bodyPr wrap="square" rtlCol="0">
            <a:spAutoFit/>
          </a:bodyPr>
          <a:lstStyle/>
          <a:p>
            <a:r>
              <a:rPr lang="en-US" altLang="zh-CN" dirty="0" smtClean="0"/>
              <a:t>(        )</a:t>
            </a:r>
            <a:endParaRPr lang="zh-CN" altLang="en-US" dirty="0"/>
          </a:p>
        </p:txBody>
      </p:sp>
      <p:sp>
        <p:nvSpPr>
          <p:cNvPr id="22" name="TextBox 21"/>
          <p:cNvSpPr txBox="1"/>
          <p:nvPr/>
        </p:nvSpPr>
        <p:spPr>
          <a:xfrm>
            <a:off x="1264921" y="1996043"/>
            <a:ext cx="792479" cy="369332"/>
          </a:xfrm>
          <a:prstGeom prst="rect">
            <a:avLst/>
          </a:prstGeom>
          <a:noFill/>
        </p:spPr>
        <p:txBody>
          <a:bodyPr wrap="square" rtlCol="0">
            <a:spAutoFit/>
          </a:bodyPr>
          <a:lstStyle/>
          <a:p>
            <a:r>
              <a:rPr lang="en-US" altLang="zh-CN" dirty="0" smtClean="0"/>
              <a:t>(        )</a:t>
            </a:r>
            <a:endParaRPr lang="zh-CN" altLang="en-US" dirty="0"/>
          </a:p>
        </p:txBody>
      </p:sp>
      <p:sp>
        <p:nvSpPr>
          <p:cNvPr id="23" name="TextBox 22"/>
          <p:cNvSpPr txBox="1"/>
          <p:nvPr/>
        </p:nvSpPr>
        <p:spPr>
          <a:xfrm>
            <a:off x="1264921" y="2941121"/>
            <a:ext cx="792479" cy="369332"/>
          </a:xfrm>
          <a:prstGeom prst="rect">
            <a:avLst/>
          </a:prstGeom>
          <a:noFill/>
        </p:spPr>
        <p:txBody>
          <a:bodyPr wrap="square" rtlCol="0">
            <a:spAutoFit/>
          </a:bodyPr>
          <a:lstStyle/>
          <a:p>
            <a:r>
              <a:rPr lang="en-US" altLang="zh-CN" dirty="0" smtClean="0"/>
              <a:t>(        )</a:t>
            </a:r>
            <a:endParaRPr lang="zh-CN" altLang="en-US" dirty="0"/>
          </a:p>
        </p:txBody>
      </p:sp>
      <p:sp>
        <p:nvSpPr>
          <p:cNvPr id="24" name="TextBox 23"/>
          <p:cNvSpPr txBox="1"/>
          <p:nvPr/>
        </p:nvSpPr>
        <p:spPr>
          <a:xfrm>
            <a:off x="1264921" y="3810000"/>
            <a:ext cx="792479" cy="369332"/>
          </a:xfrm>
          <a:prstGeom prst="rect">
            <a:avLst/>
          </a:prstGeom>
          <a:noFill/>
        </p:spPr>
        <p:txBody>
          <a:bodyPr wrap="square" rtlCol="0">
            <a:spAutoFit/>
          </a:bodyPr>
          <a:lstStyle/>
          <a:p>
            <a:r>
              <a:rPr lang="en-US" altLang="zh-CN" dirty="0" smtClean="0"/>
              <a:t>(        )</a:t>
            </a:r>
            <a:endParaRPr lang="zh-CN" altLang="en-US" dirty="0"/>
          </a:p>
        </p:txBody>
      </p:sp>
      <p:sp>
        <p:nvSpPr>
          <p:cNvPr id="25" name="TextBox 24"/>
          <p:cNvSpPr txBox="1"/>
          <p:nvPr/>
        </p:nvSpPr>
        <p:spPr>
          <a:xfrm>
            <a:off x="1188721" y="4922966"/>
            <a:ext cx="792479" cy="369332"/>
          </a:xfrm>
          <a:prstGeom prst="rect">
            <a:avLst/>
          </a:prstGeom>
          <a:noFill/>
        </p:spPr>
        <p:txBody>
          <a:bodyPr wrap="square" rtlCol="0">
            <a:spAutoFit/>
          </a:bodyPr>
          <a:lstStyle/>
          <a:p>
            <a:r>
              <a:rPr lang="en-US" altLang="zh-CN" dirty="0" smtClean="0"/>
              <a:t>(        )</a:t>
            </a:r>
            <a:endParaRPr lang="zh-CN" altLang="en-US" dirty="0"/>
          </a:p>
        </p:txBody>
      </p:sp>
      <p:sp>
        <p:nvSpPr>
          <p:cNvPr id="4" name="TextBox 3"/>
          <p:cNvSpPr txBox="1"/>
          <p:nvPr/>
        </p:nvSpPr>
        <p:spPr>
          <a:xfrm>
            <a:off x="1403985" y="847496"/>
            <a:ext cx="658092" cy="707886"/>
          </a:xfrm>
          <a:prstGeom prst="rect">
            <a:avLst/>
          </a:prstGeom>
          <a:noFill/>
        </p:spPr>
        <p:txBody>
          <a:bodyPr wrap="square" rtlCol="0">
            <a:spAutoFit/>
          </a:bodyPr>
          <a:lstStyle/>
          <a:p>
            <a:r>
              <a:rPr lang="en-US" altLang="zh-CN" sz="4000" b="1" dirty="0" smtClean="0">
                <a:solidFill>
                  <a:srgbClr val="FF0000"/>
                </a:solidFill>
              </a:rPr>
              <a:t>F</a:t>
            </a:r>
            <a:endParaRPr lang="zh-CN" altLang="en-US" sz="4000" b="1" dirty="0">
              <a:solidFill>
                <a:srgbClr val="FF0000"/>
              </a:solidFill>
            </a:endParaRPr>
          </a:p>
        </p:txBody>
      </p:sp>
      <p:sp>
        <p:nvSpPr>
          <p:cNvPr id="27" name="TextBox 26"/>
          <p:cNvSpPr txBox="1"/>
          <p:nvPr/>
        </p:nvSpPr>
        <p:spPr>
          <a:xfrm>
            <a:off x="1406931" y="1863435"/>
            <a:ext cx="658092" cy="707886"/>
          </a:xfrm>
          <a:prstGeom prst="rect">
            <a:avLst/>
          </a:prstGeom>
          <a:noFill/>
        </p:spPr>
        <p:txBody>
          <a:bodyPr wrap="square" rtlCol="0">
            <a:spAutoFit/>
          </a:bodyPr>
          <a:lstStyle/>
          <a:p>
            <a:r>
              <a:rPr lang="en-US" altLang="zh-CN" sz="4000" b="1" dirty="0" smtClean="0">
                <a:solidFill>
                  <a:srgbClr val="FF0000"/>
                </a:solidFill>
              </a:rPr>
              <a:t>F</a:t>
            </a:r>
            <a:endParaRPr lang="zh-CN" altLang="en-US" sz="4000" b="1" dirty="0">
              <a:solidFill>
                <a:srgbClr val="FF0000"/>
              </a:solidFill>
            </a:endParaRPr>
          </a:p>
        </p:txBody>
      </p:sp>
      <p:sp>
        <p:nvSpPr>
          <p:cNvPr id="28" name="TextBox 27"/>
          <p:cNvSpPr txBox="1"/>
          <p:nvPr/>
        </p:nvSpPr>
        <p:spPr>
          <a:xfrm>
            <a:off x="1426330" y="2749639"/>
            <a:ext cx="658092" cy="707886"/>
          </a:xfrm>
          <a:prstGeom prst="rect">
            <a:avLst/>
          </a:prstGeom>
          <a:noFill/>
        </p:spPr>
        <p:txBody>
          <a:bodyPr wrap="square" rtlCol="0">
            <a:spAutoFit/>
          </a:bodyPr>
          <a:lstStyle/>
          <a:p>
            <a:r>
              <a:rPr lang="en-US" altLang="zh-CN" sz="4000" b="1" dirty="0" smtClean="0">
                <a:solidFill>
                  <a:srgbClr val="FF0000"/>
                </a:solidFill>
              </a:rPr>
              <a:t>F</a:t>
            </a:r>
            <a:endParaRPr lang="zh-CN" altLang="en-US" sz="4000" b="1" dirty="0">
              <a:solidFill>
                <a:srgbClr val="FF0000"/>
              </a:solidFill>
            </a:endParaRPr>
          </a:p>
        </p:txBody>
      </p:sp>
      <p:sp>
        <p:nvSpPr>
          <p:cNvPr id="29" name="TextBox 28"/>
          <p:cNvSpPr txBox="1"/>
          <p:nvPr/>
        </p:nvSpPr>
        <p:spPr>
          <a:xfrm>
            <a:off x="1406931" y="3686889"/>
            <a:ext cx="658092" cy="707886"/>
          </a:xfrm>
          <a:prstGeom prst="rect">
            <a:avLst/>
          </a:prstGeom>
          <a:noFill/>
        </p:spPr>
        <p:txBody>
          <a:bodyPr wrap="square" rtlCol="0">
            <a:spAutoFit/>
          </a:bodyPr>
          <a:lstStyle/>
          <a:p>
            <a:r>
              <a:rPr lang="en-US" altLang="zh-CN" sz="4000" b="1" dirty="0" smtClean="0">
                <a:solidFill>
                  <a:srgbClr val="FF0000"/>
                </a:solidFill>
              </a:rPr>
              <a:t>T</a:t>
            </a:r>
            <a:endParaRPr lang="zh-CN" altLang="en-US" sz="4000" b="1" dirty="0">
              <a:solidFill>
                <a:srgbClr val="FF0000"/>
              </a:solidFill>
            </a:endParaRPr>
          </a:p>
        </p:txBody>
      </p:sp>
      <p:sp>
        <p:nvSpPr>
          <p:cNvPr id="30" name="TextBox 29"/>
          <p:cNvSpPr txBox="1"/>
          <p:nvPr/>
        </p:nvSpPr>
        <p:spPr>
          <a:xfrm>
            <a:off x="1330041" y="4753689"/>
            <a:ext cx="658092" cy="707886"/>
          </a:xfrm>
          <a:prstGeom prst="rect">
            <a:avLst/>
          </a:prstGeom>
          <a:noFill/>
        </p:spPr>
        <p:txBody>
          <a:bodyPr wrap="square" rtlCol="0">
            <a:spAutoFit/>
          </a:bodyPr>
          <a:lstStyle/>
          <a:p>
            <a:r>
              <a:rPr lang="en-US" altLang="zh-CN" sz="4000" b="1" dirty="0" smtClean="0">
                <a:solidFill>
                  <a:srgbClr val="FF0000"/>
                </a:solidFill>
              </a:rPr>
              <a:t>T</a:t>
            </a:r>
            <a:endParaRPr lang="zh-CN" altLang="en-US" sz="40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fill="hold"/>
                                        <p:tgtEl>
                                          <p:spTgt spid="27"/>
                                        </p:tgtEl>
                                        <p:attrNameLst>
                                          <p:attrName>ppt_x</p:attrName>
                                        </p:attrNameLst>
                                      </p:cBhvr>
                                      <p:tavLst>
                                        <p:tav tm="0">
                                          <p:val>
                                            <p:strVal val="#ppt_x"/>
                                          </p:val>
                                        </p:tav>
                                        <p:tav tm="100000">
                                          <p:val>
                                            <p:strVal val="#ppt_x"/>
                                          </p:val>
                                        </p:tav>
                                      </p:tavLst>
                                    </p:anim>
                                    <p:anim calcmode="lin" valueType="num">
                                      <p:cBhvr additive="base">
                                        <p:cTn id="1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ppt_x"/>
                                          </p:val>
                                        </p:tav>
                                        <p:tav tm="100000">
                                          <p:val>
                                            <p:strVal val="#ppt_x"/>
                                          </p:val>
                                        </p:tav>
                                      </p:tavLst>
                                    </p:anim>
                                    <p:anim calcmode="lin" valueType="num">
                                      <p:cBhvr additive="base">
                                        <p:cTn id="2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ppt_x"/>
                                          </p:val>
                                        </p:tav>
                                        <p:tav tm="100000">
                                          <p:val>
                                            <p:strVal val="#ppt_x"/>
                                          </p:val>
                                        </p:tav>
                                      </p:tavLst>
                                    </p:anim>
                                    <p:anim calcmode="lin" valueType="num">
                                      <p:cBhvr additive="base">
                                        <p:cTn id="26"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fill="hold"/>
                                        <p:tgtEl>
                                          <p:spTgt spid="30"/>
                                        </p:tgtEl>
                                        <p:attrNameLst>
                                          <p:attrName>ppt_x</p:attrName>
                                        </p:attrNameLst>
                                      </p:cBhvr>
                                      <p:tavLst>
                                        <p:tav tm="0">
                                          <p:val>
                                            <p:strVal val="#ppt_x"/>
                                          </p:val>
                                        </p:tav>
                                        <p:tav tm="100000">
                                          <p:val>
                                            <p:strVal val="#ppt_x"/>
                                          </p:val>
                                        </p:tav>
                                      </p:tavLst>
                                    </p:anim>
                                    <p:anim calcmode="lin" valueType="num">
                                      <p:cBhvr additive="base">
                                        <p:cTn id="32"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7" grpId="0"/>
      <p:bldP spid="28" grpId="0"/>
      <p:bldP spid="29" grpId="0"/>
      <p:bldP spid="30"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TotalTime>
  <Words>452</Words>
  <Application>Microsoft Office PowerPoint</Application>
  <PresentationFormat>自定义</PresentationFormat>
  <Paragraphs>108</Paragraphs>
  <Slides>17</Slides>
  <Notes>0</Notes>
  <HiddenSlides>0</HiddenSlides>
  <MMClips>1</MMClips>
  <ScaleCrop>false</ScaleCrop>
  <HeadingPairs>
    <vt:vector size="4" baseType="variant">
      <vt:variant>
        <vt:lpstr>主题</vt:lpstr>
      </vt:variant>
      <vt:variant>
        <vt:i4>1</vt:i4>
      </vt:variant>
      <vt:variant>
        <vt:lpstr>幻灯片标题</vt:lpstr>
      </vt:variant>
      <vt:variant>
        <vt:i4>17</vt:i4>
      </vt:variant>
    </vt:vector>
  </HeadingPairs>
  <TitlesOfParts>
    <vt:vector size="18"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Many countries in the world have special holidays,such as Halloween and Easter.Children like these festivals very much. Easter is in spring.Children wear Easter hats.There are toy  chicks and flowers on the hats.And people give children  chocolate eggs.Most（大多数的） eggs are colourful. Halloween is an autumn festival.Children often wear scary  clothes and hold lanterns（灯笼）.Then they go to people’s  houses to scare the people.And people often give them sweets. It’s really fun.</vt:lpstr>
      <vt:lpstr>PowerPoint 演示文稿</vt:lpstr>
      <vt:lpstr>PowerPoint 演示文稿</vt:lpstr>
      <vt:lpstr>PowerPoint 演示文稿</vt:lpstr>
      <vt:lpstr>The Mid-Autumn Festival</vt:lpstr>
      <vt:lpstr>PowerPoint 演示文稿</vt:lpstr>
      <vt:lpstr>PowerPoint 演示文稿</vt:lpstr>
      <vt:lpstr>Can you tell me about festivals?</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VIPUSER</cp:lastModifiedBy>
  <cp:revision>77</cp:revision>
  <dcterms:created xsi:type="dcterms:W3CDTF">2017-10-30T11:30:00Z</dcterms:created>
  <dcterms:modified xsi:type="dcterms:W3CDTF">2017-12-04T00:08:59Z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