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7" r:id="rId5"/>
    <p:sldId id="281" r:id="rId6"/>
    <p:sldId id="279" r:id="rId7"/>
    <p:sldId id="258" r:id="rId8"/>
    <p:sldId id="261" r:id="rId9"/>
    <p:sldId id="262" r:id="rId10"/>
    <p:sldId id="308" r:id="rId11"/>
    <p:sldId id="307" r:id="rId12"/>
    <p:sldId id="263" r:id="rId13"/>
    <p:sldId id="311" r:id="rId14"/>
    <p:sldId id="312" r:id="rId15"/>
    <p:sldId id="313" r:id="rId16"/>
    <p:sldId id="314" r:id="rId17"/>
    <p:sldId id="315" r:id="rId18"/>
    <p:sldId id="265" r:id="rId19"/>
    <p:sldId id="264" r:id="rId20"/>
    <p:sldId id="267" r:id="rId21"/>
    <p:sldId id="269" r:id="rId22"/>
    <p:sldId id="343" r:id="rId23"/>
    <p:sldId id="344" r:id="rId24"/>
    <p:sldId id="345" r:id="rId25"/>
    <p:sldId id="346" r:id="rId26"/>
    <p:sldId id="278" r:id="rId27"/>
    <p:sldId id="303" r:id="rId28"/>
    <p:sldId id="275" r:id="rId29"/>
    <p:sldId id="319" r:id="rId30"/>
    <p:sldId id="316" r:id="rId31"/>
    <p:sldId id="317" r:id="rId32"/>
    <p:sldId id="334" r:id="rId33"/>
    <p:sldId id="318" r:id="rId34"/>
    <p:sldId id="320" r:id="rId35"/>
    <p:sldId id="300" r:id="rId36"/>
    <p:sldId id="339" r:id="rId3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6" d="100"/>
          <a:sy n="76" d="100"/>
        </p:scale>
        <p:origin x="-96" y="-318"/>
      </p:cViewPr>
      <p:guideLst>
        <p:guide orient="horz" pos="2160"/>
        <p:guide pos="380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med">
    <p:cover dir="rd"/>
    <p:sndAc>
      <p:stSnd>
        <p:snd r:embed="rId2"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audio" Target="../media/audio1.wav"/><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cover dir="rd"/>
    <p:sndAc>
      <p:stSnd>
        <p:snd r:embed="rId13" name="chimes.wav"/>
      </p:stSnd>
    </p:sndAc>
  </p:transition>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png"/><Relationship Id="rId3" Type="http://schemas.microsoft.com/office/2007/relationships/media" Target="file:///C:\Documents%20and%20Settings\Administrator\&#26700;&#38754;\&#20462;&#25913;6A%20ReviewM4\&#21451;&#35850;&#22320;&#20037;&#22825;&#38271;.mp3" TargetMode="External"/><Relationship Id="rId2" Type="http://schemas.openxmlformats.org/officeDocument/2006/relationships/audio" Target="file:///C:\Documents%20and%20Settings\Administrator\&#26700;&#38754;\&#20462;&#25913;6A%20ReviewM4\&#21451;&#35850;&#22320;&#20037;&#22825;&#38271;.mp3" TargetMode="External"/><Relationship Id="rId1"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hyperlink" Target="&#24052;&#35199;&#29378;&#27426;&#33410;&#28909;&#24773;&#24320;&#24149;%20&#36229;&#28165;(720P).qlv" TargetMode="Externa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audio" Target="../media/audio2.wav"/><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23569;&#20799;&#33521;&#25991;&#27468;&#26354;We%20Wish%20You%20A%20Merry%20Christmas-320x240.Flv" TargetMode="Externa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5.jpe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9.jpeg"/><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7.jpeg"/><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image" Target="../media/image44.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2.jpeg"/><Relationship Id="rId4" Type="http://schemas.openxmlformats.org/officeDocument/2006/relationships/image" Target="../media/image51.jpeg"/><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54.jpeg"/><Relationship Id="rId1" Type="http://schemas.openxmlformats.org/officeDocument/2006/relationships/image" Target="../media/image53.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image" Target="../media/image13.png"/><Relationship Id="rId3" Type="http://schemas.microsoft.com/office/2007/relationships/media" Target="file:///C:\Documents%20and%20Settings\Administrator\&#26700;&#38754;\&#36731;&#38899;&#20048;+-+&#23433;&#22958;&#30340;&#20185;&#22659;.mp3" TargetMode="External"/><Relationship Id="rId2" Type="http://schemas.openxmlformats.org/officeDocument/2006/relationships/audio" Target="file:///C:\Documents%20and%20Settings\Administrator\&#26700;&#38754;\&#36731;&#38899;&#20048;+-+&#23433;&#22958;&#30340;&#20185;&#22659;.mp3" TargetMode="External"/><Relationship Id="rId1" Type="http://schemas.openxmlformats.org/officeDocument/2006/relationships/image" Target="../media/image5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6.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8.jpeg"/><Relationship Id="rId1"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0.jpeg"/><Relationship Id="rId1" Type="http://schemas.openxmlformats.org/officeDocument/2006/relationships/image" Target="../media/image59.jpe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5.jpeg"/><Relationship Id="rId4" Type="http://schemas.openxmlformats.org/officeDocument/2006/relationships/image" Target="../media/image64.jpeg"/><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image" Target="../media/image61.jpe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png"/><Relationship Id="rId3" Type="http://schemas.microsoft.com/office/2007/relationships/media" Target="file:///C:\Documents%20and%20Settings\Administrator\&#26700;&#38754;\&#20462;&#25913;6A%20ReviewM4\&#38083;&#22768;-Kiss%20The%20Rain(&#38050;&#29748;&#26354;)(59&#31186;&#38083;&#22768;&#29256;).mp3" TargetMode="External"/><Relationship Id="rId2" Type="http://schemas.openxmlformats.org/officeDocument/2006/relationships/audio" Target="file:///C:\Documents%20and%20Settings\Administrator\&#26700;&#38754;\&#20462;&#25913;6A%20ReviewM4\&#38083;&#22768;-Kiss%20The%20Rain(&#38050;&#29748;&#26354;)(59&#31186;&#38083;&#22768;&#29256;).mp3" TargetMode="External"/><Relationship Id="rId1" Type="http://schemas.openxmlformats.org/officeDocument/2006/relationships/image" Target="../media/image66.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7.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audio1.wav"/><Relationship Id="rId1" Type="http://schemas.openxmlformats.org/officeDocument/2006/relationships/image" Target="../media/image6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png"/><Relationship Id="rId3" Type="http://schemas.microsoft.com/office/2007/relationships/media" Target="file:///H:\&#20462;&#25913;6A%20ReviewM4\REC20171115101759.mp3" TargetMode="External"/><Relationship Id="rId2" Type="http://schemas.openxmlformats.org/officeDocument/2006/relationships/audio" Target="file:///H:\&#20462;&#25913;6A%20ReviewM4\REC20171115101759.mp3" TargetMode="Externa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image" Target="../media/image15.jpeg"/><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图片 3" descr="timg (5)"/>
          <p:cNvPicPr>
            <a:picLocks noChangeAspect="1"/>
          </p:cNvPicPr>
          <p:nvPr/>
        </p:nvPicPr>
        <p:blipFill>
          <a:blip r:embed="rId1" cstate="print"/>
          <a:srcRect b="3144"/>
          <a:stretch>
            <a:fillRect/>
          </a:stretch>
        </p:blipFill>
        <p:spPr>
          <a:xfrm>
            <a:off x="225425" y="15875"/>
            <a:ext cx="11741150" cy="6825615"/>
          </a:xfrm>
          <a:prstGeom prst="rect">
            <a:avLst/>
          </a:prstGeom>
        </p:spPr>
      </p:pic>
      <p:sp>
        <p:nvSpPr>
          <p:cNvPr id="5" name="文本框 4"/>
          <p:cNvSpPr txBox="1"/>
          <p:nvPr/>
        </p:nvSpPr>
        <p:spPr>
          <a:xfrm>
            <a:off x="2564765" y="3510280"/>
            <a:ext cx="7696835" cy="1322070"/>
          </a:xfrm>
          <a:prstGeom prst="rect">
            <a:avLst/>
          </a:prstGeom>
          <a:noFill/>
        </p:spPr>
        <p:txBody>
          <a:bodyPr wrap="square" rtlCol="0">
            <a:spAutoFit/>
          </a:bodyPr>
          <a:lstStyle/>
          <a:p>
            <a:r>
              <a:rPr lang="en-US" altLang="zh-CN" sz="8000">
                <a:ln w="22225">
                  <a:solidFill>
                    <a:srgbClr val="FF0000"/>
                  </a:solidFill>
                  <a:prstDash val="solid"/>
                </a:ln>
                <a:solidFill>
                  <a:srgbClr val="FF0000"/>
                </a:solidFill>
                <a:effectLst/>
              </a:rPr>
              <a:t>Review Module 4</a:t>
            </a:r>
            <a:endParaRPr lang="en-US" altLang="zh-CN" sz="8000">
              <a:ln w="22225">
                <a:solidFill>
                  <a:srgbClr val="FF0000"/>
                </a:solidFill>
                <a:prstDash val="solid"/>
              </a:ln>
              <a:solidFill>
                <a:srgbClr val="FF0000"/>
              </a:solidFill>
              <a:effectLst/>
            </a:endParaRPr>
          </a:p>
        </p:txBody>
      </p:sp>
      <p:sp>
        <p:nvSpPr>
          <p:cNvPr id="6" name="文本框 5"/>
          <p:cNvSpPr txBox="1"/>
          <p:nvPr/>
        </p:nvSpPr>
        <p:spPr>
          <a:xfrm>
            <a:off x="2660650" y="2331085"/>
            <a:ext cx="7080250" cy="583565"/>
          </a:xfrm>
          <a:prstGeom prst="rect">
            <a:avLst/>
          </a:prstGeom>
          <a:noFill/>
        </p:spPr>
        <p:txBody>
          <a:bodyPr wrap="square" rtlCol="0">
            <a:spAutoFit/>
          </a:bodyPr>
          <a:lstStyle/>
          <a:p>
            <a:r>
              <a:rPr lang="zh-CN" altLang="en-US" sz="3200" b="1" i="1" dirty="0">
                <a:solidFill>
                  <a:srgbClr val="0000FF"/>
                </a:solidFill>
                <a:latin typeface="Arial" panose="020B0604020202020204" pitchFamily="34" charset="0"/>
                <a:sym typeface="+mn-ea"/>
              </a:rPr>
              <a:t>新标准英语一年级起点第十一册</a:t>
            </a:r>
            <a:endParaRPr lang="zh-CN" altLang="en-US" sz="3200"/>
          </a:p>
        </p:txBody>
      </p:sp>
      <p:sp>
        <p:nvSpPr>
          <p:cNvPr id="7" name="文本框 6"/>
          <p:cNvSpPr txBox="1"/>
          <p:nvPr/>
        </p:nvSpPr>
        <p:spPr>
          <a:xfrm>
            <a:off x="5427980" y="5192395"/>
            <a:ext cx="5107305" cy="368300"/>
          </a:xfrm>
          <a:prstGeom prst="rect">
            <a:avLst/>
          </a:prstGeom>
          <a:noFill/>
        </p:spPr>
        <p:txBody>
          <a:bodyPr wrap="square" rtlCol="0">
            <a:spAutoFit/>
          </a:bodyPr>
          <a:p>
            <a:endParaRPr lang="zh-CN" altLang="en-US"/>
          </a:p>
        </p:txBody>
      </p:sp>
      <p:sp>
        <p:nvSpPr>
          <p:cNvPr id="8" name="文本框 7"/>
          <p:cNvSpPr txBox="1"/>
          <p:nvPr/>
        </p:nvSpPr>
        <p:spPr>
          <a:xfrm>
            <a:off x="6148705" y="5284470"/>
            <a:ext cx="4923155" cy="768350"/>
          </a:xfrm>
          <a:prstGeom prst="rect">
            <a:avLst/>
          </a:prstGeom>
          <a:noFill/>
        </p:spPr>
        <p:txBody>
          <a:bodyPr wrap="square" rtlCol="0">
            <a:spAutoFit/>
          </a:bodyPr>
          <a:p>
            <a:r>
              <a:rPr lang="en-US" altLang="zh-CN" sz="4400" b="1">
                <a:latin typeface="Comic Sans MS" panose="030F0702030302020204" pitchFamily="66" charset="0"/>
              </a:rPr>
              <a:t>Teacher</a:t>
            </a:r>
            <a:r>
              <a:rPr lang="zh-CN" altLang="en-US" sz="4400" b="1">
                <a:latin typeface="Comic Sans MS" panose="030F0702030302020204" pitchFamily="66" charset="0"/>
              </a:rPr>
              <a:t>： 张力群</a:t>
            </a:r>
            <a:endParaRPr lang="zh-CN" altLang="en-US" sz="4400" b="1">
              <a:latin typeface="Comic Sans MS" panose="030F0702030302020204"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img (10)"/>
          <p:cNvPicPr>
            <a:picLocks noChangeAspect="1"/>
          </p:cNvPicPr>
          <p:nvPr/>
        </p:nvPicPr>
        <p:blipFill>
          <a:blip r:embed="rId1" cstate="print"/>
          <a:stretch>
            <a:fillRect/>
          </a:stretch>
        </p:blipFill>
        <p:spPr>
          <a:xfrm>
            <a:off x="444500" y="3118485"/>
            <a:ext cx="5536565" cy="3519805"/>
          </a:xfrm>
          <a:prstGeom prst="rect">
            <a:avLst/>
          </a:prstGeom>
        </p:spPr>
      </p:pic>
      <p:pic>
        <p:nvPicPr>
          <p:cNvPr id="4" name="图片 3" descr="timg (11)"/>
          <p:cNvPicPr>
            <a:picLocks noChangeAspect="1"/>
          </p:cNvPicPr>
          <p:nvPr/>
        </p:nvPicPr>
        <p:blipFill>
          <a:blip r:embed="rId2" cstate="print"/>
          <a:srcRect l="-2292" t="21427" r="2292" b="15303"/>
          <a:stretch>
            <a:fillRect/>
          </a:stretch>
        </p:blipFill>
        <p:spPr>
          <a:xfrm>
            <a:off x="8417560" y="128270"/>
            <a:ext cx="3630930" cy="2298065"/>
          </a:xfrm>
          <a:prstGeom prst="rect">
            <a:avLst/>
          </a:prstGeom>
        </p:spPr>
      </p:pic>
      <p:pic>
        <p:nvPicPr>
          <p:cNvPr id="2" name="图片 1" descr="8c89a59109ef124e3b9122"/>
          <p:cNvPicPr>
            <a:picLocks noChangeAspect="1"/>
          </p:cNvPicPr>
          <p:nvPr/>
        </p:nvPicPr>
        <p:blipFill>
          <a:blip r:embed="rId3" cstate="print"/>
          <a:stretch>
            <a:fillRect/>
          </a:stretch>
        </p:blipFill>
        <p:spPr>
          <a:xfrm>
            <a:off x="278765" y="271780"/>
            <a:ext cx="11649710" cy="6366510"/>
          </a:xfrm>
          <a:prstGeom prst="rect">
            <a:avLst/>
          </a:prstGeom>
        </p:spPr>
      </p:pic>
      <p:sp>
        <p:nvSpPr>
          <p:cNvPr id="14" name="矩形 13"/>
          <p:cNvSpPr/>
          <p:nvPr/>
        </p:nvSpPr>
        <p:spPr>
          <a:xfrm>
            <a:off x="2631440" y="501015"/>
            <a:ext cx="6675120" cy="1198880"/>
          </a:xfrm>
          <a:prstGeom prst="rect">
            <a:avLst/>
          </a:prstGeom>
          <a:solidFill>
            <a:schemeClr val="accent4">
              <a:lumMod val="20000"/>
              <a:lumOff val="80000"/>
            </a:schemeClr>
          </a:solidFill>
          <a:ln>
            <a:noFill/>
          </a:ln>
        </p:spPr>
        <p:txBody>
          <a:bodyPr wrap="square" rtlCol="0" anchor="t">
            <a:spAutoFit/>
            <a:scene3d>
              <a:camera prst="orthographicFront"/>
              <a:lightRig rig="threePt" dir="t">
                <a:rot lat="0" lon="0" rev="0"/>
              </a:lightRig>
            </a:scene3d>
            <a:sp3d extrusionH="120650" prstMaterial="matte"/>
          </a:bodyPr>
          <a:lstStyle/>
          <a:p>
            <a:pPr algn="ctr"/>
            <a:r>
              <a:rPr lang="en-US" altLang="zh-CN" sz="7200" b="1" dirty="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New Year's Day</a:t>
            </a:r>
            <a:endParaRPr lang="en-US" altLang="zh-CN" sz="7200" b="1" dirty="0">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endParaRPr>
          </a:p>
        </p:txBody>
      </p:sp>
      <p:pic>
        <p:nvPicPr>
          <p:cNvPr id="5" name="图片 4" descr="341b03e3e27eed47be21e06ed8682b00607a9863153a1-wfzBlE_fw658"/>
          <p:cNvPicPr>
            <a:picLocks noChangeAspect="1"/>
          </p:cNvPicPr>
          <p:nvPr/>
        </p:nvPicPr>
        <p:blipFill>
          <a:blip r:embed="rId4"/>
          <a:stretch>
            <a:fillRect/>
          </a:stretch>
        </p:blipFill>
        <p:spPr>
          <a:xfrm>
            <a:off x="9306560" y="501015"/>
            <a:ext cx="2640330" cy="2794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112665 -0.004388 L -0.117875 -0.004388 L -0.123042 -0.004388 L -0.128209 -0.004388 L -0.133376 -0.005929 L -0.138543 -0.005929 L -0.143753 -0.007408 L -0.148920 -0.007408 L -0.154087 -0.007408 L -0.159255 -0.007408 L -0.164465 -0.007408 L -0.169632 -0.007408 L -0.174799 -0.007408 L -0.179966 -0.007408 L -0.185133 -0.007408 L -0.190343 -0.007408 L -0.195510 -0.005929 L -0.200677 -0.005929 L -0.205844 -0.004388 L -0.211012 -0.002909 L -0.216222 -0.002909 L -0.221389 -0.001429 L -0.226556 -0.001429 L -0.231723 0.000050 L -0.237958 0.001591 L -0.243125 0.003070 L -0.248292 0.004550 L -0.253458 0.004550 L -0.259694 0.006029 L -0.264861 0.007569 L -0.271054 0.009049 L -0.276263 0.012008 L -0.281430 0.013549 L -0.286598 0.015028 L -0.291765 0.016507 L -0.297999 0.019466 L -0.303167 0.021006 L -0.308334 0.023966 L -0.313501 0.025444 L -0.318711 0.026985 L -0.323878 0.029944 L -0.329046 0.032964 L -0.334213 0.034443 L -0.339379 0.035923 L -0.344589 0.038943 L -0.349756 0.041901 L -0.354924 0.043381 L -0.361158 0.047881 L -0.366326 0.050900 L -0.372518 0.053859 L -0.377685 0.056879 L -0.382895 0.059838 L -0.388062 0.062858 L -0.394253 0.065816 L -0.400488 0.068775 L -0.406681 0.071795 L -0.412916 0.074754 L -0.418083 0.077773 L -0.423250 0.080733 L -0.428417 0.083753 L -0.434652 0.088252 L -0.440844 0.092690 L -0.446011 0.095710 L -0.451221 0.098669 L -0.456388 0.103168 L -0.461556 0.107668 L -0.467791 0.113647 L -0.472958 0.116604 L -0.478124 0.119625 L -0.484317 0.125604 L -0.489526 0.130042 L -0.494693 0.134541 L -0.500886 0.139040 L -0.506095 0.143540 L -0.511263 0.147978 L -0.516430 0.153957 L -0.522622 0.159936 L -0.527832 0.165915 L -0.534024 0.171893 L -0.540258 0.177872 L -0.545426 0.183851 L -0.550593 0.191309 L -0.555760 0.198828 L -0.561995 0.207766 L -0.567162 0.215224 L -0.572329 0.222682 L -0.576472 0.230201 L -0.582663 0.239139 L -0.587874 0.246597 L -0.592015 0.254117 L -0.596157 0.261574 L -0.600300 0.269032 L -0.604442 0.276490 L -0.607517 0.283948 L -0.610634 0.291468 L -0.612684 0.298926 L -0.615802 0.306384 L -0.616826 0.313842 L -0.618920 0.321300 L -0.619944 0.328820 L -0.620970 0.336278 L -0.620970 0.343736 L -0.622036 0.351194 L -0.623062 0.358713 L -0.624086 0.366171 L -0.625111 0.373630 L -0.626179 0.381087 L -0.627203 0.388545 L -0.627203 0.396065 L -0.628229 0.403523 L -0.629253 0.410982 L -0.629253 0.418439 L -0.630321 0.425897 L -0.630321 0.433417 L -0.628229 0.440875 L -0.625111 0.448334 " pathEditMode="relative" rAng="0" ptsTypes="">
                                      <p:cBhvr>
                                        <p:cTn id="6" dur="3000" fill="hold"/>
                                        <p:tgtEl>
                                          <p:spTgt spid="4"/>
                                        </p:tgtEl>
                                        <p:attrNameLst>
                                          <p:attrName>ppt_x</p:attrName>
                                          <p:attrName>ppt_y</p:attrName>
                                        </p:attrNameLst>
                                      </p:cBhvr>
                                      <p:rCtr x="-258" y="225"/>
                                    </p:animMotion>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timg (14)"/>
          <p:cNvPicPr>
            <a:picLocks noChangeAspect="1"/>
          </p:cNvPicPr>
          <p:nvPr/>
        </p:nvPicPr>
        <p:blipFill>
          <a:blip r:embed="rId1" cstate="print"/>
          <a:stretch>
            <a:fillRect/>
          </a:stretch>
        </p:blipFill>
        <p:spPr>
          <a:xfrm>
            <a:off x="295910" y="363220"/>
            <a:ext cx="11416030" cy="6244590"/>
          </a:xfrm>
          <a:prstGeom prst="rect">
            <a:avLst/>
          </a:prstGeom>
        </p:spPr>
      </p:pic>
      <p:sp>
        <p:nvSpPr>
          <p:cNvPr id="9" name="文本框 8"/>
          <p:cNvSpPr txBox="1"/>
          <p:nvPr/>
        </p:nvSpPr>
        <p:spPr>
          <a:xfrm>
            <a:off x="1445895" y="614680"/>
            <a:ext cx="8020050" cy="922020"/>
          </a:xfrm>
          <a:prstGeom prst="rect">
            <a:avLst/>
          </a:prstGeom>
          <a:noFill/>
        </p:spPr>
        <p:txBody>
          <a:bodyPr wrap="square" rtlCol="0">
            <a:spAutoFit/>
          </a:bodyPr>
          <a:lstStyle/>
          <a:p>
            <a:pPr algn="ctr"/>
            <a:r>
              <a:rPr lang="en-US" altLang="zh-CN" sz="5400" b="1">
                <a:solidFill>
                  <a:schemeClr val="bg1"/>
                </a:solidFill>
              </a:rPr>
              <a:t>It's in January.</a:t>
            </a:r>
            <a:endParaRPr lang="zh-CN" altLang="en-US" sz="5400" b="1">
              <a:solidFill>
                <a:schemeClr val="bg1"/>
              </a:solidFill>
            </a:endParaRPr>
          </a:p>
        </p:txBody>
      </p:sp>
      <p:pic>
        <p:nvPicPr>
          <p:cNvPr id="2" name="友谊地久天长">
            <a:hlinkClick r:id="" action="ppaction://media"/>
          </p:cNvPr>
          <p:cNvPicPr/>
          <p:nvPr>
            <a:audioFile r:link="rId2"/>
            <p:extLst>
              <p:ext uri="{DAA4B4D4-6D71-4841-9C94-3DE7FCFB9230}">
                <p14:media xmlns:p14="http://schemas.microsoft.com/office/powerpoint/2010/main" r:link="rId3"/>
              </p:ext>
            </p:extLst>
          </p:nvPr>
        </p:nvPicPr>
        <p:blipFill>
          <a:blip r:embed="rId4"/>
          <a:stretch>
            <a:fillRect/>
          </a:stretch>
        </p:blipFill>
        <p:spPr>
          <a:xfrm>
            <a:off x="9850755" y="5342890"/>
            <a:ext cx="1661160" cy="1265555"/>
          </a:xfrm>
          <a:prstGeom prst="rect">
            <a:avLst/>
          </a:prstGeom>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5">
                <p:cTn id="7"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timg (16)"/>
          <p:cNvPicPr>
            <a:picLocks noChangeAspect="1"/>
          </p:cNvPicPr>
          <p:nvPr/>
        </p:nvPicPr>
        <p:blipFill>
          <a:blip r:embed="rId1" cstate="print"/>
          <a:srcRect b="4989"/>
          <a:stretch>
            <a:fillRect/>
          </a:stretch>
        </p:blipFill>
        <p:spPr>
          <a:xfrm>
            <a:off x="691515" y="351155"/>
            <a:ext cx="10831195" cy="6381115"/>
          </a:xfrm>
          <a:prstGeom prst="rect">
            <a:avLst/>
          </a:prstGeom>
        </p:spPr>
      </p:pic>
      <p:sp>
        <p:nvSpPr>
          <p:cNvPr id="11" name="文本框 10"/>
          <p:cNvSpPr txBox="1"/>
          <p:nvPr/>
        </p:nvSpPr>
        <p:spPr>
          <a:xfrm>
            <a:off x="2218690" y="841375"/>
            <a:ext cx="8404860" cy="922020"/>
          </a:xfrm>
          <a:prstGeom prst="rect">
            <a:avLst/>
          </a:prstGeom>
          <a:noFill/>
        </p:spPr>
        <p:txBody>
          <a:bodyPr wrap="square" rtlCol="0">
            <a:spAutoFit/>
          </a:bodyPr>
          <a:lstStyle/>
          <a:p>
            <a:r>
              <a:rPr lang="en-US" altLang="zh-CN" sz="5400" b="1">
                <a:solidFill>
                  <a:srgbClr val="FF0000"/>
                </a:solidFill>
              </a:rPr>
              <a:t>People have a big dinner. </a:t>
            </a:r>
            <a:endParaRPr lang="en-US" altLang="zh-CN" sz="5400" b="1">
              <a:solidFill>
                <a:srgbClr val="FF0000"/>
              </a:solidFill>
            </a:endParaRPr>
          </a:p>
        </p:txBody>
      </p:sp>
    </p:spTree>
  </p:cSld>
  <p:clrMapOvr>
    <a:masterClrMapping/>
  </p:clrMapOvr>
  <p:transition>
    <p:zoom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timg (19)"/>
          <p:cNvPicPr>
            <a:picLocks noChangeAspect="1"/>
          </p:cNvPicPr>
          <p:nvPr/>
        </p:nvPicPr>
        <p:blipFill>
          <a:blip r:embed="rId1" cstate="print"/>
          <a:stretch>
            <a:fillRect/>
          </a:stretch>
        </p:blipFill>
        <p:spPr>
          <a:xfrm>
            <a:off x="531495" y="215265"/>
            <a:ext cx="10905490" cy="6329045"/>
          </a:xfrm>
          <a:prstGeom prst="rect">
            <a:avLst/>
          </a:prstGeom>
        </p:spPr>
      </p:pic>
      <p:sp>
        <p:nvSpPr>
          <p:cNvPr id="16" name="文本框 15"/>
          <p:cNvSpPr txBox="1"/>
          <p:nvPr/>
        </p:nvSpPr>
        <p:spPr>
          <a:xfrm>
            <a:off x="1261745" y="2756535"/>
            <a:ext cx="9036685" cy="829945"/>
          </a:xfrm>
          <a:prstGeom prst="rect">
            <a:avLst/>
          </a:prstGeom>
          <a:solidFill>
            <a:srgbClr val="FFFF00"/>
          </a:solidFill>
        </p:spPr>
        <p:txBody>
          <a:bodyPr wrap="square" rtlCol="0">
            <a:spAutoFit/>
          </a:bodyPr>
          <a:lstStyle/>
          <a:p>
            <a:pPr algn="ctr"/>
            <a:r>
              <a:rPr lang="en-US" altLang="zh-CN" sz="4800" b="1">
                <a:solidFill>
                  <a:srgbClr val="FF0000"/>
                </a:solidFill>
              </a:rPr>
              <a:t>They wear masks .</a:t>
            </a:r>
            <a:endParaRPr lang="en-US" altLang="zh-CN" sz="4800" b="1">
              <a:solidFill>
                <a:srgbClr val="FF0000"/>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70" decel="100000"/>
                                        <p:tgtEl>
                                          <p:spTgt spid="16"/>
                                        </p:tgtEl>
                                      </p:cBhvr>
                                    </p:animEffect>
                                    <p:animScale>
                                      <p:cBhvr>
                                        <p:cTn id="8" dur="770" decel="100000"/>
                                        <p:tgtEl>
                                          <p:spTgt spid="16"/>
                                        </p:tgtEl>
                                      </p:cBhvr>
                                      <p:from x="10000" y="10000"/>
                                      <p:to x="200000" y="450000"/>
                                    </p:animScale>
                                    <p:animScale>
                                      <p:cBhvr>
                                        <p:cTn id="9" dur="1230" accel="100000" fill="hold">
                                          <p:stCondLst>
                                            <p:cond delay="770"/>
                                          </p:stCondLst>
                                        </p:cTn>
                                        <p:tgtEl>
                                          <p:spTgt spid="16"/>
                                        </p:tgtEl>
                                      </p:cBhvr>
                                      <p:from x="200000" y="450000"/>
                                      <p:to x="100000" y="100000"/>
                                    </p:animScale>
                                    <p:set>
                                      <p:cBhvr>
                                        <p:cTn id="10" dur="770" fill="hold"/>
                                        <p:tgtEl>
                                          <p:spTgt spid="16"/>
                                        </p:tgtEl>
                                        <p:attrNameLst>
                                          <p:attrName>ppt_x</p:attrName>
                                        </p:attrNameLst>
                                      </p:cBhvr>
                                      <p:to>
                                        <p:strVal val="(0.5)"/>
                                      </p:to>
                                    </p:set>
                                    <p:anim from="(0.5)" to="(#ppt_x)" calcmode="lin" valueType="num">
                                      <p:cBhvr>
                                        <p:cTn id="11" dur="1230" accel="100000" fill="hold">
                                          <p:stCondLst>
                                            <p:cond delay="770"/>
                                          </p:stCondLst>
                                        </p:cTn>
                                        <p:tgtEl>
                                          <p:spTgt spid="16"/>
                                        </p:tgtEl>
                                        <p:attrNameLst>
                                          <p:attrName>ppt_x</p:attrName>
                                        </p:attrNameLst>
                                      </p:cBhvr>
                                    </p:anim>
                                    <p:set>
                                      <p:cBhvr>
                                        <p:cTn id="12" dur="770" fill="hold"/>
                                        <p:tgtEl>
                                          <p:spTgt spid="16"/>
                                        </p:tgtEl>
                                        <p:attrNameLst>
                                          <p:attrName>ppt_y</p:attrName>
                                        </p:attrNameLst>
                                      </p:cBhvr>
                                      <p:to>
                                        <p:strVal val="(#ppt_y+0.4)"/>
                                      </p:to>
                                    </p:set>
                                    <p:anim from="(#ppt_y+0.4)" to="(#ppt_y)" calcmode="lin" valueType="num">
                                      <p:cBhvr>
                                        <p:cTn id="13" dur="1230" accel="100000" fill="hold">
                                          <p:stCondLst>
                                            <p:cond delay="770"/>
                                          </p:stCondLst>
                                        </p:cTn>
                                        <p:tgtEl>
                                          <p:spTgt spid="1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u=4065111750,2251846566&amp;fm=27&amp;gp=0"/>
          <p:cNvPicPr>
            <a:picLocks noChangeAspect="1"/>
          </p:cNvPicPr>
          <p:nvPr/>
        </p:nvPicPr>
        <p:blipFill>
          <a:blip r:embed="rId1" cstate="print"/>
          <a:srcRect b="5346"/>
          <a:stretch>
            <a:fillRect/>
          </a:stretch>
        </p:blipFill>
        <p:spPr>
          <a:xfrm>
            <a:off x="454660" y="290195"/>
            <a:ext cx="11282045" cy="6278245"/>
          </a:xfrm>
          <a:prstGeom prst="rect">
            <a:avLst/>
          </a:prstGeom>
        </p:spPr>
      </p:pic>
      <p:sp>
        <p:nvSpPr>
          <p:cNvPr id="19" name="文本框 18"/>
          <p:cNvSpPr txBox="1"/>
          <p:nvPr/>
        </p:nvSpPr>
        <p:spPr>
          <a:xfrm>
            <a:off x="2165350" y="2732405"/>
            <a:ext cx="8173720" cy="829945"/>
          </a:xfrm>
          <a:prstGeom prst="rect">
            <a:avLst/>
          </a:prstGeom>
          <a:solidFill>
            <a:srgbClr val="FFFF00"/>
          </a:solidFill>
        </p:spPr>
        <p:txBody>
          <a:bodyPr wrap="square" rtlCol="0">
            <a:spAutoFit/>
          </a:bodyPr>
          <a:lstStyle/>
          <a:p>
            <a:pPr algn="ctr"/>
            <a:r>
              <a:rPr lang="en-US" altLang="zh-CN" sz="4800" b="1">
                <a:solidFill>
                  <a:srgbClr val="FF0000"/>
                </a:solidFill>
              </a:rPr>
              <a:t>They have a big party.</a:t>
            </a:r>
            <a:endParaRPr lang="en-US" altLang="zh-CN" sz="4800" b="1">
              <a:solidFill>
                <a:srgbClr val="FF0000"/>
              </a:solidFill>
            </a:endParaRPr>
          </a:p>
        </p:txBody>
      </p:sp>
    </p:spTree>
  </p:cSld>
  <p:clrMapOvr>
    <a:masterClrMapping/>
  </p:clrMapOvr>
  <p:transition>
    <p:comb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timg (20)"/>
          <p:cNvPicPr>
            <a:picLocks noChangeAspect="1"/>
          </p:cNvPicPr>
          <p:nvPr/>
        </p:nvPicPr>
        <p:blipFill>
          <a:blip r:embed="rId1" cstate="print"/>
          <a:srcRect l="152" t="-3684" r="-152" b="8981"/>
          <a:stretch>
            <a:fillRect/>
          </a:stretch>
        </p:blipFill>
        <p:spPr>
          <a:xfrm>
            <a:off x="628015" y="22860"/>
            <a:ext cx="10504170" cy="6457950"/>
          </a:xfrm>
          <a:prstGeom prst="rect">
            <a:avLst/>
          </a:prstGeom>
        </p:spPr>
      </p:pic>
      <p:sp>
        <p:nvSpPr>
          <p:cNvPr id="21" name="文本框 20"/>
          <p:cNvSpPr txBox="1"/>
          <p:nvPr/>
        </p:nvSpPr>
        <p:spPr>
          <a:xfrm>
            <a:off x="628015" y="315595"/>
            <a:ext cx="10545034" cy="768350"/>
          </a:xfrm>
          <a:prstGeom prst="rect">
            <a:avLst/>
          </a:prstGeom>
          <a:solidFill>
            <a:srgbClr val="FFFF00"/>
          </a:solidFill>
        </p:spPr>
        <p:txBody>
          <a:bodyPr wrap="square" rtlCol="0">
            <a:spAutoFit/>
          </a:bodyPr>
          <a:lstStyle/>
          <a:p>
            <a:pPr algn="ctr"/>
            <a:r>
              <a:rPr lang="en-US" altLang="zh-CN" sz="4400" b="1">
                <a:solidFill>
                  <a:srgbClr val="FF0000"/>
                </a:solidFill>
              </a:rPr>
              <a:t> They sing songs and say “Happy New Year!”.</a:t>
            </a:r>
            <a:endParaRPr lang="en-US" altLang="zh-CN" sz="4400" b="1">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img (4)"/>
          <p:cNvPicPr>
            <a:picLocks noChangeAspect="1"/>
          </p:cNvPicPr>
          <p:nvPr/>
        </p:nvPicPr>
        <p:blipFill>
          <a:blip r:embed="rId1" cstate="print"/>
          <a:srcRect l="5661" t="12193" r="5033" b="8828"/>
          <a:stretch>
            <a:fillRect/>
          </a:stretch>
        </p:blipFill>
        <p:spPr>
          <a:xfrm>
            <a:off x="38735" y="24130"/>
            <a:ext cx="12115165" cy="6809740"/>
          </a:xfrm>
          <a:prstGeom prst="rect">
            <a:avLst/>
          </a:prstGeom>
        </p:spPr>
      </p:pic>
      <p:sp>
        <p:nvSpPr>
          <p:cNvPr id="24579" name="文本框 60420"/>
          <p:cNvSpPr txBox="1"/>
          <p:nvPr/>
        </p:nvSpPr>
        <p:spPr>
          <a:xfrm>
            <a:off x="2057400" y="914400"/>
            <a:ext cx="7083425" cy="460375"/>
          </a:xfrm>
          <a:prstGeom prst="rect">
            <a:avLst/>
          </a:prstGeom>
          <a:noFill/>
          <a:ln w="9525">
            <a:noFill/>
          </a:ln>
        </p:spPr>
        <p:txBody>
          <a:bodyPr wrap="square">
            <a:spAutoFit/>
          </a:bodyPr>
          <a:lstStyle/>
          <a:p>
            <a:pPr>
              <a:spcBef>
                <a:spcPct val="50000"/>
              </a:spcBef>
            </a:pPr>
            <a:r>
              <a:rPr lang="en-US" altLang="zh-CN" sz="2400" b="1" dirty="0">
                <a:latin typeface="Arial" panose="020B0604020202020204" pitchFamily="34" charset="0"/>
              </a:rPr>
              <a:t>1.People wear  ______on New Year's Day.</a:t>
            </a:r>
            <a:endParaRPr lang="en-US" altLang="zh-CN" sz="2400" b="1" dirty="0">
              <a:latin typeface="Arial" panose="020B0604020202020204" pitchFamily="34" charset="0"/>
            </a:endParaRPr>
          </a:p>
        </p:txBody>
      </p:sp>
      <p:sp>
        <p:nvSpPr>
          <p:cNvPr id="24581" name="文本框 60422"/>
          <p:cNvSpPr txBox="1"/>
          <p:nvPr/>
        </p:nvSpPr>
        <p:spPr>
          <a:xfrm>
            <a:off x="2362200" y="1295400"/>
            <a:ext cx="3073400" cy="875665"/>
          </a:xfrm>
          <a:prstGeom prst="rect">
            <a:avLst/>
          </a:prstGeom>
          <a:noFill/>
          <a:ln w="9525">
            <a:noFill/>
          </a:ln>
        </p:spPr>
        <p:txBody>
          <a:bodyPr wrap="square">
            <a:spAutoFit/>
          </a:bodyPr>
          <a:lstStyle/>
          <a:p>
            <a:pPr>
              <a:spcBef>
                <a:spcPct val="50000"/>
              </a:spcBef>
            </a:pPr>
            <a:r>
              <a:rPr lang="en-US" altLang="zh-CN" sz="2400" b="1" dirty="0">
                <a:latin typeface="Arial" panose="020B0604020202020204" pitchFamily="34" charset="0"/>
              </a:rPr>
              <a:t>A.  </a:t>
            </a:r>
            <a:r>
              <a:rPr lang="en-US" altLang="zh-CN" sz="2400" b="1" dirty="0">
                <a:latin typeface="Arial" panose="020B0604020202020204" pitchFamily="34" charset="0"/>
                <a:sym typeface="+mn-ea"/>
              </a:rPr>
              <a:t>glasses</a:t>
            </a:r>
            <a:endParaRPr lang="en-US" altLang="zh-CN" sz="2400" b="1" dirty="0">
              <a:latin typeface="Arial" panose="020B0604020202020204" pitchFamily="34" charset="0"/>
            </a:endParaRPr>
          </a:p>
          <a:p>
            <a:pPr>
              <a:spcBef>
                <a:spcPct val="50000"/>
              </a:spcBef>
            </a:pPr>
            <a:endParaRPr lang="en-US" altLang="zh-CN" sz="1800" dirty="0">
              <a:latin typeface="Arial" panose="020B0604020202020204" pitchFamily="34" charset="0"/>
            </a:endParaRPr>
          </a:p>
        </p:txBody>
      </p:sp>
      <p:sp>
        <p:nvSpPr>
          <p:cNvPr id="24582" name="文本框 60423"/>
          <p:cNvSpPr txBox="1"/>
          <p:nvPr/>
        </p:nvSpPr>
        <p:spPr>
          <a:xfrm>
            <a:off x="4587875" y="1350645"/>
            <a:ext cx="2258695" cy="1014730"/>
          </a:xfrm>
          <a:prstGeom prst="rect">
            <a:avLst/>
          </a:prstGeom>
          <a:noFill/>
          <a:ln w="9525">
            <a:noFill/>
          </a:ln>
        </p:spPr>
        <p:txBody>
          <a:bodyPr wrap="square">
            <a:spAutoFit/>
          </a:bodyPr>
          <a:lstStyle/>
          <a:p>
            <a:pPr>
              <a:spcBef>
                <a:spcPct val="50000"/>
              </a:spcBef>
            </a:pPr>
            <a:r>
              <a:rPr lang="en-US" altLang="zh-CN" sz="2400" b="1" dirty="0">
                <a:latin typeface="Arial" panose="020B0604020202020204" pitchFamily="34" charset="0"/>
              </a:rPr>
              <a:t>B. masks</a:t>
            </a:r>
            <a:endParaRPr lang="en-US" altLang="zh-CN" sz="2400" b="1" dirty="0">
              <a:latin typeface="Arial" panose="020B0604020202020204" pitchFamily="34" charset="0"/>
            </a:endParaRPr>
          </a:p>
          <a:p>
            <a:pPr>
              <a:spcBef>
                <a:spcPct val="50000"/>
              </a:spcBef>
            </a:pPr>
            <a:endParaRPr lang="en-US" altLang="zh-CN" sz="2400" b="1" dirty="0">
              <a:latin typeface="Arial" panose="020B0604020202020204" pitchFamily="34" charset="0"/>
            </a:endParaRPr>
          </a:p>
        </p:txBody>
      </p:sp>
      <p:sp>
        <p:nvSpPr>
          <p:cNvPr id="24584" name="文本框 60427"/>
          <p:cNvSpPr txBox="1"/>
          <p:nvPr/>
        </p:nvSpPr>
        <p:spPr>
          <a:xfrm>
            <a:off x="2971800" y="1676400"/>
            <a:ext cx="2743200" cy="368300"/>
          </a:xfrm>
          <a:prstGeom prst="rect">
            <a:avLst/>
          </a:prstGeom>
          <a:noFill/>
          <a:ln w="9525">
            <a:noFill/>
          </a:ln>
        </p:spPr>
        <p:txBody>
          <a:bodyPr>
            <a:spAutoFit/>
          </a:bodyPr>
          <a:lstStyle/>
          <a:p>
            <a:pPr>
              <a:spcBef>
                <a:spcPct val="50000"/>
              </a:spcBef>
            </a:pPr>
            <a:endParaRPr lang="zh-CN" altLang="en-US" sz="1800" dirty="0">
              <a:latin typeface="Arial" panose="020B0604020202020204" pitchFamily="34" charset="0"/>
            </a:endParaRPr>
          </a:p>
        </p:txBody>
      </p:sp>
      <p:sp>
        <p:nvSpPr>
          <p:cNvPr id="24585" name="文本框 60428"/>
          <p:cNvSpPr txBox="1"/>
          <p:nvPr/>
        </p:nvSpPr>
        <p:spPr>
          <a:xfrm>
            <a:off x="1981200" y="1905000"/>
            <a:ext cx="4572000" cy="460375"/>
          </a:xfrm>
          <a:prstGeom prst="rect">
            <a:avLst/>
          </a:prstGeom>
          <a:noFill/>
          <a:ln w="9525">
            <a:noFill/>
          </a:ln>
        </p:spPr>
        <p:txBody>
          <a:bodyPr>
            <a:spAutoFit/>
          </a:bodyPr>
          <a:lstStyle/>
          <a:p>
            <a:pPr>
              <a:spcBef>
                <a:spcPct val="50000"/>
              </a:spcBef>
            </a:pPr>
            <a:r>
              <a:rPr lang="en-US" altLang="zh-CN" sz="2400" b="1" dirty="0">
                <a:latin typeface="Arial" panose="020B0604020202020204" pitchFamily="34" charset="0"/>
              </a:rPr>
              <a:t>2. People say “_______”.</a:t>
            </a:r>
            <a:endParaRPr lang="en-US" altLang="zh-CN" sz="2400" b="1" dirty="0">
              <a:latin typeface="Arial" panose="020B0604020202020204" pitchFamily="34" charset="0"/>
            </a:endParaRPr>
          </a:p>
        </p:txBody>
      </p:sp>
      <p:sp>
        <p:nvSpPr>
          <p:cNvPr id="24586" name="文本框 60432"/>
          <p:cNvSpPr txBox="1"/>
          <p:nvPr/>
        </p:nvSpPr>
        <p:spPr>
          <a:xfrm>
            <a:off x="2286000" y="2438400"/>
            <a:ext cx="7191375" cy="1014730"/>
          </a:xfrm>
          <a:prstGeom prst="rect">
            <a:avLst/>
          </a:prstGeom>
          <a:noFill/>
          <a:ln w="9525">
            <a:noFill/>
          </a:ln>
        </p:spPr>
        <p:txBody>
          <a:bodyPr wrap="square">
            <a:spAutoFit/>
          </a:bodyPr>
          <a:lstStyle/>
          <a:p>
            <a:pPr>
              <a:spcBef>
                <a:spcPct val="50000"/>
              </a:spcBef>
            </a:pPr>
            <a:r>
              <a:rPr lang="en-US" altLang="zh-CN" sz="2400" b="1" dirty="0">
                <a:latin typeface="Arial" panose="020B0604020202020204" pitchFamily="34" charset="0"/>
              </a:rPr>
              <a:t>A. Happy New Year   B. Merry Christmas    </a:t>
            </a:r>
            <a:endParaRPr lang="en-US" altLang="zh-CN" sz="2400" b="1" dirty="0">
              <a:latin typeface="Arial" panose="020B0604020202020204" pitchFamily="34" charset="0"/>
            </a:endParaRPr>
          </a:p>
          <a:p>
            <a:pPr>
              <a:spcBef>
                <a:spcPct val="50000"/>
              </a:spcBef>
            </a:pPr>
            <a:endParaRPr lang="en-US" altLang="zh-CN" sz="2400" b="1" dirty="0">
              <a:latin typeface="Arial" panose="020B0604020202020204" pitchFamily="34" charset="0"/>
            </a:endParaRPr>
          </a:p>
        </p:txBody>
      </p:sp>
      <p:sp>
        <p:nvSpPr>
          <p:cNvPr id="24587" name="文本框 60433"/>
          <p:cNvSpPr txBox="1"/>
          <p:nvPr/>
        </p:nvSpPr>
        <p:spPr>
          <a:xfrm>
            <a:off x="2057400" y="2895600"/>
            <a:ext cx="7924800" cy="460375"/>
          </a:xfrm>
          <a:prstGeom prst="rect">
            <a:avLst/>
          </a:prstGeom>
          <a:noFill/>
          <a:ln w="9525">
            <a:noFill/>
          </a:ln>
        </p:spPr>
        <p:txBody>
          <a:bodyPr>
            <a:spAutoFit/>
          </a:bodyPr>
          <a:lstStyle/>
          <a:p>
            <a:pPr>
              <a:spcBef>
                <a:spcPct val="50000"/>
              </a:spcBef>
            </a:pPr>
            <a:r>
              <a:rPr lang="en-US" altLang="zh-CN" sz="2400" b="1" dirty="0">
                <a:latin typeface="Arial" panose="020B0604020202020204" pitchFamily="34" charset="0"/>
              </a:rPr>
              <a:t>3. Is it in December ? _____________ </a:t>
            </a:r>
            <a:r>
              <a:rPr lang="en-US" altLang="zh-CN" sz="2400" b="1" u="sng" dirty="0">
                <a:latin typeface="Arial" panose="020B0604020202020204" pitchFamily="34" charset="0"/>
              </a:rPr>
              <a:t>                       </a:t>
            </a:r>
            <a:r>
              <a:rPr lang="en-US" altLang="zh-CN" sz="2400" b="1" dirty="0">
                <a:latin typeface="Arial" panose="020B0604020202020204" pitchFamily="34" charset="0"/>
              </a:rPr>
              <a:t>    </a:t>
            </a:r>
            <a:endParaRPr lang="en-US" altLang="zh-CN" sz="2400" b="1" dirty="0">
              <a:latin typeface="Arial" panose="020B0604020202020204" pitchFamily="34" charset="0"/>
            </a:endParaRPr>
          </a:p>
        </p:txBody>
      </p:sp>
      <p:sp>
        <p:nvSpPr>
          <p:cNvPr id="24588" name="文本框 60434"/>
          <p:cNvSpPr txBox="1"/>
          <p:nvPr/>
        </p:nvSpPr>
        <p:spPr>
          <a:xfrm>
            <a:off x="2362200" y="3352800"/>
            <a:ext cx="5867400" cy="460375"/>
          </a:xfrm>
          <a:prstGeom prst="rect">
            <a:avLst/>
          </a:prstGeom>
          <a:noFill/>
          <a:ln w="9525">
            <a:noFill/>
          </a:ln>
        </p:spPr>
        <p:txBody>
          <a:bodyPr>
            <a:spAutoFit/>
          </a:bodyPr>
          <a:lstStyle/>
          <a:p>
            <a:pPr>
              <a:spcBef>
                <a:spcPct val="50000"/>
              </a:spcBef>
            </a:pPr>
            <a:r>
              <a:rPr lang="en-US" altLang="zh-CN" sz="2400" b="1" dirty="0">
                <a:latin typeface="Arial" panose="020B0604020202020204" pitchFamily="34" charset="0"/>
              </a:rPr>
              <a:t>A. Yes, it is.         B. No, it isn't.</a:t>
            </a:r>
            <a:endParaRPr lang="en-US" altLang="zh-CN" sz="2400" b="1" dirty="0">
              <a:latin typeface="Arial" panose="020B0604020202020204" pitchFamily="34" charset="0"/>
            </a:endParaRPr>
          </a:p>
        </p:txBody>
      </p:sp>
      <p:sp>
        <p:nvSpPr>
          <p:cNvPr id="24589" name="文本框 60435"/>
          <p:cNvSpPr txBox="1"/>
          <p:nvPr/>
        </p:nvSpPr>
        <p:spPr>
          <a:xfrm>
            <a:off x="2057400" y="3810000"/>
            <a:ext cx="6019800" cy="460375"/>
          </a:xfrm>
          <a:prstGeom prst="rect">
            <a:avLst/>
          </a:prstGeom>
          <a:noFill/>
          <a:ln w="9525">
            <a:noFill/>
          </a:ln>
        </p:spPr>
        <p:txBody>
          <a:bodyPr>
            <a:spAutoFit/>
          </a:bodyPr>
          <a:lstStyle/>
          <a:p>
            <a:pPr>
              <a:spcBef>
                <a:spcPct val="50000"/>
              </a:spcBef>
            </a:pPr>
            <a:r>
              <a:rPr lang="en-US" altLang="zh-CN" sz="2400" b="1" dirty="0">
                <a:latin typeface="Arial" panose="020B0604020202020204" pitchFamily="34" charset="0"/>
              </a:rPr>
              <a:t>4.What do people do?  They___.  </a:t>
            </a:r>
            <a:endParaRPr lang="en-US" altLang="zh-CN" sz="2400" b="1" dirty="0">
              <a:latin typeface="Arial" panose="020B0604020202020204" pitchFamily="34" charset="0"/>
            </a:endParaRPr>
          </a:p>
        </p:txBody>
      </p:sp>
      <p:sp>
        <p:nvSpPr>
          <p:cNvPr id="24590" name="文本框 60437"/>
          <p:cNvSpPr txBox="1"/>
          <p:nvPr/>
        </p:nvSpPr>
        <p:spPr>
          <a:xfrm>
            <a:off x="2362200" y="4343400"/>
            <a:ext cx="5257800" cy="460375"/>
          </a:xfrm>
          <a:prstGeom prst="rect">
            <a:avLst/>
          </a:prstGeom>
          <a:noFill/>
          <a:ln w="9525">
            <a:noFill/>
          </a:ln>
        </p:spPr>
        <p:txBody>
          <a:bodyPr wrap="square">
            <a:spAutoFit/>
          </a:bodyPr>
          <a:lstStyle/>
          <a:p>
            <a:pPr>
              <a:spcBef>
                <a:spcPct val="50000"/>
              </a:spcBef>
            </a:pPr>
            <a:r>
              <a:rPr lang="en-US" altLang="zh-CN" sz="2400" b="1" dirty="0">
                <a:latin typeface="Arial" panose="020B0604020202020204" pitchFamily="34" charset="0"/>
              </a:rPr>
              <a:t>A. sing songs      B. play football    </a:t>
            </a:r>
            <a:endParaRPr lang="en-US" altLang="zh-CN" sz="2400" b="1" dirty="0">
              <a:latin typeface="Arial" panose="020B0604020202020204" pitchFamily="34" charset="0"/>
            </a:endParaRPr>
          </a:p>
        </p:txBody>
      </p:sp>
      <p:sp>
        <p:nvSpPr>
          <p:cNvPr id="24591" name="文本框 60438"/>
          <p:cNvSpPr txBox="1"/>
          <p:nvPr/>
        </p:nvSpPr>
        <p:spPr>
          <a:xfrm>
            <a:off x="1981200" y="4876800"/>
            <a:ext cx="5105400" cy="460375"/>
          </a:xfrm>
          <a:prstGeom prst="rect">
            <a:avLst/>
          </a:prstGeom>
          <a:noFill/>
          <a:ln w="9525">
            <a:noFill/>
          </a:ln>
        </p:spPr>
        <p:txBody>
          <a:bodyPr>
            <a:spAutoFit/>
          </a:bodyPr>
          <a:lstStyle/>
          <a:p>
            <a:pPr>
              <a:spcBef>
                <a:spcPct val="50000"/>
              </a:spcBef>
            </a:pPr>
            <a:r>
              <a:rPr lang="en-US" altLang="zh-CN" sz="2400" b="1" dirty="0">
                <a:latin typeface="Arial" panose="020B0604020202020204" pitchFamily="34" charset="0"/>
              </a:rPr>
              <a:t>5. They are very _____.</a:t>
            </a:r>
            <a:endParaRPr lang="en-US" altLang="zh-CN" sz="2400" b="1" dirty="0">
              <a:latin typeface="Arial" panose="020B0604020202020204" pitchFamily="34" charset="0"/>
            </a:endParaRPr>
          </a:p>
        </p:txBody>
      </p:sp>
      <p:sp>
        <p:nvSpPr>
          <p:cNvPr id="24592" name="文本框 60439"/>
          <p:cNvSpPr txBox="1"/>
          <p:nvPr/>
        </p:nvSpPr>
        <p:spPr>
          <a:xfrm>
            <a:off x="2286000" y="5410200"/>
            <a:ext cx="5334000" cy="460375"/>
          </a:xfrm>
          <a:prstGeom prst="rect">
            <a:avLst/>
          </a:prstGeom>
          <a:noFill/>
          <a:ln w="9525">
            <a:noFill/>
          </a:ln>
        </p:spPr>
        <p:txBody>
          <a:bodyPr>
            <a:spAutoFit/>
          </a:bodyPr>
          <a:lstStyle/>
          <a:p>
            <a:pPr>
              <a:spcBef>
                <a:spcPct val="50000"/>
              </a:spcBef>
            </a:pPr>
            <a:r>
              <a:rPr lang="en-US" altLang="zh-CN" sz="2400" b="1" dirty="0">
                <a:latin typeface="Arial" panose="020B0604020202020204" pitchFamily="34" charset="0"/>
              </a:rPr>
              <a:t>A. sad     B. happy     </a:t>
            </a:r>
            <a:endParaRPr lang="en-US" altLang="zh-CN" sz="2400" b="1" dirty="0">
              <a:latin typeface="Arial" panose="020B0604020202020204" pitchFamily="34" charset="0"/>
            </a:endParaRPr>
          </a:p>
        </p:txBody>
      </p:sp>
      <p:sp>
        <p:nvSpPr>
          <p:cNvPr id="60441" name="椭圆 60440"/>
          <p:cNvSpPr/>
          <p:nvPr/>
        </p:nvSpPr>
        <p:spPr>
          <a:xfrm>
            <a:off x="4587875" y="1374775"/>
            <a:ext cx="381000" cy="424180"/>
          </a:xfrm>
          <a:prstGeom prst="ellipse">
            <a:avLst/>
          </a:prstGeom>
          <a:noFill/>
          <a:ln w="57150" cap="flat" cmpd="sng">
            <a:solidFill>
              <a:srgbClr val="FF0066"/>
            </a:solidFill>
            <a:prstDash val="solid"/>
            <a:headEnd type="none" w="med" len="med"/>
            <a:tailEnd type="none" w="med" len="med"/>
          </a:ln>
        </p:spPr>
        <p:txBody>
          <a:bodyPr/>
          <a:lstStyle/>
          <a:p>
            <a:endParaRPr lang="zh-CN" altLang="en-US" dirty="0">
              <a:latin typeface="Arial" panose="020B0604020202020204" pitchFamily="34" charset="0"/>
            </a:endParaRPr>
          </a:p>
        </p:txBody>
      </p:sp>
      <p:sp>
        <p:nvSpPr>
          <p:cNvPr id="60442" name="椭圆 60441"/>
          <p:cNvSpPr/>
          <p:nvPr/>
        </p:nvSpPr>
        <p:spPr>
          <a:xfrm flipV="1">
            <a:off x="2286000" y="2514600"/>
            <a:ext cx="381000" cy="381000"/>
          </a:xfrm>
          <a:prstGeom prst="ellipse">
            <a:avLst/>
          </a:prstGeom>
          <a:noFill/>
          <a:ln w="57150" cap="flat" cmpd="sng">
            <a:solidFill>
              <a:srgbClr val="FF0066"/>
            </a:solidFill>
            <a:prstDash val="solid"/>
            <a:headEnd type="none" w="med" len="med"/>
            <a:tailEnd type="none" w="med" len="med"/>
          </a:ln>
        </p:spPr>
        <p:txBody>
          <a:bodyPr/>
          <a:lstStyle/>
          <a:p>
            <a:endParaRPr lang="zh-CN" altLang="en-US" dirty="0">
              <a:latin typeface="Arial" panose="020B0604020202020204" pitchFamily="34" charset="0"/>
            </a:endParaRPr>
          </a:p>
        </p:txBody>
      </p:sp>
      <p:sp>
        <p:nvSpPr>
          <p:cNvPr id="60443" name="椭圆 60442"/>
          <p:cNvSpPr/>
          <p:nvPr/>
        </p:nvSpPr>
        <p:spPr>
          <a:xfrm>
            <a:off x="4800600" y="3453130"/>
            <a:ext cx="381000" cy="304800"/>
          </a:xfrm>
          <a:prstGeom prst="ellipse">
            <a:avLst/>
          </a:prstGeom>
          <a:noFill/>
          <a:ln w="57150" cap="flat" cmpd="sng">
            <a:solidFill>
              <a:srgbClr val="FF0066"/>
            </a:solidFill>
            <a:prstDash val="solid"/>
            <a:headEnd type="none" w="med" len="med"/>
            <a:tailEnd type="none" w="med" len="med"/>
          </a:ln>
        </p:spPr>
        <p:txBody>
          <a:bodyPr/>
          <a:lstStyle/>
          <a:p>
            <a:endParaRPr lang="zh-CN" altLang="en-US" dirty="0">
              <a:latin typeface="Arial" panose="020B0604020202020204" pitchFamily="34" charset="0"/>
            </a:endParaRPr>
          </a:p>
        </p:txBody>
      </p:sp>
      <p:sp>
        <p:nvSpPr>
          <p:cNvPr id="60444" name="椭圆 60443"/>
          <p:cNvSpPr/>
          <p:nvPr/>
        </p:nvSpPr>
        <p:spPr>
          <a:xfrm>
            <a:off x="2286000" y="4346575"/>
            <a:ext cx="457200" cy="457200"/>
          </a:xfrm>
          <a:prstGeom prst="ellipse">
            <a:avLst/>
          </a:prstGeom>
          <a:noFill/>
          <a:ln w="57150" cap="flat" cmpd="sng">
            <a:solidFill>
              <a:srgbClr val="FF0066"/>
            </a:solidFill>
            <a:prstDash val="solid"/>
            <a:headEnd type="none" w="med" len="med"/>
            <a:tailEnd type="none" w="med" len="med"/>
          </a:ln>
        </p:spPr>
        <p:txBody>
          <a:bodyPr/>
          <a:lstStyle/>
          <a:p>
            <a:endParaRPr lang="zh-CN" altLang="en-US" dirty="0">
              <a:latin typeface="Arial" panose="020B0604020202020204" pitchFamily="34" charset="0"/>
            </a:endParaRPr>
          </a:p>
        </p:txBody>
      </p:sp>
      <p:sp>
        <p:nvSpPr>
          <p:cNvPr id="60445" name="椭圆 60444"/>
          <p:cNvSpPr/>
          <p:nvPr/>
        </p:nvSpPr>
        <p:spPr>
          <a:xfrm>
            <a:off x="3657600" y="5410200"/>
            <a:ext cx="381000" cy="381000"/>
          </a:xfrm>
          <a:prstGeom prst="ellipse">
            <a:avLst/>
          </a:prstGeom>
          <a:noFill/>
          <a:ln w="57150" cap="flat" cmpd="sng">
            <a:solidFill>
              <a:srgbClr val="FF0066"/>
            </a:solidFill>
            <a:prstDash val="solid"/>
            <a:headEnd type="none" w="med" len="med"/>
            <a:tailEnd type="none" w="med" len="med"/>
          </a:ln>
        </p:spPr>
        <p:txBody>
          <a:bodyPr/>
          <a:lstStyle/>
          <a:p>
            <a:endParaRPr lang="zh-CN" altLang="en-US" dirty="0">
              <a:latin typeface="Arial" panose="020B0604020202020204" pitchFamily="34" charset="0"/>
            </a:endParaRPr>
          </a:p>
        </p:txBody>
      </p:sp>
      <p:sp>
        <p:nvSpPr>
          <p:cNvPr id="24598" name="文本框 60446"/>
          <p:cNvSpPr txBox="1"/>
          <p:nvPr/>
        </p:nvSpPr>
        <p:spPr>
          <a:xfrm>
            <a:off x="1403985" y="330835"/>
            <a:ext cx="4495800" cy="583565"/>
          </a:xfrm>
          <a:prstGeom prst="rect">
            <a:avLst/>
          </a:prstGeom>
          <a:noFill/>
          <a:ln w="9525">
            <a:noFill/>
          </a:ln>
        </p:spPr>
        <p:txBody>
          <a:bodyPr>
            <a:spAutoFit/>
          </a:bodyPr>
          <a:lstStyle/>
          <a:p>
            <a:pPr>
              <a:spcBef>
                <a:spcPct val="50000"/>
              </a:spcBef>
            </a:pPr>
            <a:r>
              <a:rPr lang="en-US" altLang="zh-CN" sz="3200" b="1" dirty="0">
                <a:solidFill>
                  <a:srgbClr val="0066FF"/>
                </a:solidFill>
                <a:latin typeface="Times New Roman" panose="02020603050405020304" pitchFamily="18" charset="0"/>
              </a:rPr>
              <a:t>Read and choose</a:t>
            </a:r>
            <a:endParaRPr lang="en-US" altLang="zh-CN" sz="3200" b="1" dirty="0">
              <a:solidFill>
                <a:srgbClr val="0066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4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4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04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0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img (22)">
            <a:hlinkClick r:id="rId1" action="ppaction://hlinkfile"/>
          </p:cNvPr>
          <p:cNvPicPr>
            <a:picLocks noChangeAspect="1"/>
          </p:cNvPicPr>
          <p:nvPr/>
        </p:nvPicPr>
        <p:blipFill>
          <a:blip r:embed="rId2" cstate="print"/>
          <a:srcRect b="8425"/>
          <a:stretch>
            <a:fillRect/>
          </a:stretch>
        </p:blipFill>
        <p:spPr>
          <a:xfrm>
            <a:off x="2683510" y="268605"/>
            <a:ext cx="6574790" cy="2070735"/>
          </a:xfrm>
          <a:prstGeom prst="rect">
            <a:avLst/>
          </a:prstGeom>
        </p:spPr>
      </p:pic>
      <p:pic>
        <p:nvPicPr>
          <p:cNvPr id="4" name="图片 3" descr="timg (21)"/>
          <p:cNvPicPr>
            <a:picLocks noChangeAspect="1"/>
          </p:cNvPicPr>
          <p:nvPr/>
        </p:nvPicPr>
        <p:blipFill>
          <a:blip r:embed="rId3" cstate="print"/>
          <a:stretch>
            <a:fillRect/>
          </a:stretch>
        </p:blipFill>
        <p:spPr>
          <a:xfrm>
            <a:off x="2683510" y="2087245"/>
            <a:ext cx="6894830" cy="460502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竖卷形 104451"/>
          <p:cNvSpPr/>
          <p:nvPr/>
        </p:nvSpPr>
        <p:spPr>
          <a:xfrm>
            <a:off x="71754" y="-81916"/>
            <a:ext cx="8884355" cy="6939915"/>
          </a:xfrm>
          <a:prstGeom prst="verticalScroll">
            <a:avLst>
              <a:gd name="adj" fmla="val 12500"/>
            </a:avLst>
          </a:prstGeom>
          <a:solidFill>
            <a:srgbClr val="FFFFCC"/>
          </a:solidFill>
          <a:ln w="9525" cap="flat" cmpd="sng">
            <a:solidFill>
              <a:schemeClr val="tx1"/>
            </a:solidFill>
            <a:prstDash val="solid"/>
            <a:headEnd type="none" w="med" len="med"/>
            <a:tailEnd type="none" w="med" len="med"/>
          </a:ln>
        </p:spPr>
        <p:txBody>
          <a:bodyPr/>
          <a:lstStyle/>
          <a:p>
            <a:endParaRPr lang="zh-CN" altLang="en-US" dirty="0">
              <a:latin typeface="Arial" panose="020B0604020202020204" pitchFamily="34" charset="0"/>
            </a:endParaRPr>
          </a:p>
        </p:txBody>
      </p:sp>
      <p:sp>
        <p:nvSpPr>
          <p:cNvPr id="2" name="文本框 1"/>
          <p:cNvSpPr txBox="1"/>
          <p:nvPr/>
        </p:nvSpPr>
        <p:spPr>
          <a:xfrm>
            <a:off x="964269" y="17780"/>
            <a:ext cx="7420079" cy="6985635"/>
          </a:xfrm>
          <a:prstGeom prst="rect">
            <a:avLst/>
          </a:prstGeom>
          <a:noFill/>
          <a:extLst>
            <a:ext uri="{909E8E84-426E-40DD-AFC4-6F175D3DCCD1}">
              <a14:hiddenFill xmlns:a14="http://schemas.microsoft.com/office/drawing/2010/main">
                <a:solidFill>
                  <a:schemeClr val="accent4">
                    <a:lumMod val="20000"/>
                    <a:lumOff val="80000"/>
                  </a:schemeClr>
                </a:solidFill>
              </a14:hiddenFill>
            </a:ext>
          </a:extLst>
        </p:spPr>
        <p:txBody>
          <a:bodyPr wrap="square" rtlCol="0">
            <a:spAutoFit/>
          </a:bodyPr>
          <a:lstStyle/>
          <a:p>
            <a:r>
              <a:rPr lang="en-US" altLang="zh-CN" sz="2800" dirty="0">
                <a:ln>
                  <a:noFill/>
                </a:ln>
              </a:rPr>
              <a:t>Dear friends,</a:t>
            </a:r>
            <a:endParaRPr lang="en-US" altLang="zh-CN" sz="2800" dirty="0">
              <a:ln>
                <a:noFill/>
              </a:ln>
            </a:endParaRPr>
          </a:p>
          <a:p>
            <a:r>
              <a:rPr lang="en-US" altLang="zh-CN" sz="2800" dirty="0">
                <a:ln>
                  <a:noFill/>
                </a:ln>
              </a:rPr>
              <a:t>Hi, I 'm in Brazil. Brazil Carnival(</a:t>
            </a:r>
            <a:r>
              <a:rPr lang="zh-CN" altLang="en-US" sz="2800" dirty="0">
                <a:ln>
                  <a:noFill/>
                </a:ln>
              </a:rPr>
              <a:t>狂欢节</a:t>
            </a:r>
            <a:r>
              <a:rPr lang="en-US" altLang="zh-CN" sz="2800" dirty="0">
                <a:ln>
                  <a:noFill/>
                </a:ln>
              </a:rPr>
              <a:t>) </a:t>
            </a:r>
            <a:endParaRPr lang="en-US" altLang="zh-CN" sz="2800" dirty="0">
              <a:ln>
                <a:noFill/>
              </a:ln>
            </a:endParaRPr>
          </a:p>
          <a:p>
            <a:r>
              <a:rPr lang="en-US" altLang="zh-CN" sz="2800" dirty="0">
                <a:ln>
                  <a:noFill/>
                </a:ln>
              </a:rPr>
              <a:t>is a very important f_______ in Brazil. </a:t>
            </a:r>
            <a:endParaRPr lang="en-US" altLang="zh-CN" sz="2800" dirty="0">
              <a:ln>
                <a:noFill/>
              </a:ln>
            </a:endParaRPr>
          </a:p>
          <a:p>
            <a:r>
              <a:rPr lang="en-US" altLang="zh-CN" sz="2800" dirty="0">
                <a:ln>
                  <a:noFill/>
                </a:ln>
              </a:rPr>
              <a:t>It's ______ February. </a:t>
            </a:r>
            <a:endParaRPr lang="en-US" altLang="zh-CN" sz="2800" dirty="0">
              <a:ln>
                <a:noFill/>
              </a:ln>
            </a:endParaRPr>
          </a:p>
          <a:p>
            <a:r>
              <a:rPr lang="en-US" altLang="zh-CN" sz="2800" dirty="0">
                <a:ln>
                  <a:noFill/>
                </a:ln>
              </a:rPr>
              <a:t>Men ________(wear) women's </a:t>
            </a:r>
            <a:endParaRPr lang="en-US" altLang="zh-CN" sz="2800" dirty="0">
              <a:ln>
                <a:noFill/>
              </a:ln>
            </a:endParaRPr>
          </a:p>
          <a:p>
            <a:r>
              <a:rPr lang="en-US" altLang="zh-CN" sz="2800" dirty="0">
                <a:ln>
                  <a:noFill/>
                </a:ln>
              </a:rPr>
              <a:t>clothes.  We _________ (dance)</a:t>
            </a:r>
            <a:endParaRPr lang="en-US" altLang="zh-CN" sz="2800" dirty="0">
              <a:ln>
                <a:noFill/>
              </a:ln>
            </a:endParaRPr>
          </a:p>
          <a:p>
            <a:r>
              <a:rPr lang="en-US" altLang="zh-CN" sz="2800" dirty="0" smtClean="0">
                <a:ln>
                  <a:noFill/>
                </a:ln>
              </a:rPr>
              <a:t>Samba(</a:t>
            </a:r>
            <a:r>
              <a:rPr lang="zh-CN" altLang="en-US" sz="2800" dirty="0" smtClean="0">
                <a:ln>
                  <a:noFill/>
                </a:ln>
              </a:rPr>
              <a:t>桑巴舞</a:t>
            </a:r>
            <a:r>
              <a:rPr lang="en-US" altLang="zh-CN" sz="2800" dirty="0" smtClean="0">
                <a:ln>
                  <a:noFill/>
                </a:ln>
              </a:rPr>
              <a:t>) </a:t>
            </a:r>
            <a:r>
              <a:rPr lang="en-US" altLang="zh-CN" sz="2800" dirty="0">
                <a:ln>
                  <a:noFill/>
                </a:ln>
              </a:rPr>
              <a:t>in the street. We </a:t>
            </a:r>
            <a:r>
              <a:rPr lang="en-US" altLang="zh-CN" sz="2800" dirty="0" smtClean="0">
                <a:ln>
                  <a:noFill/>
                </a:ln>
              </a:rPr>
              <a:t>are</a:t>
            </a:r>
            <a:endParaRPr lang="en-US" altLang="zh-CN" sz="2800" dirty="0" smtClean="0">
              <a:ln>
                <a:noFill/>
              </a:ln>
            </a:endParaRPr>
          </a:p>
          <a:p>
            <a:r>
              <a:rPr lang="en-US" altLang="zh-CN" sz="2800" dirty="0" smtClean="0">
                <a:ln>
                  <a:noFill/>
                </a:ln>
              </a:rPr>
              <a:t> </a:t>
            </a:r>
            <a:r>
              <a:rPr lang="en-US" altLang="zh-CN" sz="2800" dirty="0">
                <a:ln>
                  <a:noFill/>
                </a:ln>
              </a:rPr>
              <a:t>very happy.</a:t>
            </a:r>
            <a:endParaRPr lang="en-US" altLang="zh-CN" sz="2800" dirty="0">
              <a:ln>
                <a:noFill/>
              </a:ln>
            </a:endParaRPr>
          </a:p>
          <a:p>
            <a:r>
              <a:rPr lang="en-US" altLang="zh-CN" sz="2800" dirty="0">
                <a:ln>
                  <a:noFill/>
                </a:ln>
              </a:rPr>
              <a:t>I ______(write) a poem about it. Do you want to ______(listen, hear)?</a:t>
            </a:r>
            <a:endParaRPr lang="en-US" altLang="zh-CN" sz="2800" dirty="0">
              <a:ln>
                <a:noFill/>
              </a:ln>
            </a:endParaRPr>
          </a:p>
          <a:p>
            <a:r>
              <a:rPr lang="en-US" altLang="zh-CN" sz="2800" i="1" dirty="0">
                <a:ln>
                  <a:noFill/>
                </a:ln>
              </a:rPr>
              <a:t>    Carnival is n________ here.</a:t>
            </a:r>
            <a:endParaRPr lang="en-US" altLang="zh-CN" sz="2800" i="1" dirty="0">
              <a:ln>
                <a:noFill/>
              </a:ln>
            </a:endParaRPr>
          </a:p>
          <a:p>
            <a:r>
              <a:rPr lang="en-US" altLang="zh-CN" sz="2800" i="1" dirty="0">
                <a:ln>
                  <a:noFill/>
                </a:ln>
              </a:rPr>
              <a:t>    Carnival comes every year.</a:t>
            </a:r>
            <a:endParaRPr lang="en-US" altLang="zh-CN" sz="2800" i="1" dirty="0">
              <a:ln>
                <a:noFill/>
              </a:ln>
            </a:endParaRPr>
          </a:p>
          <a:p>
            <a:r>
              <a:rPr lang="en-US" altLang="zh-CN" sz="2800" i="1" dirty="0">
                <a:ln>
                  <a:noFill/>
                </a:ln>
              </a:rPr>
              <a:t>    There is one thing I should say.</a:t>
            </a:r>
            <a:endParaRPr lang="en-US" altLang="zh-CN" sz="2800" i="1" dirty="0">
              <a:ln>
                <a:noFill/>
              </a:ln>
            </a:endParaRPr>
          </a:p>
          <a:p>
            <a:r>
              <a:rPr lang="en-US" altLang="zh-CN" sz="2800" i="1" dirty="0">
                <a:ln>
                  <a:noFill/>
                </a:ln>
              </a:rPr>
              <a:t>    Carnival is my </a:t>
            </a:r>
            <a:r>
              <a:rPr lang="en-US" altLang="zh-CN" sz="2800" i="1" dirty="0" err="1">
                <a:ln>
                  <a:noFill/>
                </a:ln>
              </a:rPr>
              <a:t>favourite</a:t>
            </a:r>
            <a:r>
              <a:rPr lang="en-US" altLang="zh-CN" sz="2800" i="1" dirty="0">
                <a:ln>
                  <a:noFill/>
                </a:ln>
              </a:rPr>
              <a:t> day.</a:t>
            </a:r>
            <a:endParaRPr lang="en-US" altLang="zh-CN" sz="2800" i="1" dirty="0">
              <a:ln>
                <a:noFill/>
              </a:ln>
            </a:endParaRPr>
          </a:p>
          <a:p>
            <a:r>
              <a:rPr lang="en-US" altLang="zh-CN" sz="2800" dirty="0">
                <a:ln>
                  <a:noFill/>
                </a:ln>
              </a:rPr>
              <a:t>Love,</a:t>
            </a:r>
            <a:endParaRPr lang="en-US" altLang="zh-CN" sz="2800" dirty="0">
              <a:ln>
                <a:noFill/>
              </a:ln>
            </a:endParaRPr>
          </a:p>
          <a:p>
            <a:r>
              <a:rPr lang="en-US" altLang="zh-CN" sz="2800" dirty="0">
                <a:ln>
                  <a:noFill/>
                </a:ln>
              </a:rPr>
              <a:t>Nancy </a:t>
            </a:r>
            <a:endParaRPr lang="en-US" altLang="zh-CN" sz="2800" dirty="0">
              <a:ln>
                <a:noFill/>
              </a:ln>
            </a:endParaRPr>
          </a:p>
        </p:txBody>
      </p:sp>
      <p:pic>
        <p:nvPicPr>
          <p:cNvPr id="3" name="图片 2" descr="u=1643724792,831768498&amp;fm=27&amp;gp=0"/>
          <p:cNvPicPr>
            <a:picLocks noChangeAspect="1"/>
          </p:cNvPicPr>
          <p:nvPr/>
        </p:nvPicPr>
        <p:blipFill>
          <a:blip r:embed="rId1" cstate="print"/>
          <a:stretch>
            <a:fillRect/>
          </a:stretch>
        </p:blipFill>
        <p:spPr>
          <a:xfrm>
            <a:off x="6519658" y="2477813"/>
            <a:ext cx="1443884" cy="916740"/>
          </a:xfrm>
          <a:prstGeom prst="rect">
            <a:avLst/>
          </a:prstGeom>
        </p:spPr>
      </p:pic>
      <p:pic>
        <p:nvPicPr>
          <p:cNvPr id="4" name="图片 3" descr="timg (23)"/>
          <p:cNvPicPr>
            <a:picLocks noChangeAspect="1"/>
          </p:cNvPicPr>
          <p:nvPr/>
        </p:nvPicPr>
        <p:blipFill>
          <a:blip r:embed="rId2" cstate="print"/>
          <a:srcRect b="9835"/>
          <a:stretch>
            <a:fillRect/>
          </a:stretch>
        </p:blipFill>
        <p:spPr>
          <a:xfrm>
            <a:off x="5831718" y="1494555"/>
            <a:ext cx="1583690" cy="913042"/>
          </a:xfrm>
          <a:prstGeom prst="rect">
            <a:avLst/>
          </a:prstGeom>
        </p:spPr>
      </p:pic>
      <p:sp>
        <p:nvSpPr>
          <p:cNvPr id="5" name="文本框 4"/>
          <p:cNvSpPr txBox="1"/>
          <p:nvPr/>
        </p:nvSpPr>
        <p:spPr>
          <a:xfrm>
            <a:off x="3933825" y="866775"/>
            <a:ext cx="1160780" cy="521970"/>
          </a:xfrm>
          <a:prstGeom prst="rect">
            <a:avLst/>
          </a:prstGeom>
          <a:noFill/>
        </p:spPr>
        <p:txBody>
          <a:bodyPr wrap="square" rtlCol="0">
            <a:spAutoFit/>
          </a:bodyPr>
          <a:lstStyle/>
          <a:p>
            <a:r>
              <a:rPr lang="en-US" altLang="zh-CN" sz="2800">
                <a:solidFill>
                  <a:srgbClr val="FF0000"/>
                </a:solidFill>
              </a:rPr>
              <a:t>estival</a:t>
            </a:r>
            <a:endParaRPr lang="en-US" altLang="zh-CN" sz="2800">
              <a:solidFill>
                <a:srgbClr val="FF0000"/>
              </a:solidFill>
            </a:endParaRPr>
          </a:p>
        </p:txBody>
      </p:sp>
      <p:sp>
        <p:nvSpPr>
          <p:cNvPr id="6" name="文本框 5"/>
          <p:cNvSpPr txBox="1"/>
          <p:nvPr/>
        </p:nvSpPr>
        <p:spPr>
          <a:xfrm>
            <a:off x="1875790" y="1283970"/>
            <a:ext cx="1042035" cy="521970"/>
          </a:xfrm>
          <a:prstGeom prst="rect">
            <a:avLst/>
          </a:prstGeom>
          <a:noFill/>
        </p:spPr>
        <p:txBody>
          <a:bodyPr wrap="square" rtlCol="0">
            <a:spAutoFit/>
          </a:bodyPr>
          <a:lstStyle/>
          <a:p>
            <a:r>
              <a:rPr lang="en-US" altLang="zh-CN" sz="2800">
                <a:solidFill>
                  <a:srgbClr val="FF0000"/>
                </a:solidFill>
              </a:rPr>
              <a:t>in</a:t>
            </a:r>
            <a:endParaRPr lang="en-US" altLang="zh-CN" sz="2800">
              <a:solidFill>
                <a:srgbClr val="FF0000"/>
              </a:solidFill>
            </a:endParaRPr>
          </a:p>
        </p:txBody>
      </p:sp>
      <p:sp>
        <p:nvSpPr>
          <p:cNvPr id="7" name="文本框 6"/>
          <p:cNvSpPr txBox="1"/>
          <p:nvPr/>
        </p:nvSpPr>
        <p:spPr>
          <a:xfrm>
            <a:off x="2054860" y="1690370"/>
            <a:ext cx="1101090" cy="521970"/>
          </a:xfrm>
          <a:prstGeom prst="rect">
            <a:avLst/>
          </a:prstGeom>
          <a:noFill/>
        </p:spPr>
        <p:txBody>
          <a:bodyPr wrap="square" rtlCol="0">
            <a:spAutoFit/>
          </a:bodyPr>
          <a:lstStyle/>
          <a:p>
            <a:r>
              <a:rPr lang="en-US" altLang="zh-CN" sz="2800">
                <a:solidFill>
                  <a:srgbClr val="FF0000"/>
                </a:solidFill>
              </a:rPr>
              <a:t>wear</a:t>
            </a:r>
            <a:endParaRPr lang="en-US" altLang="zh-CN" sz="2800">
              <a:solidFill>
                <a:srgbClr val="FF0000"/>
              </a:solidFill>
            </a:endParaRPr>
          </a:p>
        </p:txBody>
      </p:sp>
      <p:sp>
        <p:nvSpPr>
          <p:cNvPr id="8" name="文本框 7"/>
          <p:cNvSpPr txBox="1"/>
          <p:nvPr/>
        </p:nvSpPr>
        <p:spPr>
          <a:xfrm>
            <a:off x="3333750" y="2093595"/>
            <a:ext cx="1220470" cy="521970"/>
          </a:xfrm>
          <a:prstGeom prst="rect">
            <a:avLst/>
          </a:prstGeom>
          <a:noFill/>
        </p:spPr>
        <p:txBody>
          <a:bodyPr wrap="square" rtlCol="0">
            <a:spAutoFit/>
          </a:bodyPr>
          <a:lstStyle/>
          <a:p>
            <a:r>
              <a:rPr lang="en-US" altLang="zh-CN" sz="2800">
                <a:solidFill>
                  <a:srgbClr val="FF0000"/>
                </a:solidFill>
              </a:rPr>
              <a:t>dance</a:t>
            </a:r>
            <a:endParaRPr lang="en-US" altLang="zh-CN" sz="2800">
              <a:solidFill>
                <a:srgbClr val="FF0000"/>
              </a:solidFill>
            </a:endParaRPr>
          </a:p>
        </p:txBody>
      </p:sp>
      <p:sp>
        <p:nvSpPr>
          <p:cNvPr id="9" name="文本框 8"/>
          <p:cNvSpPr txBox="1"/>
          <p:nvPr/>
        </p:nvSpPr>
        <p:spPr>
          <a:xfrm>
            <a:off x="1266190" y="3394710"/>
            <a:ext cx="1176655" cy="521970"/>
          </a:xfrm>
          <a:prstGeom prst="rect">
            <a:avLst/>
          </a:prstGeom>
          <a:noFill/>
        </p:spPr>
        <p:txBody>
          <a:bodyPr wrap="square" rtlCol="0">
            <a:spAutoFit/>
          </a:bodyPr>
          <a:lstStyle/>
          <a:p>
            <a:r>
              <a:rPr lang="en-US" altLang="zh-CN" sz="2800">
                <a:solidFill>
                  <a:srgbClr val="FF0000"/>
                </a:solidFill>
              </a:rPr>
              <a:t>wrote</a:t>
            </a:r>
            <a:endParaRPr lang="en-US" altLang="zh-CN" sz="2800">
              <a:solidFill>
                <a:srgbClr val="FF0000"/>
              </a:solidFill>
            </a:endParaRPr>
          </a:p>
        </p:txBody>
      </p:sp>
      <p:sp>
        <p:nvSpPr>
          <p:cNvPr id="10" name="文本框 9"/>
          <p:cNvSpPr txBox="1"/>
          <p:nvPr/>
        </p:nvSpPr>
        <p:spPr>
          <a:xfrm>
            <a:off x="1266190" y="3843655"/>
            <a:ext cx="862965" cy="521970"/>
          </a:xfrm>
          <a:prstGeom prst="rect">
            <a:avLst/>
          </a:prstGeom>
          <a:noFill/>
        </p:spPr>
        <p:txBody>
          <a:bodyPr wrap="square" rtlCol="0">
            <a:spAutoFit/>
          </a:bodyPr>
          <a:lstStyle/>
          <a:p>
            <a:r>
              <a:rPr lang="en-US" altLang="zh-CN" sz="2800">
                <a:solidFill>
                  <a:srgbClr val="FF0000"/>
                </a:solidFill>
              </a:rPr>
              <a:t>hear</a:t>
            </a:r>
            <a:endParaRPr lang="en-US" altLang="zh-CN" sz="2800">
              <a:solidFill>
                <a:srgbClr val="FF0000"/>
              </a:solidFill>
            </a:endParaRPr>
          </a:p>
        </p:txBody>
      </p:sp>
      <p:sp>
        <p:nvSpPr>
          <p:cNvPr id="11" name="文本框 10"/>
          <p:cNvSpPr txBox="1"/>
          <p:nvPr/>
        </p:nvSpPr>
        <p:spPr>
          <a:xfrm>
            <a:off x="3155950" y="4245610"/>
            <a:ext cx="1458595" cy="521970"/>
          </a:xfrm>
          <a:prstGeom prst="rect">
            <a:avLst/>
          </a:prstGeom>
          <a:noFill/>
        </p:spPr>
        <p:txBody>
          <a:bodyPr wrap="square" rtlCol="0">
            <a:spAutoFit/>
          </a:bodyPr>
          <a:lstStyle/>
          <a:p>
            <a:r>
              <a:rPr lang="en-US" altLang="zh-CN" sz="2800">
                <a:solidFill>
                  <a:srgbClr val="FF0000"/>
                </a:solidFill>
              </a:rPr>
              <a:t>early</a:t>
            </a:r>
            <a:endParaRPr lang="en-US" altLang="zh-CN" sz="2800">
              <a:solidFill>
                <a:srgbClr val="FF0000"/>
              </a:solidFill>
            </a:endParaRPr>
          </a:p>
        </p:txBody>
      </p:sp>
      <p:pic>
        <p:nvPicPr>
          <p:cNvPr id="14" name="图片 13" descr="9167831467172476"/>
          <p:cNvPicPr>
            <a:picLocks noChangeAspect="1"/>
          </p:cNvPicPr>
          <p:nvPr/>
        </p:nvPicPr>
        <p:blipFill>
          <a:blip r:embed="rId3"/>
          <a:srcRect l="-1893" t="-1735" r="-2442" b="-13537"/>
          <a:stretch>
            <a:fillRect/>
          </a:stretch>
        </p:blipFill>
        <p:spPr>
          <a:xfrm rot="21120000">
            <a:off x="7760970" y="1178560"/>
            <a:ext cx="4752975" cy="3951605"/>
          </a:xfrm>
          <a:prstGeom prst="irregularSeal1">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68" decel="100000"/>
                                        <p:tgtEl>
                                          <p:spTgt spid="14"/>
                                        </p:tgtEl>
                                      </p:cBhvr>
                                    </p:animEffect>
                                    <p:animScale>
                                      <p:cBhvr>
                                        <p:cTn id="8" dur="768" decel="100000"/>
                                        <p:tgtEl>
                                          <p:spTgt spid="14"/>
                                        </p:tgtEl>
                                      </p:cBhvr>
                                      <p:from x="10000" y="10000"/>
                                      <p:to x="200000" y="450000"/>
                                    </p:animScale>
                                    <p:animScale>
                                      <p:cBhvr>
                                        <p:cTn id="9" dur="1232" accel="100000" fill="hold">
                                          <p:stCondLst>
                                            <p:cond delay="768"/>
                                          </p:stCondLst>
                                        </p:cTn>
                                        <p:tgtEl>
                                          <p:spTgt spid="14"/>
                                        </p:tgtEl>
                                      </p:cBhvr>
                                      <p:from x="200000" y="450000"/>
                                      <p:to x="100000" y="100000"/>
                                    </p:animScale>
                                    <p:set>
                                      <p:cBhvr>
                                        <p:cTn id="10" dur="768" fill="hold"/>
                                        <p:tgtEl>
                                          <p:spTgt spid="14"/>
                                        </p:tgtEl>
                                        <p:attrNameLst>
                                          <p:attrName>ppt_x</p:attrName>
                                        </p:attrNameLst>
                                      </p:cBhvr>
                                      <p:to>
                                        <p:strVal val="(0.5)"/>
                                      </p:to>
                                    </p:set>
                                    <p:anim from="(0.5)" to="(#ppt_x)" calcmode="lin" valueType="num">
                                      <p:cBhvr>
                                        <p:cTn id="11" dur="1232" accel="100000" fill="hold">
                                          <p:stCondLst>
                                            <p:cond delay="768"/>
                                          </p:stCondLst>
                                        </p:cTn>
                                        <p:tgtEl>
                                          <p:spTgt spid="14"/>
                                        </p:tgtEl>
                                        <p:attrNameLst>
                                          <p:attrName>ppt_x</p:attrName>
                                        </p:attrNameLst>
                                      </p:cBhvr>
                                    </p:anim>
                                    <p:set>
                                      <p:cBhvr>
                                        <p:cTn id="12" dur="768" fill="hold"/>
                                        <p:tgtEl>
                                          <p:spTgt spid="14"/>
                                        </p:tgtEl>
                                        <p:attrNameLst>
                                          <p:attrName>ppt_y</p:attrName>
                                        </p:attrNameLst>
                                      </p:cBhvr>
                                      <p:to>
                                        <p:strVal val="(#ppt_y+0.4)"/>
                                      </p:to>
                                    </p:set>
                                    <p:anim from="(#ppt_y+0.4)" to="(#ppt_y)" calcmode="lin" valueType="num">
                                      <p:cBhvr>
                                        <p:cTn id="13" dur="1232" accel="100000" fill="hold">
                                          <p:stCondLst>
                                            <p:cond delay="768"/>
                                          </p:stCondLst>
                                        </p:cTn>
                                        <p:tgtEl>
                                          <p:spTgt spid="14"/>
                                        </p:tgtEl>
                                        <p:attrNameLst>
                                          <p:attrName>ppt_y</p:attrName>
                                        </p:attrNameLst>
                                      </p:cBhvr>
                                    </p:anim>
                                  </p:childTnLst>
                                  <p:subTnLst>
                                    <p:audio>
                                      <p:cMediaNode>
                                        <p:cTn display="1" masterRel="sameClick">
                                          <p:stCondLst>
                                            <p:cond evt="begin" delay="0">
                                              <p:tn val="5"/>
                                            </p:cond>
                                          </p:stCondLst>
                                          <p:endCondLst>
                                            <p:cond evt="onStopAudio" delay="0">
                                              <p:tgtEl>
                                                <p:sldTgt/>
                                              </p:tgtEl>
                                            </p:cond>
                                          </p:endCondLst>
                                        </p:cTn>
                                        <p:tgtEl>
                                          <p:sndTgt r:embed="rId4" name="suction.wav"/>
                                        </p:tgtEl>
                                      </p:cMediaNode>
                                    </p:audio>
                                  </p:sub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linds(horizont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linds(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linds(horizont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linds(horizontal)">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0" name="文本框 77853"/>
          <p:cNvSpPr txBox="1"/>
          <p:nvPr/>
        </p:nvSpPr>
        <p:spPr>
          <a:xfrm>
            <a:off x="7609840" y="359093"/>
            <a:ext cx="4410075" cy="460375"/>
          </a:xfrm>
          <a:prstGeom prst="rect">
            <a:avLst/>
          </a:prstGeom>
          <a:solidFill>
            <a:schemeClr val="bg1"/>
          </a:solidFill>
          <a:ln w="9525">
            <a:noFill/>
          </a:ln>
        </p:spPr>
        <p:txBody>
          <a:bodyPr>
            <a:spAutoFit/>
          </a:bodyPr>
          <a:lstStyle/>
          <a:p>
            <a:pPr algn="ctr">
              <a:spcBef>
                <a:spcPct val="50000"/>
              </a:spcBef>
            </a:pPr>
            <a:r>
              <a:rPr lang="en-US" altLang="zh-CN" sz="2400" b="1" dirty="0">
                <a:latin typeface="Arial" panose="020B0604020202020204" pitchFamily="34" charset="0"/>
              </a:rPr>
              <a:t>Answer the questions:</a:t>
            </a:r>
            <a:r>
              <a:rPr lang="en-US" altLang="zh-CN" sz="2400" dirty="0">
                <a:latin typeface="Arial" panose="020B0604020202020204" pitchFamily="34" charset="0"/>
              </a:rPr>
              <a:t> </a:t>
            </a:r>
            <a:endParaRPr lang="en-US" altLang="zh-CN" sz="2400" dirty="0">
              <a:latin typeface="Arial" panose="020B0604020202020204" pitchFamily="34" charset="0"/>
            </a:endParaRPr>
          </a:p>
        </p:txBody>
      </p:sp>
      <p:sp>
        <p:nvSpPr>
          <p:cNvPr id="28674" name="竖卷形 104451"/>
          <p:cNvSpPr/>
          <p:nvPr/>
        </p:nvSpPr>
        <p:spPr>
          <a:xfrm>
            <a:off x="-382270" y="-6350"/>
            <a:ext cx="8610600" cy="6858000"/>
          </a:xfrm>
          <a:prstGeom prst="verticalScroll">
            <a:avLst>
              <a:gd name="adj" fmla="val 11592"/>
            </a:avLst>
          </a:prstGeom>
          <a:solidFill>
            <a:schemeClr val="accent4">
              <a:lumMod val="20000"/>
              <a:lumOff val="80000"/>
            </a:schemeClr>
          </a:solidFill>
          <a:ln>
            <a:solidFill>
              <a:schemeClr val="tx1"/>
            </a:solidFill>
          </a:ln>
        </p:spPr>
        <p:style>
          <a:lnRef idx="1">
            <a:schemeClr val="accent1"/>
          </a:lnRef>
          <a:fillRef idx="0">
            <a:schemeClr val="accent1"/>
          </a:fillRef>
          <a:effectRef idx="0">
            <a:schemeClr val="accent1"/>
          </a:effectRef>
          <a:fontRef idx="minor">
            <a:schemeClr val="tx1"/>
          </a:fontRef>
        </p:style>
        <p:txBody>
          <a:bodyPr/>
          <a:lstStyle/>
          <a:p>
            <a:r>
              <a:rPr lang="en-US" altLang="zh-CN" sz="2800">
                <a:sym typeface="+mn-ea"/>
              </a:rPr>
              <a:t>Dear friends,</a:t>
            </a:r>
            <a:endParaRPr lang="en-US" altLang="zh-CN" sz="2800"/>
          </a:p>
          <a:p>
            <a:r>
              <a:rPr lang="en-US" altLang="zh-CN" sz="2800">
                <a:sym typeface="+mn-ea"/>
              </a:rPr>
              <a:t>Hi, I 'm in Brazil. Brazil Carnival(</a:t>
            </a:r>
            <a:r>
              <a:rPr lang="zh-CN" altLang="en-US" sz="2800">
                <a:sym typeface="+mn-ea"/>
              </a:rPr>
              <a:t>狂欢节</a:t>
            </a:r>
            <a:r>
              <a:rPr lang="en-US" altLang="zh-CN" sz="2800">
                <a:sym typeface="+mn-ea"/>
              </a:rPr>
              <a:t>) </a:t>
            </a:r>
            <a:endParaRPr lang="en-US" altLang="zh-CN" sz="2800"/>
          </a:p>
          <a:p>
            <a:r>
              <a:rPr lang="en-US" altLang="zh-CN" sz="2800">
                <a:sym typeface="+mn-ea"/>
              </a:rPr>
              <a:t>is a very important festival in Brazil. </a:t>
            </a:r>
            <a:endParaRPr lang="en-US" altLang="zh-CN" sz="2800"/>
          </a:p>
          <a:p>
            <a:r>
              <a:rPr lang="en-US" altLang="zh-CN" sz="2800">
                <a:sym typeface="+mn-ea"/>
              </a:rPr>
              <a:t>It's in February. Men wear women's clothes.  We dance Samba in the street. We are very happy.</a:t>
            </a:r>
            <a:endParaRPr lang="en-US" altLang="zh-CN" sz="2800"/>
          </a:p>
          <a:p>
            <a:r>
              <a:rPr lang="en-US" altLang="zh-CN" sz="2800">
                <a:sym typeface="+mn-ea"/>
              </a:rPr>
              <a:t>I wrote a poem about it. Do you want to hear?</a:t>
            </a:r>
            <a:endParaRPr lang="en-US" altLang="zh-CN" sz="2800"/>
          </a:p>
          <a:p>
            <a:r>
              <a:rPr lang="en-US" altLang="zh-CN" sz="2800" i="1">
                <a:sym typeface="+mn-ea"/>
              </a:rPr>
              <a:t>    Carnival is nearly here.</a:t>
            </a:r>
            <a:endParaRPr lang="en-US" altLang="zh-CN" sz="2800" i="1"/>
          </a:p>
          <a:p>
            <a:r>
              <a:rPr lang="en-US" altLang="zh-CN" sz="2800" i="1">
                <a:sym typeface="+mn-ea"/>
              </a:rPr>
              <a:t>    Carnival comes every year.</a:t>
            </a:r>
            <a:endParaRPr lang="en-US" altLang="zh-CN" sz="2800" i="1"/>
          </a:p>
          <a:p>
            <a:r>
              <a:rPr lang="en-US" altLang="zh-CN" sz="2800" i="1">
                <a:sym typeface="+mn-ea"/>
              </a:rPr>
              <a:t>    There is one thing I should say.</a:t>
            </a:r>
            <a:endParaRPr lang="en-US" altLang="zh-CN" sz="2800" i="1"/>
          </a:p>
          <a:p>
            <a:r>
              <a:rPr lang="en-US" altLang="zh-CN" sz="2800" i="1">
                <a:sym typeface="+mn-ea"/>
              </a:rPr>
              <a:t>    Carnival is my favourite day.</a:t>
            </a:r>
            <a:endParaRPr lang="en-US" altLang="zh-CN" sz="2800" i="1"/>
          </a:p>
          <a:p>
            <a:r>
              <a:rPr lang="en-US" altLang="zh-CN" sz="2800">
                <a:sym typeface="+mn-ea"/>
              </a:rPr>
              <a:t>Love,</a:t>
            </a:r>
            <a:endParaRPr lang="en-US" altLang="zh-CN" sz="2800"/>
          </a:p>
          <a:p>
            <a:r>
              <a:rPr lang="en-US" altLang="zh-CN" sz="2800">
                <a:sym typeface="+mn-ea"/>
              </a:rPr>
              <a:t>Nancy </a:t>
            </a:r>
            <a:endParaRPr lang="zh-CN" altLang="en-US" sz="2800" dirty="0">
              <a:latin typeface="Arial" panose="020B0604020202020204" pitchFamily="34" charset="0"/>
            </a:endParaRPr>
          </a:p>
        </p:txBody>
      </p:sp>
      <p:sp>
        <p:nvSpPr>
          <p:cNvPr id="2" name="文本框 1"/>
          <p:cNvSpPr txBox="1"/>
          <p:nvPr/>
        </p:nvSpPr>
        <p:spPr>
          <a:xfrm>
            <a:off x="7446645" y="1168400"/>
            <a:ext cx="4735830" cy="1014730"/>
          </a:xfrm>
          <a:prstGeom prst="rect">
            <a:avLst/>
          </a:prstGeom>
          <a:noFill/>
        </p:spPr>
        <p:txBody>
          <a:bodyPr wrap="none" rtlCol="0" anchor="t">
            <a:spAutoFit/>
          </a:bodyPr>
          <a:lstStyle/>
          <a:p>
            <a:pPr>
              <a:spcBef>
                <a:spcPct val="50000"/>
              </a:spcBef>
            </a:pPr>
            <a:r>
              <a:rPr lang="en-US" altLang="zh-CN" sz="2400" b="1" dirty="0">
                <a:latin typeface="Times New Roman" panose="02020603050405020304" pitchFamily="18" charset="0"/>
                <a:sym typeface="+mn-ea"/>
              </a:rPr>
              <a:t>1) When is Carnival?</a:t>
            </a:r>
            <a:endParaRPr lang="en-US" altLang="zh-CN" sz="2400" b="1" dirty="0">
              <a:latin typeface="Times New Roman" panose="02020603050405020304" pitchFamily="18" charset="0"/>
              <a:sym typeface="+mn-ea"/>
            </a:endParaRPr>
          </a:p>
          <a:p>
            <a:pPr>
              <a:spcBef>
                <a:spcPct val="50000"/>
              </a:spcBef>
            </a:pPr>
            <a:r>
              <a:rPr lang="en-US" altLang="zh-CN" sz="2400"/>
              <a:t>______________________________</a:t>
            </a:r>
            <a:endParaRPr lang="en-US" altLang="zh-CN" sz="2400"/>
          </a:p>
        </p:txBody>
      </p:sp>
      <p:sp>
        <p:nvSpPr>
          <p:cNvPr id="3" name="文本框 2"/>
          <p:cNvSpPr txBox="1"/>
          <p:nvPr/>
        </p:nvSpPr>
        <p:spPr>
          <a:xfrm>
            <a:off x="7446645" y="2417445"/>
            <a:ext cx="4735830" cy="1014730"/>
          </a:xfrm>
          <a:prstGeom prst="rect">
            <a:avLst/>
          </a:prstGeom>
          <a:noFill/>
        </p:spPr>
        <p:txBody>
          <a:bodyPr wrap="none" rtlCol="0" anchor="t">
            <a:spAutoFit/>
          </a:bodyPr>
          <a:lstStyle/>
          <a:p>
            <a:pPr>
              <a:spcBef>
                <a:spcPct val="50000"/>
              </a:spcBef>
            </a:pPr>
            <a:r>
              <a:rPr lang="en-US" altLang="zh-CN" sz="2400" b="1" dirty="0">
                <a:latin typeface="Times New Roman" panose="02020603050405020304" pitchFamily="18" charset="0"/>
                <a:sym typeface="+mn-ea"/>
              </a:rPr>
              <a:t>2) What  can you see ?</a:t>
            </a:r>
            <a:endParaRPr lang="en-US" altLang="zh-CN" sz="2400" b="1" dirty="0">
              <a:latin typeface="Times New Roman" panose="02020603050405020304" pitchFamily="18" charset="0"/>
              <a:sym typeface="+mn-ea"/>
            </a:endParaRPr>
          </a:p>
          <a:p>
            <a:pPr>
              <a:spcBef>
                <a:spcPct val="50000"/>
              </a:spcBef>
            </a:pPr>
            <a:r>
              <a:rPr lang="en-US" altLang="zh-CN" sz="2400"/>
              <a:t>______________________________</a:t>
            </a:r>
            <a:endParaRPr lang="en-US" altLang="zh-CN" sz="2400"/>
          </a:p>
        </p:txBody>
      </p:sp>
      <p:sp>
        <p:nvSpPr>
          <p:cNvPr id="4" name="文本框 3"/>
          <p:cNvSpPr txBox="1"/>
          <p:nvPr/>
        </p:nvSpPr>
        <p:spPr>
          <a:xfrm>
            <a:off x="7446645" y="3556635"/>
            <a:ext cx="4794250" cy="1014730"/>
          </a:xfrm>
          <a:prstGeom prst="rect">
            <a:avLst/>
          </a:prstGeom>
          <a:noFill/>
        </p:spPr>
        <p:txBody>
          <a:bodyPr wrap="none" rtlCol="0" anchor="t">
            <a:spAutoFit/>
          </a:bodyPr>
          <a:lstStyle/>
          <a:p>
            <a:pPr>
              <a:spcBef>
                <a:spcPct val="50000"/>
              </a:spcBef>
            </a:pPr>
            <a:r>
              <a:rPr lang="en-US" altLang="zh-CN" sz="2400" b="1" dirty="0">
                <a:latin typeface="Times New Roman" panose="02020603050405020304" pitchFamily="18" charset="0"/>
                <a:sym typeface="+mn-ea"/>
              </a:rPr>
              <a:t>3) What  do people do in the street?</a:t>
            </a:r>
            <a:endParaRPr lang="en-US" altLang="zh-CN" sz="2400" b="1" dirty="0">
              <a:latin typeface="Times New Roman" panose="02020603050405020304" pitchFamily="18" charset="0"/>
              <a:sym typeface="+mn-ea"/>
            </a:endParaRPr>
          </a:p>
          <a:p>
            <a:pPr>
              <a:spcBef>
                <a:spcPct val="50000"/>
              </a:spcBef>
            </a:pPr>
            <a:r>
              <a:rPr lang="en-US" altLang="zh-CN" sz="2400"/>
              <a:t>______________________________</a:t>
            </a:r>
            <a:endParaRPr lang="en-US" altLang="zh-CN" sz="2400"/>
          </a:p>
        </p:txBody>
      </p:sp>
      <p:sp>
        <p:nvSpPr>
          <p:cNvPr id="5" name="文本框 4"/>
          <p:cNvSpPr txBox="1"/>
          <p:nvPr/>
        </p:nvSpPr>
        <p:spPr>
          <a:xfrm>
            <a:off x="7446645" y="4774565"/>
            <a:ext cx="4735830" cy="1014730"/>
          </a:xfrm>
          <a:prstGeom prst="rect">
            <a:avLst/>
          </a:prstGeom>
          <a:noFill/>
        </p:spPr>
        <p:txBody>
          <a:bodyPr wrap="none" rtlCol="0" anchor="t">
            <a:spAutoFit/>
          </a:bodyPr>
          <a:lstStyle/>
          <a:p>
            <a:pPr>
              <a:spcBef>
                <a:spcPct val="50000"/>
              </a:spcBef>
            </a:pPr>
            <a:r>
              <a:rPr lang="en-US" altLang="zh-CN" sz="2400" b="1" dirty="0">
                <a:latin typeface="Times New Roman" panose="02020603050405020304" pitchFamily="18" charset="0"/>
                <a:sym typeface="+mn-ea"/>
              </a:rPr>
              <a:t>4) Are they happy?</a:t>
            </a:r>
            <a:endParaRPr lang="en-US" altLang="zh-CN" sz="2400" b="1" dirty="0">
              <a:latin typeface="Times New Roman" panose="02020603050405020304" pitchFamily="18" charset="0"/>
              <a:sym typeface="+mn-ea"/>
            </a:endParaRPr>
          </a:p>
          <a:p>
            <a:pPr>
              <a:spcBef>
                <a:spcPct val="50000"/>
              </a:spcBef>
            </a:pPr>
            <a:r>
              <a:rPr lang="en-US" altLang="zh-CN" sz="2400"/>
              <a:t>______________________________</a:t>
            </a:r>
            <a:endParaRPr lang="en-US" altLang="zh-CN" sz="2400"/>
          </a:p>
        </p:txBody>
      </p:sp>
      <p:cxnSp>
        <p:nvCxnSpPr>
          <p:cNvPr id="6" name="直接连接符 5"/>
          <p:cNvCxnSpPr/>
          <p:nvPr/>
        </p:nvCxnSpPr>
        <p:spPr>
          <a:xfrm>
            <a:off x="475615" y="2520950"/>
            <a:ext cx="2127885" cy="1460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844165" y="2535555"/>
            <a:ext cx="3881755" cy="1460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75615" y="3026410"/>
            <a:ext cx="4286250" cy="825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18710" y="3034665"/>
            <a:ext cx="2127885" cy="1460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75615" y="3417570"/>
            <a:ext cx="1145540" cy="1079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678420" y="1627505"/>
            <a:ext cx="4375785" cy="521970"/>
          </a:xfrm>
          <a:prstGeom prst="rect">
            <a:avLst/>
          </a:prstGeom>
          <a:noFill/>
        </p:spPr>
        <p:txBody>
          <a:bodyPr wrap="square" rtlCol="0">
            <a:spAutoFit/>
          </a:bodyPr>
          <a:lstStyle/>
          <a:p>
            <a:r>
              <a:rPr lang="en-US" altLang="zh-CN" sz="2800">
                <a:solidFill>
                  <a:srgbClr val="0000FF"/>
                </a:solidFill>
              </a:rPr>
              <a:t>It's in February.</a:t>
            </a:r>
            <a:endParaRPr lang="en-US" altLang="zh-CN" sz="2800">
              <a:solidFill>
                <a:srgbClr val="0000FF"/>
              </a:solidFill>
            </a:endParaRPr>
          </a:p>
        </p:txBody>
      </p:sp>
      <p:sp>
        <p:nvSpPr>
          <p:cNvPr id="12" name="文本框 11"/>
          <p:cNvSpPr txBox="1"/>
          <p:nvPr/>
        </p:nvSpPr>
        <p:spPr>
          <a:xfrm>
            <a:off x="7626985" y="2781300"/>
            <a:ext cx="4375785" cy="521970"/>
          </a:xfrm>
          <a:prstGeom prst="rect">
            <a:avLst/>
          </a:prstGeom>
          <a:noFill/>
        </p:spPr>
        <p:txBody>
          <a:bodyPr wrap="square" rtlCol="0">
            <a:spAutoFit/>
          </a:bodyPr>
          <a:lstStyle/>
          <a:p>
            <a:r>
              <a:rPr lang="en-US" altLang="zh-CN" sz="2800">
                <a:solidFill>
                  <a:srgbClr val="0000FF"/>
                </a:solidFill>
              </a:rPr>
              <a:t>Men wear women's clothes.</a:t>
            </a:r>
            <a:endParaRPr lang="en-US" altLang="zh-CN" sz="2800">
              <a:solidFill>
                <a:srgbClr val="0000FF"/>
              </a:solidFill>
            </a:endParaRPr>
          </a:p>
        </p:txBody>
      </p:sp>
      <p:sp>
        <p:nvSpPr>
          <p:cNvPr id="13" name="文本框 12"/>
          <p:cNvSpPr txBox="1"/>
          <p:nvPr/>
        </p:nvSpPr>
        <p:spPr>
          <a:xfrm>
            <a:off x="7609840" y="4049395"/>
            <a:ext cx="4375785" cy="521970"/>
          </a:xfrm>
          <a:prstGeom prst="rect">
            <a:avLst/>
          </a:prstGeom>
          <a:noFill/>
        </p:spPr>
        <p:txBody>
          <a:bodyPr wrap="square" rtlCol="0">
            <a:spAutoFit/>
          </a:bodyPr>
          <a:lstStyle/>
          <a:p>
            <a:r>
              <a:rPr lang="en-US" altLang="zh-CN" sz="2800">
                <a:solidFill>
                  <a:srgbClr val="0000FF"/>
                </a:solidFill>
              </a:rPr>
              <a:t>They dance Samba.</a:t>
            </a:r>
            <a:endParaRPr lang="en-US" altLang="zh-CN" sz="2800">
              <a:solidFill>
                <a:srgbClr val="0000FF"/>
              </a:solidFill>
            </a:endParaRPr>
          </a:p>
        </p:txBody>
      </p:sp>
      <p:sp>
        <p:nvSpPr>
          <p:cNvPr id="14" name="文本框 13"/>
          <p:cNvSpPr txBox="1"/>
          <p:nvPr/>
        </p:nvSpPr>
        <p:spPr>
          <a:xfrm>
            <a:off x="7656195" y="5267325"/>
            <a:ext cx="4375785" cy="521970"/>
          </a:xfrm>
          <a:prstGeom prst="rect">
            <a:avLst/>
          </a:prstGeom>
          <a:noFill/>
        </p:spPr>
        <p:txBody>
          <a:bodyPr wrap="square" rtlCol="0">
            <a:spAutoFit/>
          </a:bodyPr>
          <a:lstStyle/>
          <a:p>
            <a:r>
              <a:rPr lang="en-US" altLang="zh-CN" sz="2800">
                <a:solidFill>
                  <a:srgbClr val="0000FF"/>
                </a:solidFill>
              </a:rPr>
              <a:t>Yes, they are.</a:t>
            </a:r>
            <a:endParaRPr lang="en-US" altLang="zh-CN" sz="28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ox(in)">
                                      <p:cBhvr>
                                        <p:cTn id="28" dur="2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ox(in)">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diamond(in)">
                                      <p:cBhvr>
                                        <p:cTn id="38" dur="2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ox(in)">
                                      <p:cBhvr>
                                        <p:cTn id="43" dur="500"/>
                                        <p:tgtEl>
                                          <p:spTgt spid="9"/>
                                        </p:tgtEl>
                                      </p:cBhvr>
                                    </p:animEffect>
                                  </p:childTnLst>
                                </p:cTn>
                              </p:par>
                              <p:par>
                                <p:cTn id="44" presetID="4" presetClass="entr" presetSubtype="16"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ox(in)">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timg (3)"/>
          <p:cNvPicPr>
            <a:picLocks noChangeAspect="1"/>
          </p:cNvPicPr>
          <p:nvPr/>
        </p:nvPicPr>
        <p:blipFill>
          <a:blip r:embed="rId1" cstate="print"/>
          <a:stretch>
            <a:fillRect/>
          </a:stretch>
        </p:blipFill>
        <p:spPr>
          <a:xfrm>
            <a:off x="-8890" y="-15875"/>
            <a:ext cx="12168505" cy="6889115"/>
          </a:xfrm>
          <a:prstGeom prst="rect">
            <a:avLst/>
          </a:prstGeom>
        </p:spPr>
      </p:pic>
      <p:sp>
        <p:nvSpPr>
          <p:cNvPr id="9" name="矩形 8"/>
          <p:cNvSpPr/>
          <p:nvPr/>
        </p:nvSpPr>
        <p:spPr>
          <a:xfrm>
            <a:off x="3344450" y="2217107"/>
            <a:ext cx="5461348" cy="1200329"/>
          </a:xfrm>
          <a:prstGeom prst="rect">
            <a:avLst/>
          </a:prstGeom>
          <a:noFill/>
        </p:spPr>
        <p:txBody>
          <a:bodyPr wrap="square" lIns="91440" tIns="45720" rIns="91440" bIns="45720">
            <a:spAutoFit/>
          </a:bodyPr>
          <a:lstStyle/>
          <a:p>
            <a:pPr algn="ctr"/>
            <a:r>
              <a:rPr lang="en-US" altLang="zh-CN" sz="72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hlinkClick r:id="rId2" action="ppaction://hlinkfile"/>
              </a:rPr>
              <a:t>Sing a song</a:t>
            </a:r>
            <a:endParaRPr lang="zh-CN" altLang="en-US" sz="72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p:pic>
        <p:nvPicPr>
          <p:cNvPr id="7" name="图片 6" descr="63-1F10G41344.png"/>
          <p:cNvPicPr>
            <a:picLocks noChangeAspect="1"/>
          </p:cNvPicPr>
          <p:nvPr/>
        </p:nvPicPr>
        <p:blipFill>
          <a:blip r:embed="rId1" cstate="print"/>
          <a:stretch>
            <a:fillRect/>
          </a:stretch>
        </p:blipFill>
        <p:spPr>
          <a:xfrm>
            <a:off x="9598660" y="824865"/>
            <a:ext cx="2167255" cy="1044575"/>
          </a:xfrm>
          <a:prstGeom prst="rect">
            <a:avLst/>
          </a:prstGeom>
        </p:spPr>
      </p:pic>
      <p:sp>
        <p:nvSpPr>
          <p:cNvPr id="31745" name="Text Box 4"/>
          <p:cNvSpPr txBox="1"/>
          <p:nvPr/>
        </p:nvSpPr>
        <p:spPr>
          <a:xfrm>
            <a:off x="1631950" y="6021388"/>
            <a:ext cx="8580438" cy="460375"/>
          </a:xfrm>
          <a:prstGeom prst="rect">
            <a:avLst/>
          </a:prstGeom>
          <a:noFill/>
          <a:ln w="9525">
            <a:noFill/>
          </a:ln>
        </p:spPr>
        <p:txBody>
          <a:bodyPr anchor="t">
            <a:spAutoFit/>
          </a:bodyPr>
          <a:p>
            <a:endParaRPr lang="zh-CN" altLang="en-US" sz="2400" b="1" u="none" dirty="0">
              <a:solidFill>
                <a:srgbClr val="FF6600"/>
              </a:solidFill>
              <a:latin typeface="Arial" panose="020B0604020202020204" pitchFamily="34" charset="0"/>
              <a:ea typeface="宋体" panose="02010600030101010101" pitchFamily="2" charset="-122"/>
            </a:endParaRPr>
          </a:p>
        </p:txBody>
      </p:sp>
      <p:sp>
        <p:nvSpPr>
          <p:cNvPr id="86030" name="Text Box 14"/>
          <p:cNvSpPr txBox="1"/>
          <p:nvPr/>
        </p:nvSpPr>
        <p:spPr>
          <a:xfrm>
            <a:off x="507365" y="2346960"/>
            <a:ext cx="9269095" cy="832485"/>
          </a:xfrm>
          <a:prstGeom prst="rect">
            <a:avLst/>
          </a:prstGeom>
          <a:solidFill>
            <a:srgbClr val="FFFF99"/>
          </a:solidFill>
          <a:ln w="9525">
            <a:noFill/>
          </a:ln>
        </p:spPr>
        <p:txBody>
          <a:bodyPr wrap="square" lIns="90170" tIns="46990" rIns="90170" bIns="46990" anchor="t">
            <a:spAutoFit/>
          </a:bodyPr>
          <a:p>
            <a:r>
              <a:rPr lang="en-US" altLang="zh-CN" sz="4800" b="1" u="none" dirty="0">
                <a:solidFill>
                  <a:schemeClr val="tx1"/>
                </a:solidFill>
                <a:latin typeface="Times New Roman" panose="02020603050405020304" pitchFamily="18" charset="0"/>
                <a:ea typeface="宋体" panose="02010600030101010101" pitchFamily="2" charset="-122"/>
              </a:rPr>
              <a:t>2. </a:t>
            </a:r>
            <a:r>
              <a:rPr lang="en-US" altLang="zh-CN" sz="4800" b="1" dirty="0">
                <a:latin typeface="Times New Roman" panose="02020603050405020304" pitchFamily="18" charset="0"/>
                <a:sym typeface="+mn-ea"/>
              </a:rPr>
              <a:t>People put lanterns in the street.</a:t>
            </a:r>
            <a:endParaRPr lang="en-US" altLang="zh-CN" sz="4800" b="1" u="none" dirty="0">
              <a:solidFill>
                <a:schemeClr val="tx1"/>
              </a:solidFill>
              <a:latin typeface="Times New Roman" panose="02020603050405020304" pitchFamily="18" charset="0"/>
              <a:ea typeface="宋体" panose="02010600030101010101" pitchFamily="2" charset="-122"/>
            </a:endParaRPr>
          </a:p>
        </p:txBody>
      </p:sp>
      <p:sp>
        <p:nvSpPr>
          <p:cNvPr id="40968" name="文本框 40967"/>
          <p:cNvSpPr txBox="1"/>
          <p:nvPr/>
        </p:nvSpPr>
        <p:spPr>
          <a:xfrm>
            <a:off x="0" y="0"/>
            <a:ext cx="4249738" cy="701675"/>
          </a:xfrm>
          <a:prstGeom prst="rect">
            <a:avLst/>
          </a:prstGeom>
          <a:noFill/>
          <a:ln w="9525">
            <a:noFill/>
          </a:ln>
        </p:spPr>
        <p:txBody>
          <a:bodyPr>
            <a:spAutoFit/>
          </a:bodyPr>
          <a:p>
            <a:pPr>
              <a:spcBef>
                <a:spcPct val="50000"/>
              </a:spcBef>
            </a:pPr>
            <a:r>
              <a:rPr lang="en-US" altLang="zh-CN" sz="4000" b="1">
                <a:solidFill>
                  <a:srgbClr val="0000FF"/>
                </a:solidFill>
                <a:latin typeface="Times New Roman" panose="02020603050405020304" pitchFamily="18" charset="0"/>
              </a:rPr>
              <a:t>Can you guess?</a:t>
            </a:r>
            <a:endParaRPr lang="en-US" altLang="zh-CN" sz="4000" b="1">
              <a:solidFill>
                <a:srgbClr val="0000FF"/>
              </a:solidFill>
              <a:latin typeface="Times New Roman" panose="02020603050405020304" pitchFamily="18" charset="0"/>
            </a:endParaRPr>
          </a:p>
        </p:txBody>
      </p:sp>
      <p:sp>
        <p:nvSpPr>
          <p:cNvPr id="2" name="Text Box 14"/>
          <p:cNvSpPr txBox="1"/>
          <p:nvPr/>
        </p:nvSpPr>
        <p:spPr>
          <a:xfrm>
            <a:off x="507365" y="1036955"/>
            <a:ext cx="8890000" cy="832485"/>
          </a:xfrm>
          <a:prstGeom prst="rect">
            <a:avLst/>
          </a:prstGeom>
          <a:solidFill>
            <a:srgbClr val="FFFF99"/>
          </a:solidFill>
          <a:ln w="9525">
            <a:noFill/>
          </a:ln>
        </p:spPr>
        <p:txBody>
          <a:bodyPr wrap="square" lIns="90170" tIns="46990" rIns="90170" bIns="46990" anchor="t">
            <a:spAutoFit/>
          </a:bodyPr>
          <a:p>
            <a:r>
              <a:rPr lang="en-US" altLang="zh-CN" sz="4800" b="1" u="none" dirty="0">
                <a:solidFill>
                  <a:schemeClr val="tx1"/>
                </a:solidFill>
                <a:latin typeface="Times New Roman" panose="02020603050405020304" pitchFamily="18" charset="0"/>
                <a:ea typeface="宋体" panose="02010600030101010101" pitchFamily="2" charset="-122"/>
              </a:rPr>
              <a:t>1. </a:t>
            </a:r>
            <a:r>
              <a:rPr lang="en-US" altLang="zh-CN" sz="4800" b="1" dirty="0">
                <a:latin typeface="Times New Roman" panose="02020603050405020304" pitchFamily="18" charset="0"/>
                <a:sym typeface="+mn-ea"/>
              </a:rPr>
              <a:t>It's after the Spring Festival.</a:t>
            </a:r>
            <a:endParaRPr lang="en-US" altLang="zh-CN" sz="4800" b="1" u="none" dirty="0">
              <a:solidFill>
                <a:schemeClr val="tx1"/>
              </a:solidFill>
              <a:latin typeface="Times New Roman" panose="02020603050405020304" pitchFamily="18" charset="0"/>
              <a:ea typeface="宋体" panose="02010600030101010101" pitchFamily="2" charset="-122"/>
            </a:endParaRPr>
          </a:p>
        </p:txBody>
      </p:sp>
      <p:sp>
        <p:nvSpPr>
          <p:cNvPr id="3" name="Text Box 14"/>
          <p:cNvSpPr txBox="1"/>
          <p:nvPr/>
        </p:nvSpPr>
        <p:spPr>
          <a:xfrm>
            <a:off x="606425" y="5189220"/>
            <a:ext cx="9269095" cy="832485"/>
          </a:xfrm>
          <a:prstGeom prst="rect">
            <a:avLst/>
          </a:prstGeom>
          <a:solidFill>
            <a:srgbClr val="FFFF99"/>
          </a:solidFill>
          <a:ln w="9525">
            <a:noFill/>
          </a:ln>
        </p:spPr>
        <p:txBody>
          <a:bodyPr wrap="square" lIns="90170" tIns="46990" rIns="90170" bIns="46990" anchor="t">
            <a:spAutoFit/>
          </a:bodyPr>
          <a:p>
            <a:r>
              <a:rPr lang="en-US" altLang="zh-CN" sz="4800" b="1" u="none" dirty="0">
                <a:solidFill>
                  <a:schemeClr val="tx1"/>
                </a:solidFill>
                <a:latin typeface="Times New Roman" panose="02020603050405020304" pitchFamily="18" charset="0"/>
                <a:ea typeface="宋体" panose="02010600030101010101" pitchFamily="2" charset="-122"/>
              </a:rPr>
              <a:t>4. </a:t>
            </a:r>
            <a:r>
              <a:rPr lang="en-US" altLang="zh-CN" sz="4800" b="1" dirty="0">
                <a:latin typeface="Times New Roman" panose="02020603050405020304" pitchFamily="18" charset="0"/>
                <a:sym typeface="+mn-ea"/>
              </a:rPr>
              <a:t>People eat </a:t>
            </a:r>
            <a:r>
              <a:rPr lang="en-US" altLang="zh-CN" sz="4800" b="1" i="1" dirty="0">
                <a:latin typeface="Times New Roman" panose="02020603050405020304" pitchFamily="18" charset="0"/>
                <a:sym typeface="+mn-ea"/>
              </a:rPr>
              <a:t>yuanxiao</a:t>
            </a:r>
            <a:r>
              <a:rPr lang="en-US" altLang="zh-CN" sz="4800" b="1" dirty="0">
                <a:latin typeface="Times New Roman" panose="02020603050405020304" pitchFamily="18" charset="0"/>
                <a:sym typeface="+mn-ea"/>
              </a:rPr>
              <a:t>.</a:t>
            </a:r>
            <a:endParaRPr lang="en-US" altLang="zh-CN" sz="4800" b="1" u="none" dirty="0">
              <a:solidFill>
                <a:schemeClr val="tx1"/>
              </a:solidFill>
              <a:latin typeface="Times New Roman" panose="02020603050405020304" pitchFamily="18" charset="0"/>
              <a:ea typeface="宋体" panose="02010600030101010101" pitchFamily="2" charset="-122"/>
            </a:endParaRPr>
          </a:p>
        </p:txBody>
      </p:sp>
      <p:sp>
        <p:nvSpPr>
          <p:cNvPr id="4" name="Text Box 14"/>
          <p:cNvSpPr txBox="1"/>
          <p:nvPr/>
        </p:nvSpPr>
        <p:spPr>
          <a:xfrm>
            <a:off x="507365" y="3854450"/>
            <a:ext cx="9269095" cy="832485"/>
          </a:xfrm>
          <a:prstGeom prst="rect">
            <a:avLst/>
          </a:prstGeom>
          <a:solidFill>
            <a:srgbClr val="FFFF99"/>
          </a:solidFill>
          <a:ln w="9525">
            <a:noFill/>
          </a:ln>
        </p:spPr>
        <p:txBody>
          <a:bodyPr wrap="square" lIns="90170" tIns="46990" rIns="90170" bIns="46990" anchor="t">
            <a:spAutoFit/>
          </a:bodyPr>
          <a:p>
            <a:r>
              <a:rPr lang="en-US" altLang="zh-CN" sz="4800" b="1" u="none" dirty="0">
                <a:solidFill>
                  <a:schemeClr val="tx1"/>
                </a:solidFill>
                <a:latin typeface="Times New Roman" panose="02020603050405020304" pitchFamily="18" charset="0"/>
                <a:ea typeface="宋体" panose="02010600030101010101" pitchFamily="2" charset="-122"/>
              </a:rPr>
              <a:t>3. </a:t>
            </a:r>
            <a:r>
              <a:rPr lang="en-US" altLang="zh-CN" sz="4800" b="1" dirty="0">
                <a:latin typeface="Times New Roman" panose="02020603050405020304" pitchFamily="18" charset="0"/>
                <a:sym typeface="+mn-ea"/>
              </a:rPr>
              <a:t>People can see the dragon dance.</a:t>
            </a:r>
            <a:endParaRPr lang="en-US" altLang="zh-CN" sz="4800" b="1" u="none" dirty="0">
              <a:solidFill>
                <a:schemeClr val="tx1"/>
              </a:solidFill>
              <a:latin typeface="Times New Roman" panose="02020603050405020304" pitchFamily="18" charset="0"/>
              <a:ea typeface="宋体" panose="02010600030101010101" pitchFamily="2" charset="-122"/>
            </a:endParaRPr>
          </a:p>
        </p:txBody>
      </p:sp>
      <p:pic>
        <p:nvPicPr>
          <p:cNvPr id="8" name="图片 7" descr="6364187633248252697694539.jpg"/>
          <p:cNvPicPr>
            <a:picLocks noChangeAspect="1"/>
          </p:cNvPicPr>
          <p:nvPr/>
        </p:nvPicPr>
        <p:blipFill>
          <a:blip r:embed="rId2" cstate="print"/>
          <a:stretch>
            <a:fillRect/>
          </a:stretch>
        </p:blipFill>
        <p:spPr>
          <a:xfrm>
            <a:off x="9776460" y="2346960"/>
            <a:ext cx="1989455" cy="1005205"/>
          </a:xfrm>
          <a:prstGeom prst="rect">
            <a:avLst/>
          </a:prstGeom>
        </p:spPr>
      </p:pic>
      <p:pic>
        <p:nvPicPr>
          <p:cNvPr id="9" name="图片 8" descr="6364213002260844488499873.jpg"/>
          <p:cNvPicPr>
            <a:picLocks noChangeAspect="1"/>
          </p:cNvPicPr>
          <p:nvPr/>
        </p:nvPicPr>
        <p:blipFill>
          <a:blip r:embed="rId3" cstate="print"/>
          <a:stretch>
            <a:fillRect/>
          </a:stretch>
        </p:blipFill>
        <p:spPr>
          <a:xfrm>
            <a:off x="9776460" y="3676650"/>
            <a:ext cx="1984375" cy="1188085"/>
          </a:xfrm>
          <a:prstGeom prst="rect">
            <a:avLst/>
          </a:prstGeom>
        </p:spPr>
      </p:pic>
      <p:pic>
        <p:nvPicPr>
          <p:cNvPr id="10" name="图片 9" descr="f9dcd100baa1cd11dd994b08b312c8fcc3ce2dee.jpg"/>
          <p:cNvPicPr>
            <a:picLocks noChangeAspect="1"/>
          </p:cNvPicPr>
          <p:nvPr/>
        </p:nvPicPr>
        <p:blipFill>
          <a:blip r:embed="rId4" cstate="print"/>
          <a:stretch>
            <a:fillRect/>
          </a:stretch>
        </p:blipFill>
        <p:spPr>
          <a:xfrm>
            <a:off x="7875905" y="5062855"/>
            <a:ext cx="1999615" cy="1115060"/>
          </a:xfrm>
          <a:prstGeom prst="rect">
            <a:avLst/>
          </a:prstGeom>
        </p:spPr>
      </p:pic>
      <p:sp>
        <p:nvSpPr>
          <p:cNvPr id="86038" name="剪去对角的矩形 3"/>
          <p:cNvSpPr/>
          <p:nvPr/>
        </p:nvSpPr>
        <p:spPr bwMode="auto">
          <a:xfrm>
            <a:off x="365125" y="824865"/>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1</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5" name="剪去对角的矩形 3"/>
          <p:cNvSpPr/>
          <p:nvPr/>
        </p:nvSpPr>
        <p:spPr bwMode="auto">
          <a:xfrm>
            <a:off x="364490" y="221742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2</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6" name="剪去对角的矩形 3"/>
          <p:cNvSpPr/>
          <p:nvPr/>
        </p:nvSpPr>
        <p:spPr bwMode="auto">
          <a:xfrm>
            <a:off x="365125" y="3601085"/>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3</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11" name="剪去对角的矩形 3"/>
          <p:cNvSpPr/>
          <p:nvPr/>
        </p:nvSpPr>
        <p:spPr bwMode="auto">
          <a:xfrm>
            <a:off x="364490" y="498856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4</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12" name="波形 11"/>
          <p:cNvSpPr/>
          <p:nvPr/>
        </p:nvSpPr>
        <p:spPr>
          <a:xfrm>
            <a:off x="2760345" y="1976755"/>
            <a:ext cx="5812790" cy="2300605"/>
          </a:xfrm>
          <a:prstGeom prst="wave">
            <a:avLst/>
          </a:prstGeom>
          <a:gradFill>
            <a:gsLst>
              <a:gs pos="0">
                <a:srgbClr val="FF0000"/>
              </a:gs>
              <a:gs pos="50000">
                <a:srgbClr val="FFFFC7"/>
              </a:gs>
              <a:gs pos="100000">
                <a:srgbClr val="FFFF00"/>
              </a:gs>
            </a:gsLst>
            <a:lin ang="27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6000" b="1">
                <a:solidFill>
                  <a:schemeClr val="tx1"/>
                </a:solidFill>
              </a:rPr>
              <a:t>Lantern Festival</a:t>
            </a:r>
            <a:endParaRPr lang="en-US" altLang="zh-CN" sz="6000" b="1">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86038"/>
                    </p:tgtEl>
                  </p:cond>
                </p:stCondLst>
                <p:endSync evt="end" delay="0">
                  <p:rtn val="all"/>
                </p:endSync>
                <p:childTnLst>
                  <p:par>
                    <p:cTn id="9" fill="hold">
                      <p:stCondLst>
                        <p:cond delay="0"/>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86038"/>
                                        </p:tgtEl>
                                        <p:attrNameLst>
                                          <p:attrName>ppt_x</p:attrName>
                                        </p:attrNameLst>
                                      </p:cBhvr>
                                      <p:tavLst>
                                        <p:tav tm="0">
                                          <p:val>
                                            <p:strVal val="ppt_x"/>
                                          </p:val>
                                        </p:tav>
                                        <p:tav tm="100000">
                                          <p:val>
                                            <p:strVal val="ppt_x"/>
                                          </p:val>
                                        </p:tav>
                                      </p:tavLst>
                                    </p:anim>
                                    <p:anim calcmode="lin" valueType="num">
                                      <p:cBhvr additive="base">
                                        <p:cTn id="13" dur="500"/>
                                        <p:tgtEl>
                                          <p:spTgt spid="86038"/>
                                        </p:tgtEl>
                                        <p:attrNameLst>
                                          <p:attrName>ppt_y</p:attrName>
                                        </p:attrNameLst>
                                      </p:cBhvr>
                                      <p:tavLst>
                                        <p:tav tm="0">
                                          <p:val>
                                            <p:strVal val="ppt_y"/>
                                          </p:val>
                                        </p:tav>
                                        <p:tav tm="100000">
                                          <p:val>
                                            <p:strVal val="1+ppt_h/2"/>
                                          </p:val>
                                        </p:tav>
                                      </p:tavLst>
                                    </p:anim>
                                    <p:set>
                                      <p:cBhvr>
                                        <p:cTn id="14" dur="1" fill="hold">
                                          <p:stCondLst>
                                            <p:cond delay="499"/>
                                          </p:stCondLst>
                                        </p:cTn>
                                        <p:tgtEl>
                                          <p:spTgt spid="86038"/>
                                        </p:tgtEl>
                                        <p:attrNameLst>
                                          <p:attrName>style.visibility</p:attrName>
                                        </p:attrNameLst>
                                      </p:cBhvr>
                                      <p:to>
                                        <p:strVal val="hidden"/>
                                      </p:to>
                                    </p:set>
                                  </p:childTnLst>
                                </p:cTn>
                              </p:par>
                            </p:childTnLst>
                          </p:cTn>
                        </p:par>
                      </p:childTnLst>
                    </p:cTn>
                  </p:par>
                </p:childTnLst>
              </p:cTn>
              <p:nextCondLst>
                <p:cond evt="onClick" delay="0">
                  <p:tgtEl>
                    <p:spTgt spid="86038"/>
                  </p:tgtEl>
                </p:cond>
              </p:nextCondLst>
            </p:seq>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2" presetClass="exit" presetSubtype="4" fill="hold" grpId="0" nodeType="clickEffect">
                                  <p:stCondLst>
                                    <p:cond delay="0"/>
                                  </p:stCondLst>
                                  <p:childTnLst>
                                    <p:anim calcmode="lin" valueType="num">
                                      <p:cBhvr additive="base">
                                        <p:cTn id="19" dur="500"/>
                                        <p:tgtEl>
                                          <p:spTgt spid="5"/>
                                        </p:tgtEl>
                                        <p:attrNameLst>
                                          <p:attrName>ppt_x</p:attrName>
                                        </p:attrNameLst>
                                      </p:cBhvr>
                                      <p:tavLst>
                                        <p:tav tm="0">
                                          <p:val>
                                            <p:strVal val="ppt_x"/>
                                          </p:val>
                                        </p:tav>
                                        <p:tav tm="100000">
                                          <p:val>
                                            <p:strVal val="ppt_x"/>
                                          </p:val>
                                        </p:tav>
                                      </p:tavLst>
                                    </p:anim>
                                    <p:anim calcmode="lin" valueType="num">
                                      <p:cBhvr additive="base">
                                        <p:cTn id="20" dur="500"/>
                                        <p:tgtEl>
                                          <p:spTgt spid="5"/>
                                        </p:tgtEl>
                                        <p:attrNameLst>
                                          <p:attrName>ppt_y</p:attrName>
                                        </p:attrNameLst>
                                      </p:cBhvr>
                                      <p:tavLst>
                                        <p:tav tm="0">
                                          <p:val>
                                            <p:strVal val="ppt_y"/>
                                          </p:val>
                                        </p:tav>
                                        <p:tav tm="100000">
                                          <p:val>
                                            <p:strVal val="1+ppt_h/2"/>
                                          </p:val>
                                        </p:tav>
                                      </p:tavLst>
                                    </p:anim>
                                    <p:set>
                                      <p:cBhvr>
                                        <p:cTn id="21"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2" restart="whenNotActive" fill="hold" evtFilter="cancelBubble" nodeType="interactiveSeq">
                <p:stCondLst>
                  <p:cond evt="onClick" delay="0">
                    <p:tgtEl>
                      <p:spTgt spid="6"/>
                    </p:tgtEl>
                  </p:cond>
                </p:stCondLst>
                <p:endSync evt="end" delay="0">
                  <p:rtn val="all"/>
                </p:endSync>
                <p:childTnLst>
                  <p:par>
                    <p:cTn id="23" fill="hold">
                      <p:stCondLst>
                        <p:cond delay="0"/>
                      </p:stCondLst>
                      <p:childTnLst>
                        <p:par>
                          <p:cTn id="24" fill="hold">
                            <p:stCondLst>
                              <p:cond delay="0"/>
                            </p:stCondLst>
                            <p:childTnLst>
                              <p:par>
                                <p:cTn id="25" presetID="2" presetClass="exit" presetSubtype="4" fill="hold" grpId="0" nodeType="clickEffect">
                                  <p:stCondLst>
                                    <p:cond delay="0"/>
                                  </p:stCondLst>
                                  <p:childTnLst>
                                    <p:anim calcmode="lin" valueType="num">
                                      <p:cBhvr additive="base">
                                        <p:cTn id="26" dur="500"/>
                                        <p:tgtEl>
                                          <p:spTgt spid="6"/>
                                        </p:tgtEl>
                                        <p:attrNameLst>
                                          <p:attrName>ppt_x</p:attrName>
                                        </p:attrNameLst>
                                      </p:cBhvr>
                                      <p:tavLst>
                                        <p:tav tm="0">
                                          <p:val>
                                            <p:strVal val="ppt_x"/>
                                          </p:val>
                                        </p:tav>
                                        <p:tav tm="100000">
                                          <p:val>
                                            <p:strVal val="ppt_x"/>
                                          </p:val>
                                        </p:tav>
                                      </p:tavLst>
                                    </p:anim>
                                    <p:anim calcmode="lin" valueType="num">
                                      <p:cBhvr additive="base">
                                        <p:cTn id="27" dur="500"/>
                                        <p:tgtEl>
                                          <p:spTgt spid="6"/>
                                        </p:tgtEl>
                                        <p:attrNameLst>
                                          <p:attrName>ppt_y</p:attrName>
                                        </p:attrNameLst>
                                      </p:cBhvr>
                                      <p:tavLst>
                                        <p:tav tm="0">
                                          <p:val>
                                            <p:strVal val="ppt_y"/>
                                          </p:val>
                                        </p:tav>
                                        <p:tav tm="100000">
                                          <p:val>
                                            <p:strVal val="1+ppt_h/2"/>
                                          </p:val>
                                        </p:tav>
                                      </p:tavLst>
                                    </p:anim>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2" presetClass="exit" presetSubtype="4" fill="hold" grpId="0" nodeType="clickEffect">
                                  <p:stCondLst>
                                    <p:cond delay="0"/>
                                  </p:stCondLst>
                                  <p:childTnLst>
                                    <p:anim calcmode="lin" valueType="num">
                                      <p:cBhvr additive="base">
                                        <p:cTn id="33" dur="500"/>
                                        <p:tgtEl>
                                          <p:spTgt spid="11"/>
                                        </p:tgtEl>
                                        <p:attrNameLst>
                                          <p:attrName>ppt_x</p:attrName>
                                        </p:attrNameLst>
                                      </p:cBhvr>
                                      <p:tavLst>
                                        <p:tav tm="0">
                                          <p:val>
                                            <p:strVal val="ppt_x"/>
                                          </p:val>
                                        </p:tav>
                                        <p:tav tm="100000">
                                          <p:val>
                                            <p:strVal val="ppt_x"/>
                                          </p:val>
                                        </p:tav>
                                      </p:tavLst>
                                    </p:anim>
                                    <p:anim calcmode="lin" valueType="num">
                                      <p:cBhvr additive="base">
                                        <p:cTn id="34" dur="500"/>
                                        <p:tgtEl>
                                          <p:spTgt spid="11"/>
                                        </p:tgtEl>
                                        <p:attrNameLst>
                                          <p:attrName>ppt_y</p:attrName>
                                        </p:attrNameLst>
                                      </p:cBhvr>
                                      <p:tavLst>
                                        <p:tav tm="0">
                                          <p:val>
                                            <p:strVal val="ppt_y"/>
                                          </p:val>
                                        </p:tav>
                                        <p:tav tm="100000">
                                          <p:val>
                                            <p:strVal val="1+ppt_h/2"/>
                                          </p:val>
                                        </p:tav>
                                      </p:tavLst>
                                    </p:anim>
                                    <p:set>
                                      <p:cBhvr>
                                        <p:cTn id="35"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6038" grpId="0" bldLvl="0" animBg="1"/>
      <p:bldP spid="5" grpId="0" bldLvl="0" animBg="1"/>
      <p:bldP spid="6" grpId="0" bldLvl="0" animBg="1"/>
      <p:bldP spid="11" grpId="0" bldLvl="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p:sp>
        <p:nvSpPr>
          <p:cNvPr id="31745" name="Text Box 4"/>
          <p:cNvSpPr txBox="1"/>
          <p:nvPr/>
        </p:nvSpPr>
        <p:spPr>
          <a:xfrm>
            <a:off x="1631950" y="6021388"/>
            <a:ext cx="8580438" cy="460375"/>
          </a:xfrm>
          <a:prstGeom prst="rect">
            <a:avLst/>
          </a:prstGeom>
          <a:noFill/>
          <a:ln w="9525">
            <a:noFill/>
          </a:ln>
        </p:spPr>
        <p:txBody>
          <a:bodyPr anchor="t">
            <a:spAutoFit/>
          </a:bodyPr>
          <a:p>
            <a:endParaRPr lang="zh-CN" altLang="en-US" sz="2400" b="1" u="none" dirty="0">
              <a:solidFill>
                <a:srgbClr val="FF6600"/>
              </a:solidFill>
              <a:latin typeface="Arial" panose="020B0604020202020204" pitchFamily="34" charset="0"/>
              <a:ea typeface="宋体" panose="02010600030101010101" pitchFamily="2" charset="-122"/>
            </a:endParaRPr>
          </a:p>
        </p:txBody>
      </p:sp>
      <p:sp>
        <p:nvSpPr>
          <p:cNvPr id="86030" name="Text Box 14"/>
          <p:cNvSpPr txBox="1"/>
          <p:nvPr/>
        </p:nvSpPr>
        <p:spPr>
          <a:xfrm>
            <a:off x="507365" y="2346960"/>
            <a:ext cx="9451975" cy="832485"/>
          </a:xfrm>
          <a:prstGeom prst="rect">
            <a:avLst/>
          </a:prstGeom>
          <a:solidFill>
            <a:srgbClr val="FFFF99"/>
          </a:solidFill>
          <a:ln w="9525">
            <a:noFill/>
          </a:ln>
        </p:spPr>
        <p:txBody>
          <a:bodyPr wrap="square" lIns="90170" tIns="46990" rIns="90170" bIns="46990" anchor="t">
            <a:spAutoFit/>
          </a:bodyPr>
          <a:p>
            <a:r>
              <a:rPr lang="en-US" altLang="zh-CN" sz="4000" b="1" u="none" dirty="0">
                <a:solidFill>
                  <a:schemeClr val="tx1"/>
                </a:solidFill>
                <a:latin typeface="Times New Roman" panose="02020603050405020304" pitchFamily="18" charset="0"/>
                <a:ea typeface="宋体" panose="02010600030101010101" pitchFamily="2" charset="-122"/>
              </a:rPr>
              <a:t>2.</a:t>
            </a:r>
            <a:r>
              <a:rPr lang="en-US" altLang="zh-CN" sz="4800" b="1" u="none" dirty="0">
                <a:solidFill>
                  <a:schemeClr val="tx1"/>
                </a:solidFill>
                <a:latin typeface="Times New Roman" panose="02020603050405020304" pitchFamily="18" charset="0"/>
                <a:ea typeface="宋体" panose="02010600030101010101" pitchFamily="2" charset="-122"/>
              </a:rPr>
              <a:t> </a:t>
            </a:r>
            <a:r>
              <a:rPr lang="en-US" altLang="zh-CN" sz="4000" b="1" dirty="0">
                <a:latin typeface="Times New Roman" panose="02020603050405020304" pitchFamily="18" charset="0"/>
                <a:sym typeface="+mn-ea"/>
              </a:rPr>
              <a:t>People always have a big, special dinner.</a:t>
            </a:r>
            <a:endParaRPr lang="en-US" altLang="zh-CN" sz="4000" b="1" u="none" dirty="0">
              <a:solidFill>
                <a:schemeClr val="tx1"/>
              </a:solidFill>
              <a:latin typeface="Times New Roman" panose="02020603050405020304" pitchFamily="18" charset="0"/>
              <a:ea typeface="宋体" panose="02010600030101010101" pitchFamily="2" charset="-122"/>
            </a:endParaRPr>
          </a:p>
        </p:txBody>
      </p:sp>
      <p:sp>
        <p:nvSpPr>
          <p:cNvPr id="40968" name="文本框 40967"/>
          <p:cNvSpPr txBox="1"/>
          <p:nvPr/>
        </p:nvSpPr>
        <p:spPr>
          <a:xfrm>
            <a:off x="0" y="0"/>
            <a:ext cx="4249738" cy="701675"/>
          </a:xfrm>
          <a:prstGeom prst="rect">
            <a:avLst/>
          </a:prstGeom>
          <a:noFill/>
          <a:ln w="9525">
            <a:noFill/>
          </a:ln>
        </p:spPr>
        <p:txBody>
          <a:bodyPr>
            <a:spAutoFit/>
          </a:bodyPr>
          <a:p>
            <a:pPr>
              <a:spcBef>
                <a:spcPct val="50000"/>
              </a:spcBef>
            </a:pPr>
            <a:r>
              <a:rPr lang="en-US" altLang="zh-CN" sz="4000" b="1">
                <a:solidFill>
                  <a:srgbClr val="0000FF"/>
                </a:solidFill>
                <a:latin typeface="Times New Roman" panose="02020603050405020304" pitchFamily="18" charset="0"/>
              </a:rPr>
              <a:t>Can you guess?</a:t>
            </a:r>
            <a:endParaRPr lang="en-US" altLang="zh-CN" sz="4000" b="1">
              <a:solidFill>
                <a:srgbClr val="0000FF"/>
              </a:solidFill>
              <a:latin typeface="Times New Roman" panose="02020603050405020304" pitchFamily="18" charset="0"/>
            </a:endParaRPr>
          </a:p>
        </p:txBody>
      </p:sp>
      <p:sp>
        <p:nvSpPr>
          <p:cNvPr id="2" name="Text Box 14"/>
          <p:cNvSpPr txBox="1"/>
          <p:nvPr/>
        </p:nvSpPr>
        <p:spPr>
          <a:xfrm>
            <a:off x="507365" y="1036955"/>
            <a:ext cx="8890000" cy="832485"/>
          </a:xfrm>
          <a:prstGeom prst="rect">
            <a:avLst/>
          </a:prstGeom>
          <a:solidFill>
            <a:srgbClr val="FFFF99"/>
          </a:solidFill>
          <a:ln w="9525">
            <a:noFill/>
          </a:ln>
        </p:spPr>
        <p:txBody>
          <a:bodyPr wrap="square" lIns="90170" tIns="46990" rIns="90170" bIns="46990" anchor="t">
            <a:spAutoFit/>
          </a:bodyPr>
          <a:p>
            <a:r>
              <a:rPr lang="en-US" altLang="zh-CN" sz="4800" b="1" u="none" dirty="0">
                <a:solidFill>
                  <a:schemeClr val="tx1"/>
                </a:solidFill>
                <a:latin typeface="Times New Roman" panose="02020603050405020304" pitchFamily="18" charset="0"/>
                <a:ea typeface="宋体" panose="02010600030101010101" pitchFamily="2" charset="-122"/>
              </a:rPr>
              <a:t>1. </a:t>
            </a:r>
            <a:r>
              <a:rPr lang="en-US" altLang="zh-CN" sz="4800" b="1" dirty="0">
                <a:latin typeface="Times New Roman" panose="02020603050405020304" pitchFamily="18" charset="0"/>
                <a:sym typeface="+mn-ea"/>
              </a:rPr>
              <a:t>It's in autumn.</a:t>
            </a:r>
            <a:endParaRPr lang="en-US" altLang="zh-CN" sz="4800" b="1" u="none" dirty="0">
              <a:solidFill>
                <a:schemeClr val="tx1"/>
              </a:solidFill>
              <a:latin typeface="Times New Roman" panose="02020603050405020304" pitchFamily="18" charset="0"/>
              <a:ea typeface="宋体" panose="02010600030101010101" pitchFamily="2" charset="-122"/>
            </a:endParaRPr>
          </a:p>
        </p:txBody>
      </p:sp>
      <p:sp>
        <p:nvSpPr>
          <p:cNvPr id="3" name="Text Box 14"/>
          <p:cNvSpPr txBox="1"/>
          <p:nvPr/>
        </p:nvSpPr>
        <p:spPr>
          <a:xfrm>
            <a:off x="606425" y="5189220"/>
            <a:ext cx="6938645" cy="832485"/>
          </a:xfrm>
          <a:prstGeom prst="rect">
            <a:avLst/>
          </a:prstGeom>
          <a:solidFill>
            <a:srgbClr val="FFFF99"/>
          </a:solidFill>
          <a:ln w="9525">
            <a:noFill/>
          </a:ln>
        </p:spPr>
        <p:txBody>
          <a:bodyPr wrap="square" lIns="90170" tIns="46990" rIns="90170" bIns="46990" anchor="t">
            <a:spAutoFit/>
          </a:bodyPr>
          <a:p>
            <a:r>
              <a:rPr lang="en-US" altLang="zh-CN" sz="4800" b="1" u="none" dirty="0">
                <a:solidFill>
                  <a:schemeClr val="tx1"/>
                </a:solidFill>
                <a:latin typeface="Times New Roman" panose="02020603050405020304" pitchFamily="18" charset="0"/>
                <a:ea typeface="宋体" panose="02010600030101010101" pitchFamily="2" charset="-122"/>
              </a:rPr>
              <a:t>4. </a:t>
            </a:r>
            <a:r>
              <a:rPr lang="en-US" altLang="zh-CN" sz="4800" b="1" dirty="0">
                <a:latin typeface="Times New Roman" panose="02020603050405020304" pitchFamily="18" charset="0"/>
                <a:sym typeface="+mn-ea"/>
              </a:rPr>
              <a:t>People eat </a:t>
            </a:r>
            <a:r>
              <a:rPr lang="en-US" altLang="zh-CN" sz="4800" b="1" i="1" dirty="0">
                <a:latin typeface="Times New Roman" panose="02020603050405020304" pitchFamily="18" charset="0"/>
                <a:sym typeface="+mn-ea"/>
              </a:rPr>
              <a:t> moon cakes</a:t>
            </a:r>
            <a:r>
              <a:rPr lang="en-US" altLang="zh-CN" sz="4800" b="1" dirty="0">
                <a:latin typeface="Times New Roman" panose="02020603050405020304" pitchFamily="18" charset="0"/>
                <a:sym typeface="+mn-ea"/>
              </a:rPr>
              <a:t>.</a:t>
            </a:r>
            <a:endParaRPr lang="en-US" altLang="zh-CN" sz="4800" b="1" u="none" dirty="0">
              <a:solidFill>
                <a:schemeClr val="tx1"/>
              </a:solidFill>
              <a:latin typeface="Times New Roman" panose="02020603050405020304" pitchFamily="18" charset="0"/>
              <a:ea typeface="宋体" panose="02010600030101010101" pitchFamily="2" charset="-122"/>
            </a:endParaRPr>
          </a:p>
        </p:txBody>
      </p:sp>
      <p:sp>
        <p:nvSpPr>
          <p:cNvPr id="4" name="Text Box 14"/>
          <p:cNvSpPr txBox="1"/>
          <p:nvPr/>
        </p:nvSpPr>
        <p:spPr>
          <a:xfrm>
            <a:off x="507365" y="3854450"/>
            <a:ext cx="8671560" cy="832485"/>
          </a:xfrm>
          <a:prstGeom prst="rect">
            <a:avLst/>
          </a:prstGeom>
          <a:solidFill>
            <a:srgbClr val="FFFF99"/>
          </a:solidFill>
          <a:ln w="9525">
            <a:noFill/>
          </a:ln>
        </p:spPr>
        <p:txBody>
          <a:bodyPr wrap="square" lIns="90170" tIns="46990" rIns="90170" bIns="46990" anchor="t">
            <a:spAutoFit/>
          </a:bodyPr>
          <a:p>
            <a:r>
              <a:rPr lang="en-US" altLang="zh-CN" sz="4800" b="1" u="none" dirty="0">
                <a:solidFill>
                  <a:schemeClr val="tx1"/>
                </a:solidFill>
                <a:latin typeface="Times New Roman" panose="02020603050405020304" pitchFamily="18" charset="0"/>
                <a:ea typeface="宋体" panose="02010600030101010101" pitchFamily="2" charset="-122"/>
              </a:rPr>
              <a:t>3. </a:t>
            </a:r>
            <a:r>
              <a:rPr lang="en-US" altLang="zh-CN" sz="4800" b="1" dirty="0">
                <a:latin typeface="Times New Roman" panose="02020603050405020304" pitchFamily="18" charset="0"/>
                <a:sym typeface="+mn-ea"/>
              </a:rPr>
              <a:t>People watch the round moon.</a:t>
            </a:r>
            <a:endParaRPr lang="en-US" altLang="zh-CN" sz="4800" b="1" u="none" dirty="0">
              <a:solidFill>
                <a:schemeClr val="tx1"/>
              </a:solidFill>
              <a:latin typeface="Times New Roman" panose="02020603050405020304" pitchFamily="18" charset="0"/>
              <a:ea typeface="宋体" panose="02010600030101010101" pitchFamily="2" charset="-122"/>
            </a:endParaRPr>
          </a:p>
        </p:txBody>
      </p:sp>
      <p:pic>
        <p:nvPicPr>
          <p:cNvPr id="12" name="图片 11" descr="7e3e6709c93d70cf1ee00f2af2dcd100baa12bfa.jpg"/>
          <p:cNvPicPr>
            <a:picLocks noChangeAspect="1"/>
          </p:cNvPicPr>
          <p:nvPr/>
        </p:nvPicPr>
        <p:blipFill>
          <a:blip r:embed="rId1" cstate="print"/>
          <a:stretch>
            <a:fillRect/>
          </a:stretch>
        </p:blipFill>
        <p:spPr>
          <a:xfrm>
            <a:off x="7545070" y="759460"/>
            <a:ext cx="2172335" cy="1148080"/>
          </a:xfrm>
          <a:prstGeom prst="rect">
            <a:avLst/>
          </a:prstGeom>
        </p:spPr>
      </p:pic>
      <p:pic>
        <p:nvPicPr>
          <p:cNvPr id="13" name="图片 12" descr="6a63f6246b600c33468395ef104c510fd9f9a11b.jpg"/>
          <p:cNvPicPr>
            <a:picLocks noChangeAspect="1"/>
          </p:cNvPicPr>
          <p:nvPr/>
        </p:nvPicPr>
        <p:blipFill>
          <a:blip r:embed="rId2" cstate="print"/>
          <a:stretch>
            <a:fillRect/>
          </a:stretch>
        </p:blipFill>
        <p:spPr>
          <a:xfrm>
            <a:off x="9959340" y="2205355"/>
            <a:ext cx="1880870" cy="1115695"/>
          </a:xfrm>
          <a:prstGeom prst="rect">
            <a:avLst/>
          </a:prstGeom>
        </p:spPr>
      </p:pic>
      <p:pic>
        <p:nvPicPr>
          <p:cNvPr id="14" name="图片 13" descr="afb517b1fad92441948904c2aad67edf.jpg"/>
          <p:cNvPicPr>
            <a:picLocks noChangeAspect="1"/>
          </p:cNvPicPr>
          <p:nvPr/>
        </p:nvPicPr>
        <p:blipFill>
          <a:blip r:embed="rId3" cstate="print"/>
          <a:srcRect b="5448"/>
          <a:stretch>
            <a:fillRect/>
          </a:stretch>
        </p:blipFill>
        <p:spPr>
          <a:xfrm>
            <a:off x="9178925" y="3542665"/>
            <a:ext cx="2148840" cy="1249045"/>
          </a:xfrm>
          <a:prstGeom prst="rect">
            <a:avLst/>
          </a:prstGeom>
        </p:spPr>
      </p:pic>
      <p:pic>
        <p:nvPicPr>
          <p:cNvPr id="15" name="图片 14" descr="0114d355e5339932f875a132f664cd.jpg"/>
          <p:cNvPicPr>
            <a:picLocks noChangeAspect="1"/>
          </p:cNvPicPr>
          <p:nvPr/>
        </p:nvPicPr>
        <p:blipFill>
          <a:blip r:embed="rId4" cstate="print"/>
          <a:stretch>
            <a:fillRect/>
          </a:stretch>
        </p:blipFill>
        <p:spPr>
          <a:xfrm>
            <a:off x="7443470" y="5012690"/>
            <a:ext cx="1969135" cy="1186180"/>
          </a:xfrm>
          <a:prstGeom prst="rect">
            <a:avLst/>
          </a:prstGeom>
        </p:spPr>
      </p:pic>
      <p:sp>
        <p:nvSpPr>
          <p:cNvPr id="86038" name="剪去对角的矩形 3"/>
          <p:cNvSpPr/>
          <p:nvPr/>
        </p:nvSpPr>
        <p:spPr bwMode="auto">
          <a:xfrm>
            <a:off x="377825" y="701675"/>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1</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5" name="剪去对角的矩形 3"/>
          <p:cNvSpPr/>
          <p:nvPr/>
        </p:nvSpPr>
        <p:spPr bwMode="auto">
          <a:xfrm>
            <a:off x="377825" y="205740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2</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6" name="剪去对角的矩形 3"/>
          <p:cNvSpPr/>
          <p:nvPr/>
        </p:nvSpPr>
        <p:spPr bwMode="auto">
          <a:xfrm>
            <a:off x="377825" y="352806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3</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11" name="剪去对角的矩形 3"/>
          <p:cNvSpPr/>
          <p:nvPr/>
        </p:nvSpPr>
        <p:spPr bwMode="auto">
          <a:xfrm>
            <a:off x="377825" y="493522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4</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16" name="波形 15"/>
          <p:cNvSpPr/>
          <p:nvPr/>
        </p:nvSpPr>
        <p:spPr>
          <a:xfrm>
            <a:off x="2760345" y="1717040"/>
            <a:ext cx="5812790" cy="2728595"/>
          </a:xfrm>
          <a:prstGeom prst="wave">
            <a:avLst/>
          </a:prstGeom>
          <a:gradFill>
            <a:gsLst>
              <a:gs pos="0">
                <a:srgbClr val="FF0000"/>
              </a:gs>
              <a:gs pos="50000">
                <a:srgbClr val="FFFFC7"/>
              </a:gs>
              <a:gs pos="100000">
                <a:srgbClr val="FFFF00"/>
              </a:gs>
            </a:gsLst>
            <a:lin ang="27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6000" b="1">
                <a:solidFill>
                  <a:schemeClr val="tx1"/>
                </a:solidFill>
              </a:rPr>
              <a:t>Mid-Autumn Festival</a:t>
            </a:r>
            <a:endParaRPr lang="en-US" altLang="zh-CN" sz="6000" b="1">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86038"/>
                    </p:tgtEl>
                  </p:cond>
                </p:stCondLst>
                <p:endSync evt="end" delay="0">
                  <p:rtn val="all"/>
                </p:endSync>
                <p:childTnLst>
                  <p:par>
                    <p:cTn id="9" fill="hold">
                      <p:stCondLst>
                        <p:cond delay="0"/>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86038"/>
                                        </p:tgtEl>
                                        <p:attrNameLst>
                                          <p:attrName>ppt_x</p:attrName>
                                        </p:attrNameLst>
                                      </p:cBhvr>
                                      <p:tavLst>
                                        <p:tav tm="0">
                                          <p:val>
                                            <p:strVal val="ppt_x"/>
                                          </p:val>
                                        </p:tav>
                                        <p:tav tm="100000">
                                          <p:val>
                                            <p:strVal val="ppt_x"/>
                                          </p:val>
                                        </p:tav>
                                      </p:tavLst>
                                    </p:anim>
                                    <p:anim calcmode="lin" valueType="num">
                                      <p:cBhvr additive="base">
                                        <p:cTn id="13" dur="500"/>
                                        <p:tgtEl>
                                          <p:spTgt spid="86038"/>
                                        </p:tgtEl>
                                        <p:attrNameLst>
                                          <p:attrName>ppt_y</p:attrName>
                                        </p:attrNameLst>
                                      </p:cBhvr>
                                      <p:tavLst>
                                        <p:tav tm="0">
                                          <p:val>
                                            <p:strVal val="ppt_y"/>
                                          </p:val>
                                        </p:tav>
                                        <p:tav tm="100000">
                                          <p:val>
                                            <p:strVal val="1+ppt_h/2"/>
                                          </p:val>
                                        </p:tav>
                                      </p:tavLst>
                                    </p:anim>
                                    <p:set>
                                      <p:cBhvr>
                                        <p:cTn id="14" dur="1" fill="hold">
                                          <p:stCondLst>
                                            <p:cond delay="499"/>
                                          </p:stCondLst>
                                        </p:cTn>
                                        <p:tgtEl>
                                          <p:spTgt spid="86038"/>
                                        </p:tgtEl>
                                        <p:attrNameLst>
                                          <p:attrName>style.visibility</p:attrName>
                                        </p:attrNameLst>
                                      </p:cBhvr>
                                      <p:to>
                                        <p:strVal val="hidden"/>
                                      </p:to>
                                    </p:set>
                                  </p:childTnLst>
                                </p:cTn>
                              </p:par>
                            </p:childTnLst>
                          </p:cTn>
                        </p:par>
                      </p:childTnLst>
                    </p:cTn>
                  </p:par>
                </p:childTnLst>
              </p:cTn>
              <p:nextCondLst>
                <p:cond evt="onClick" delay="0">
                  <p:tgtEl>
                    <p:spTgt spid="86038"/>
                  </p:tgtEl>
                </p:cond>
              </p:nextCondLst>
            </p:seq>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2" presetClass="exit" presetSubtype="4" fill="hold" grpId="0" nodeType="clickEffect">
                                  <p:stCondLst>
                                    <p:cond delay="0"/>
                                  </p:stCondLst>
                                  <p:childTnLst>
                                    <p:anim calcmode="lin" valueType="num">
                                      <p:cBhvr additive="base">
                                        <p:cTn id="19" dur="500"/>
                                        <p:tgtEl>
                                          <p:spTgt spid="5"/>
                                        </p:tgtEl>
                                        <p:attrNameLst>
                                          <p:attrName>ppt_x</p:attrName>
                                        </p:attrNameLst>
                                      </p:cBhvr>
                                      <p:tavLst>
                                        <p:tav tm="0">
                                          <p:val>
                                            <p:strVal val="ppt_x"/>
                                          </p:val>
                                        </p:tav>
                                        <p:tav tm="100000">
                                          <p:val>
                                            <p:strVal val="ppt_x"/>
                                          </p:val>
                                        </p:tav>
                                      </p:tavLst>
                                    </p:anim>
                                    <p:anim calcmode="lin" valueType="num">
                                      <p:cBhvr additive="base">
                                        <p:cTn id="20" dur="500"/>
                                        <p:tgtEl>
                                          <p:spTgt spid="5"/>
                                        </p:tgtEl>
                                        <p:attrNameLst>
                                          <p:attrName>ppt_y</p:attrName>
                                        </p:attrNameLst>
                                      </p:cBhvr>
                                      <p:tavLst>
                                        <p:tav tm="0">
                                          <p:val>
                                            <p:strVal val="ppt_y"/>
                                          </p:val>
                                        </p:tav>
                                        <p:tav tm="100000">
                                          <p:val>
                                            <p:strVal val="1+ppt_h/2"/>
                                          </p:val>
                                        </p:tav>
                                      </p:tavLst>
                                    </p:anim>
                                    <p:set>
                                      <p:cBhvr>
                                        <p:cTn id="21"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2" restart="whenNotActive" fill="hold" evtFilter="cancelBubble" nodeType="interactiveSeq">
                <p:stCondLst>
                  <p:cond evt="onClick" delay="0">
                    <p:tgtEl>
                      <p:spTgt spid="6"/>
                    </p:tgtEl>
                  </p:cond>
                </p:stCondLst>
                <p:endSync evt="end" delay="0">
                  <p:rtn val="all"/>
                </p:endSync>
                <p:childTnLst>
                  <p:par>
                    <p:cTn id="23" fill="hold">
                      <p:stCondLst>
                        <p:cond delay="0"/>
                      </p:stCondLst>
                      <p:childTnLst>
                        <p:par>
                          <p:cTn id="24" fill="hold">
                            <p:stCondLst>
                              <p:cond delay="0"/>
                            </p:stCondLst>
                            <p:childTnLst>
                              <p:par>
                                <p:cTn id="25" presetID="2" presetClass="exit" presetSubtype="4" fill="hold" grpId="0" nodeType="clickEffect">
                                  <p:stCondLst>
                                    <p:cond delay="0"/>
                                  </p:stCondLst>
                                  <p:childTnLst>
                                    <p:anim calcmode="lin" valueType="num">
                                      <p:cBhvr additive="base">
                                        <p:cTn id="26" dur="500"/>
                                        <p:tgtEl>
                                          <p:spTgt spid="6"/>
                                        </p:tgtEl>
                                        <p:attrNameLst>
                                          <p:attrName>ppt_x</p:attrName>
                                        </p:attrNameLst>
                                      </p:cBhvr>
                                      <p:tavLst>
                                        <p:tav tm="0">
                                          <p:val>
                                            <p:strVal val="ppt_x"/>
                                          </p:val>
                                        </p:tav>
                                        <p:tav tm="100000">
                                          <p:val>
                                            <p:strVal val="ppt_x"/>
                                          </p:val>
                                        </p:tav>
                                      </p:tavLst>
                                    </p:anim>
                                    <p:anim calcmode="lin" valueType="num">
                                      <p:cBhvr additive="base">
                                        <p:cTn id="27" dur="500"/>
                                        <p:tgtEl>
                                          <p:spTgt spid="6"/>
                                        </p:tgtEl>
                                        <p:attrNameLst>
                                          <p:attrName>ppt_y</p:attrName>
                                        </p:attrNameLst>
                                      </p:cBhvr>
                                      <p:tavLst>
                                        <p:tav tm="0">
                                          <p:val>
                                            <p:strVal val="ppt_y"/>
                                          </p:val>
                                        </p:tav>
                                        <p:tav tm="100000">
                                          <p:val>
                                            <p:strVal val="1+ppt_h/2"/>
                                          </p:val>
                                        </p:tav>
                                      </p:tavLst>
                                    </p:anim>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2" presetClass="exit" presetSubtype="4" fill="hold" grpId="0" nodeType="clickEffect">
                                  <p:stCondLst>
                                    <p:cond delay="0"/>
                                  </p:stCondLst>
                                  <p:childTnLst>
                                    <p:anim calcmode="lin" valueType="num">
                                      <p:cBhvr additive="base">
                                        <p:cTn id="33" dur="500"/>
                                        <p:tgtEl>
                                          <p:spTgt spid="11"/>
                                        </p:tgtEl>
                                        <p:attrNameLst>
                                          <p:attrName>ppt_x</p:attrName>
                                        </p:attrNameLst>
                                      </p:cBhvr>
                                      <p:tavLst>
                                        <p:tav tm="0">
                                          <p:val>
                                            <p:strVal val="ppt_x"/>
                                          </p:val>
                                        </p:tav>
                                        <p:tav tm="100000">
                                          <p:val>
                                            <p:strVal val="ppt_x"/>
                                          </p:val>
                                        </p:tav>
                                      </p:tavLst>
                                    </p:anim>
                                    <p:anim calcmode="lin" valueType="num">
                                      <p:cBhvr additive="base">
                                        <p:cTn id="34" dur="500"/>
                                        <p:tgtEl>
                                          <p:spTgt spid="11"/>
                                        </p:tgtEl>
                                        <p:attrNameLst>
                                          <p:attrName>ppt_y</p:attrName>
                                        </p:attrNameLst>
                                      </p:cBhvr>
                                      <p:tavLst>
                                        <p:tav tm="0">
                                          <p:val>
                                            <p:strVal val="ppt_y"/>
                                          </p:val>
                                        </p:tav>
                                        <p:tav tm="100000">
                                          <p:val>
                                            <p:strVal val="1+ppt_h/2"/>
                                          </p:val>
                                        </p:tav>
                                      </p:tavLst>
                                    </p:anim>
                                    <p:set>
                                      <p:cBhvr>
                                        <p:cTn id="35"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6038" grpId="0" bldLvl="0" animBg="1"/>
      <p:bldP spid="5" grpId="0" bldLvl="0" animBg="1"/>
      <p:bldP spid="6" grpId="0" bldLvl="0" animBg="1"/>
      <p:bldP spid="11" grpId="0" bldLvl="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p:sp>
        <p:nvSpPr>
          <p:cNvPr id="31745" name="Text Box 4"/>
          <p:cNvSpPr txBox="1"/>
          <p:nvPr/>
        </p:nvSpPr>
        <p:spPr>
          <a:xfrm>
            <a:off x="1631950" y="6021388"/>
            <a:ext cx="8580438" cy="460375"/>
          </a:xfrm>
          <a:prstGeom prst="rect">
            <a:avLst/>
          </a:prstGeom>
          <a:noFill/>
          <a:ln w="9525">
            <a:noFill/>
          </a:ln>
        </p:spPr>
        <p:txBody>
          <a:bodyPr anchor="t">
            <a:spAutoFit/>
          </a:bodyPr>
          <a:p>
            <a:endParaRPr lang="zh-CN" altLang="en-US" sz="2400" b="1" u="none" dirty="0">
              <a:solidFill>
                <a:srgbClr val="FF6600"/>
              </a:solidFill>
              <a:latin typeface="Arial" panose="020B0604020202020204" pitchFamily="34" charset="0"/>
              <a:ea typeface="宋体" panose="02010600030101010101" pitchFamily="2" charset="-122"/>
            </a:endParaRPr>
          </a:p>
        </p:txBody>
      </p:sp>
      <p:sp>
        <p:nvSpPr>
          <p:cNvPr id="86030" name="Text Box 14"/>
          <p:cNvSpPr txBox="1"/>
          <p:nvPr/>
        </p:nvSpPr>
        <p:spPr>
          <a:xfrm>
            <a:off x="507365" y="2346960"/>
            <a:ext cx="9368155" cy="709295"/>
          </a:xfrm>
          <a:prstGeom prst="rect">
            <a:avLst/>
          </a:prstGeom>
          <a:solidFill>
            <a:srgbClr val="FFFF99"/>
          </a:solidFill>
          <a:ln w="9525">
            <a:noFill/>
          </a:ln>
        </p:spPr>
        <p:txBody>
          <a:bodyPr wrap="square" lIns="90170" tIns="46990" rIns="90170" bIns="46990" anchor="t">
            <a:spAutoFit/>
          </a:bodyPr>
          <a:p>
            <a:r>
              <a:rPr lang="en-US" altLang="zh-CN" sz="4000" b="1" u="none" dirty="0">
                <a:solidFill>
                  <a:schemeClr val="tx1"/>
                </a:solidFill>
                <a:latin typeface="Times New Roman" panose="02020603050405020304" pitchFamily="18" charset="0"/>
                <a:ea typeface="宋体" panose="02010600030101010101" pitchFamily="2" charset="-122"/>
              </a:rPr>
              <a:t>2. </a:t>
            </a:r>
            <a:r>
              <a:rPr lang="en-US" altLang="zh-CN" sz="4000" b="1" dirty="0">
                <a:latin typeface="Times New Roman" panose="02020603050405020304" pitchFamily="18" charset="0"/>
                <a:sym typeface="+mn-ea"/>
              </a:rPr>
              <a:t>People go to see the dragon boat race.</a:t>
            </a:r>
            <a:endParaRPr lang="en-US" altLang="zh-CN" sz="4000" b="1" u="none" dirty="0">
              <a:solidFill>
                <a:schemeClr val="tx1"/>
              </a:solidFill>
              <a:latin typeface="Times New Roman" panose="02020603050405020304" pitchFamily="18" charset="0"/>
              <a:ea typeface="宋体" panose="02010600030101010101" pitchFamily="2" charset="-122"/>
            </a:endParaRPr>
          </a:p>
        </p:txBody>
      </p:sp>
      <p:sp>
        <p:nvSpPr>
          <p:cNvPr id="40968" name="文本框 40967"/>
          <p:cNvSpPr txBox="1"/>
          <p:nvPr/>
        </p:nvSpPr>
        <p:spPr>
          <a:xfrm>
            <a:off x="0" y="0"/>
            <a:ext cx="4249738" cy="701675"/>
          </a:xfrm>
          <a:prstGeom prst="rect">
            <a:avLst/>
          </a:prstGeom>
          <a:noFill/>
          <a:ln w="9525">
            <a:noFill/>
          </a:ln>
        </p:spPr>
        <p:txBody>
          <a:bodyPr>
            <a:spAutoFit/>
          </a:bodyPr>
          <a:p>
            <a:pPr>
              <a:spcBef>
                <a:spcPct val="50000"/>
              </a:spcBef>
            </a:pPr>
            <a:r>
              <a:rPr lang="en-US" altLang="zh-CN" sz="4000" b="1">
                <a:solidFill>
                  <a:srgbClr val="0000FF"/>
                </a:solidFill>
                <a:latin typeface="Times New Roman" panose="02020603050405020304" pitchFamily="18" charset="0"/>
              </a:rPr>
              <a:t>Can you guess?</a:t>
            </a:r>
            <a:endParaRPr lang="en-US" altLang="zh-CN" sz="4000" b="1">
              <a:solidFill>
                <a:srgbClr val="0000FF"/>
              </a:solidFill>
              <a:latin typeface="Times New Roman" panose="02020603050405020304" pitchFamily="18" charset="0"/>
            </a:endParaRPr>
          </a:p>
        </p:txBody>
      </p:sp>
      <p:sp>
        <p:nvSpPr>
          <p:cNvPr id="2" name="Text Box 14"/>
          <p:cNvSpPr txBox="1"/>
          <p:nvPr/>
        </p:nvSpPr>
        <p:spPr>
          <a:xfrm>
            <a:off x="507365" y="1036955"/>
            <a:ext cx="4749800" cy="770890"/>
          </a:xfrm>
          <a:prstGeom prst="rect">
            <a:avLst/>
          </a:prstGeom>
          <a:solidFill>
            <a:srgbClr val="FFFF99"/>
          </a:solidFill>
          <a:ln w="9525">
            <a:noFill/>
          </a:ln>
        </p:spPr>
        <p:txBody>
          <a:bodyPr wrap="square" lIns="90170" tIns="46990" rIns="90170" bIns="46990" anchor="t">
            <a:spAutoFit/>
          </a:bodyPr>
          <a:p>
            <a:r>
              <a:rPr lang="en-US" altLang="zh-CN" sz="4400" b="1" u="none" dirty="0">
                <a:solidFill>
                  <a:schemeClr val="tx1"/>
                </a:solidFill>
                <a:latin typeface="Times New Roman" panose="02020603050405020304" pitchFamily="18" charset="0"/>
                <a:ea typeface="宋体" panose="02010600030101010101" pitchFamily="2" charset="-122"/>
              </a:rPr>
              <a:t>1. </a:t>
            </a:r>
            <a:r>
              <a:rPr lang="en-US" altLang="zh-CN" sz="4400" b="1" dirty="0">
                <a:latin typeface="Times New Roman" panose="02020603050405020304" pitchFamily="18" charset="0"/>
                <a:sym typeface="+mn-ea"/>
              </a:rPr>
              <a:t>It's in summer.</a:t>
            </a:r>
            <a:endParaRPr lang="en-US" altLang="zh-CN" sz="4400" b="1" u="none" dirty="0">
              <a:solidFill>
                <a:schemeClr val="tx1"/>
              </a:solidFill>
              <a:latin typeface="Times New Roman" panose="02020603050405020304" pitchFamily="18" charset="0"/>
              <a:ea typeface="宋体" panose="02010600030101010101" pitchFamily="2" charset="-122"/>
            </a:endParaRPr>
          </a:p>
        </p:txBody>
      </p:sp>
      <p:sp>
        <p:nvSpPr>
          <p:cNvPr id="3" name="Text Box 14"/>
          <p:cNvSpPr txBox="1"/>
          <p:nvPr/>
        </p:nvSpPr>
        <p:spPr>
          <a:xfrm>
            <a:off x="606425" y="5189220"/>
            <a:ext cx="5466080" cy="770890"/>
          </a:xfrm>
          <a:prstGeom prst="rect">
            <a:avLst/>
          </a:prstGeom>
          <a:solidFill>
            <a:srgbClr val="FFFF99"/>
          </a:solidFill>
          <a:ln w="9525">
            <a:noFill/>
          </a:ln>
        </p:spPr>
        <p:txBody>
          <a:bodyPr wrap="square" lIns="90170" tIns="46990" rIns="90170" bIns="46990" anchor="t">
            <a:spAutoFit/>
          </a:bodyPr>
          <a:p>
            <a:r>
              <a:rPr lang="en-US" altLang="zh-CN" sz="4400" b="1" u="none" dirty="0">
                <a:solidFill>
                  <a:schemeClr val="tx1"/>
                </a:solidFill>
                <a:latin typeface="Times New Roman" panose="02020603050405020304" pitchFamily="18" charset="0"/>
                <a:ea typeface="宋体" panose="02010600030101010101" pitchFamily="2" charset="-122"/>
              </a:rPr>
              <a:t>4. </a:t>
            </a:r>
            <a:r>
              <a:rPr lang="en-US" altLang="zh-CN" sz="4400" b="1" dirty="0">
                <a:latin typeface="Times New Roman" panose="02020603050405020304" pitchFamily="18" charset="0"/>
                <a:sym typeface="+mn-ea"/>
              </a:rPr>
              <a:t>People eat </a:t>
            </a:r>
            <a:r>
              <a:rPr lang="en-US" altLang="zh-CN" sz="4400" b="1" i="1" dirty="0">
                <a:latin typeface="Times New Roman" panose="02020603050405020304" pitchFamily="18" charset="0"/>
                <a:sym typeface="+mn-ea"/>
              </a:rPr>
              <a:t>zongzi</a:t>
            </a:r>
            <a:r>
              <a:rPr lang="en-US" altLang="zh-CN" sz="4400" b="1" dirty="0">
                <a:latin typeface="Times New Roman" panose="02020603050405020304" pitchFamily="18" charset="0"/>
                <a:sym typeface="+mn-ea"/>
              </a:rPr>
              <a:t>.</a:t>
            </a:r>
            <a:endParaRPr lang="en-US" altLang="zh-CN" sz="4400" b="1" u="none" dirty="0">
              <a:solidFill>
                <a:schemeClr val="tx1"/>
              </a:solidFill>
              <a:latin typeface="Times New Roman" panose="02020603050405020304" pitchFamily="18" charset="0"/>
              <a:ea typeface="宋体" panose="02010600030101010101" pitchFamily="2" charset="-122"/>
            </a:endParaRPr>
          </a:p>
        </p:txBody>
      </p:sp>
      <p:sp>
        <p:nvSpPr>
          <p:cNvPr id="4" name="Text Box 14"/>
          <p:cNvSpPr txBox="1"/>
          <p:nvPr/>
        </p:nvSpPr>
        <p:spPr>
          <a:xfrm>
            <a:off x="507365" y="3854450"/>
            <a:ext cx="8471535" cy="770890"/>
          </a:xfrm>
          <a:prstGeom prst="rect">
            <a:avLst/>
          </a:prstGeom>
          <a:solidFill>
            <a:srgbClr val="FFFF99"/>
          </a:solidFill>
          <a:ln w="9525">
            <a:noFill/>
          </a:ln>
        </p:spPr>
        <p:txBody>
          <a:bodyPr wrap="square" lIns="90170" tIns="46990" rIns="90170" bIns="46990" anchor="t">
            <a:spAutoFit/>
          </a:bodyPr>
          <a:p>
            <a:r>
              <a:rPr lang="en-US" altLang="zh-CN" sz="4400" b="1" u="none" dirty="0">
                <a:solidFill>
                  <a:schemeClr val="tx1"/>
                </a:solidFill>
                <a:latin typeface="Times New Roman" panose="02020603050405020304" pitchFamily="18" charset="0"/>
                <a:ea typeface="宋体" panose="02010600030101010101" pitchFamily="2" charset="-122"/>
              </a:rPr>
              <a:t>3. </a:t>
            </a:r>
            <a:r>
              <a:rPr lang="en-US" altLang="zh-CN" sz="4400" b="1" dirty="0">
                <a:latin typeface="Times New Roman" panose="02020603050405020304" pitchFamily="18" charset="0"/>
                <a:sym typeface="+mn-ea"/>
              </a:rPr>
              <a:t>Children wear beautiful strings.</a:t>
            </a:r>
            <a:endParaRPr lang="en-US" altLang="zh-CN" sz="4400" b="1" u="none" dirty="0">
              <a:solidFill>
                <a:schemeClr val="tx1"/>
              </a:solidFill>
              <a:latin typeface="Times New Roman" panose="02020603050405020304" pitchFamily="18" charset="0"/>
              <a:ea typeface="宋体" panose="02010600030101010101" pitchFamily="2" charset="-122"/>
            </a:endParaRPr>
          </a:p>
        </p:txBody>
      </p:sp>
      <p:pic>
        <p:nvPicPr>
          <p:cNvPr id="12" name="图片 11" descr="2-1F610164421562.jpg"/>
          <p:cNvPicPr>
            <a:picLocks noChangeAspect="1"/>
          </p:cNvPicPr>
          <p:nvPr/>
        </p:nvPicPr>
        <p:blipFill>
          <a:blip r:embed="rId1" cstate="print"/>
          <a:stretch>
            <a:fillRect/>
          </a:stretch>
        </p:blipFill>
        <p:spPr>
          <a:xfrm>
            <a:off x="5257165" y="870585"/>
            <a:ext cx="2157095" cy="937260"/>
          </a:xfrm>
          <a:prstGeom prst="rect">
            <a:avLst/>
          </a:prstGeom>
        </p:spPr>
      </p:pic>
      <p:pic>
        <p:nvPicPr>
          <p:cNvPr id="13" name="图片 12" descr="201506161633328762.jpg"/>
          <p:cNvPicPr>
            <a:picLocks noChangeAspect="1"/>
          </p:cNvPicPr>
          <p:nvPr/>
        </p:nvPicPr>
        <p:blipFill>
          <a:blip r:embed="rId2" cstate="print"/>
          <a:stretch>
            <a:fillRect/>
          </a:stretch>
        </p:blipFill>
        <p:spPr>
          <a:xfrm>
            <a:off x="9669780" y="2185035"/>
            <a:ext cx="2021840" cy="1033145"/>
          </a:xfrm>
          <a:prstGeom prst="rect">
            <a:avLst/>
          </a:prstGeom>
        </p:spPr>
      </p:pic>
      <p:pic>
        <p:nvPicPr>
          <p:cNvPr id="14" name="图片 13" descr="045359ef65a967869f.jpg"/>
          <p:cNvPicPr>
            <a:picLocks noChangeAspect="1"/>
          </p:cNvPicPr>
          <p:nvPr/>
        </p:nvPicPr>
        <p:blipFill>
          <a:blip r:embed="rId3" cstate="print"/>
          <a:stretch>
            <a:fillRect/>
          </a:stretch>
        </p:blipFill>
        <p:spPr>
          <a:xfrm>
            <a:off x="8849995" y="3608705"/>
            <a:ext cx="2320925" cy="1016635"/>
          </a:xfrm>
          <a:prstGeom prst="rect">
            <a:avLst/>
          </a:prstGeom>
        </p:spPr>
      </p:pic>
      <p:pic>
        <p:nvPicPr>
          <p:cNvPr id="15" name="图片 14" descr="617556098920795176.jpg"/>
          <p:cNvPicPr>
            <a:picLocks noChangeAspect="1"/>
          </p:cNvPicPr>
          <p:nvPr/>
        </p:nvPicPr>
        <p:blipFill>
          <a:blip r:embed="rId4" cstate="print"/>
          <a:stretch>
            <a:fillRect/>
          </a:stretch>
        </p:blipFill>
        <p:spPr>
          <a:xfrm>
            <a:off x="6072505" y="5022850"/>
            <a:ext cx="2372360" cy="1103630"/>
          </a:xfrm>
          <a:prstGeom prst="rect">
            <a:avLst/>
          </a:prstGeom>
        </p:spPr>
      </p:pic>
      <p:sp>
        <p:nvSpPr>
          <p:cNvPr id="86038" name="剪去对角的矩形 3"/>
          <p:cNvSpPr/>
          <p:nvPr/>
        </p:nvSpPr>
        <p:spPr bwMode="auto">
          <a:xfrm>
            <a:off x="365125" y="70739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1</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5" name="剪去对角的矩形 3"/>
          <p:cNvSpPr/>
          <p:nvPr/>
        </p:nvSpPr>
        <p:spPr bwMode="auto">
          <a:xfrm>
            <a:off x="364490" y="207010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2</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6" name="剪去对角的矩形 3"/>
          <p:cNvSpPr/>
          <p:nvPr/>
        </p:nvSpPr>
        <p:spPr bwMode="auto">
          <a:xfrm>
            <a:off x="365125" y="3484245"/>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3</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11" name="剪去对角的矩形 3"/>
          <p:cNvSpPr/>
          <p:nvPr/>
        </p:nvSpPr>
        <p:spPr bwMode="auto">
          <a:xfrm>
            <a:off x="365125" y="486283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4</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16" name="波形 15"/>
          <p:cNvSpPr/>
          <p:nvPr/>
        </p:nvSpPr>
        <p:spPr>
          <a:xfrm>
            <a:off x="2760345" y="1807845"/>
            <a:ext cx="5812790" cy="2817495"/>
          </a:xfrm>
          <a:prstGeom prst="wave">
            <a:avLst>
              <a:gd name="adj1" fmla="val 12500"/>
              <a:gd name="adj2" fmla="val -1310"/>
            </a:avLst>
          </a:prstGeom>
          <a:gradFill>
            <a:gsLst>
              <a:gs pos="0">
                <a:srgbClr val="FF0000"/>
              </a:gs>
              <a:gs pos="50000">
                <a:srgbClr val="FFFFC7"/>
              </a:gs>
              <a:gs pos="100000">
                <a:srgbClr val="FFFF00"/>
              </a:gs>
            </a:gsLst>
            <a:lin ang="27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6000" b="1">
                <a:solidFill>
                  <a:schemeClr val="tx1"/>
                </a:solidFill>
              </a:rPr>
              <a:t>Dragon Boat Festival</a:t>
            </a:r>
            <a:endParaRPr lang="en-US" altLang="zh-CN" sz="6000" b="1">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ox(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86038"/>
                    </p:tgtEl>
                  </p:cond>
                </p:stCondLst>
                <p:endSync evt="end" delay="0">
                  <p:rtn val="all"/>
                </p:endSync>
                <p:childTnLst>
                  <p:par>
                    <p:cTn id="9" fill="hold">
                      <p:stCondLst>
                        <p:cond delay="0"/>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86038"/>
                                        </p:tgtEl>
                                        <p:attrNameLst>
                                          <p:attrName>ppt_x</p:attrName>
                                        </p:attrNameLst>
                                      </p:cBhvr>
                                      <p:tavLst>
                                        <p:tav tm="0">
                                          <p:val>
                                            <p:strVal val="ppt_x"/>
                                          </p:val>
                                        </p:tav>
                                        <p:tav tm="100000">
                                          <p:val>
                                            <p:strVal val="ppt_x"/>
                                          </p:val>
                                        </p:tav>
                                      </p:tavLst>
                                    </p:anim>
                                    <p:anim calcmode="lin" valueType="num">
                                      <p:cBhvr additive="base">
                                        <p:cTn id="13" dur="500"/>
                                        <p:tgtEl>
                                          <p:spTgt spid="86038"/>
                                        </p:tgtEl>
                                        <p:attrNameLst>
                                          <p:attrName>ppt_y</p:attrName>
                                        </p:attrNameLst>
                                      </p:cBhvr>
                                      <p:tavLst>
                                        <p:tav tm="0">
                                          <p:val>
                                            <p:strVal val="ppt_y"/>
                                          </p:val>
                                        </p:tav>
                                        <p:tav tm="100000">
                                          <p:val>
                                            <p:strVal val="1+ppt_h/2"/>
                                          </p:val>
                                        </p:tav>
                                      </p:tavLst>
                                    </p:anim>
                                    <p:set>
                                      <p:cBhvr>
                                        <p:cTn id="14" dur="1" fill="hold">
                                          <p:stCondLst>
                                            <p:cond delay="499"/>
                                          </p:stCondLst>
                                        </p:cTn>
                                        <p:tgtEl>
                                          <p:spTgt spid="86038"/>
                                        </p:tgtEl>
                                        <p:attrNameLst>
                                          <p:attrName>style.visibility</p:attrName>
                                        </p:attrNameLst>
                                      </p:cBhvr>
                                      <p:to>
                                        <p:strVal val="hidden"/>
                                      </p:to>
                                    </p:set>
                                  </p:childTnLst>
                                </p:cTn>
                              </p:par>
                            </p:childTnLst>
                          </p:cTn>
                        </p:par>
                      </p:childTnLst>
                    </p:cTn>
                  </p:par>
                </p:childTnLst>
              </p:cTn>
              <p:nextCondLst>
                <p:cond evt="onClick" delay="0">
                  <p:tgtEl>
                    <p:spTgt spid="86038"/>
                  </p:tgtEl>
                </p:cond>
              </p:nextCondLst>
            </p:seq>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2" presetClass="exit" presetSubtype="4" fill="hold" grpId="0" nodeType="clickEffect">
                                  <p:stCondLst>
                                    <p:cond delay="0"/>
                                  </p:stCondLst>
                                  <p:childTnLst>
                                    <p:anim calcmode="lin" valueType="num">
                                      <p:cBhvr additive="base">
                                        <p:cTn id="19" dur="500"/>
                                        <p:tgtEl>
                                          <p:spTgt spid="5"/>
                                        </p:tgtEl>
                                        <p:attrNameLst>
                                          <p:attrName>ppt_x</p:attrName>
                                        </p:attrNameLst>
                                      </p:cBhvr>
                                      <p:tavLst>
                                        <p:tav tm="0">
                                          <p:val>
                                            <p:strVal val="ppt_x"/>
                                          </p:val>
                                        </p:tav>
                                        <p:tav tm="100000">
                                          <p:val>
                                            <p:strVal val="ppt_x"/>
                                          </p:val>
                                        </p:tav>
                                      </p:tavLst>
                                    </p:anim>
                                    <p:anim calcmode="lin" valueType="num">
                                      <p:cBhvr additive="base">
                                        <p:cTn id="20" dur="500"/>
                                        <p:tgtEl>
                                          <p:spTgt spid="5"/>
                                        </p:tgtEl>
                                        <p:attrNameLst>
                                          <p:attrName>ppt_y</p:attrName>
                                        </p:attrNameLst>
                                      </p:cBhvr>
                                      <p:tavLst>
                                        <p:tav tm="0">
                                          <p:val>
                                            <p:strVal val="ppt_y"/>
                                          </p:val>
                                        </p:tav>
                                        <p:tav tm="100000">
                                          <p:val>
                                            <p:strVal val="1+ppt_h/2"/>
                                          </p:val>
                                        </p:tav>
                                      </p:tavLst>
                                    </p:anim>
                                    <p:set>
                                      <p:cBhvr>
                                        <p:cTn id="21"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2" restart="whenNotActive" fill="hold" evtFilter="cancelBubble" nodeType="interactiveSeq">
                <p:stCondLst>
                  <p:cond evt="onClick" delay="0">
                    <p:tgtEl>
                      <p:spTgt spid="6"/>
                    </p:tgtEl>
                  </p:cond>
                </p:stCondLst>
                <p:endSync evt="end" delay="0">
                  <p:rtn val="all"/>
                </p:endSync>
                <p:childTnLst>
                  <p:par>
                    <p:cTn id="23" fill="hold">
                      <p:stCondLst>
                        <p:cond delay="0"/>
                      </p:stCondLst>
                      <p:childTnLst>
                        <p:par>
                          <p:cTn id="24" fill="hold">
                            <p:stCondLst>
                              <p:cond delay="0"/>
                            </p:stCondLst>
                            <p:childTnLst>
                              <p:par>
                                <p:cTn id="25" presetID="2" presetClass="exit" presetSubtype="4" fill="hold" grpId="0" nodeType="clickEffect">
                                  <p:stCondLst>
                                    <p:cond delay="0"/>
                                  </p:stCondLst>
                                  <p:childTnLst>
                                    <p:anim calcmode="lin" valueType="num">
                                      <p:cBhvr additive="base">
                                        <p:cTn id="26" dur="500"/>
                                        <p:tgtEl>
                                          <p:spTgt spid="6"/>
                                        </p:tgtEl>
                                        <p:attrNameLst>
                                          <p:attrName>ppt_x</p:attrName>
                                        </p:attrNameLst>
                                      </p:cBhvr>
                                      <p:tavLst>
                                        <p:tav tm="0">
                                          <p:val>
                                            <p:strVal val="ppt_x"/>
                                          </p:val>
                                        </p:tav>
                                        <p:tav tm="100000">
                                          <p:val>
                                            <p:strVal val="ppt_x"/>
                                          </p:val>
                                        </p:tav>
                                      </p:tavLst>
                                    </p:anim>
                                    <p:anim calcmode="lin" valueType="num">
                                      <p:cBhvr additive="base">
                                        <p:cTn id="27" dur="500"/>
                                        <p:tgtEl>
                                          <p:spTgt spid="6"/>
                                        </p:tgtEl>
                                        <p:attrNameLst>
                                          <p:attrName>ppt_y</p:attrName>
                                        </p:attrNameLst>
                                      </p:cBhvr>
                                      <p:tavLst>
                                        <p:tav tm="0">
                                          <p:val>
                                            <p:strVal val="ppt_y"/>
                                          </p:val>
                                        </p:tav>
                                        <p:tav tm="100000">
                                          <p:val>
                                            <p:strVal val="1+ppt_h/2"/>
                                          </p:val>
                                        </p:tav>
                                      </p:tavLst>
                                    </p:anim>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2" presetClass="exit" presetSubtype="4" fill="hold" grpId="0" nodeType="clickEffect">
                                  <p:stCondLst>
                                    <p:cond delay="0"/>
                                  </p:stCondLst>
                                  <p:childTnLst>
                                    <p:anim calcmode="lin" valueType="num">
                                      <p:cBhvr additive="base">
                                        <p:cTn id="33" dur="500"/>
                                        <p:tgtEl>
                                          <p:spTgt spid="11"/>
                                        </p:tgtEl>
                                        <p:attrNameLst>
                                          <p:attrName>ppt_x</p:attrName>
                                        </p:attrNameLst>
                                      </p:cBhvr>
                                      <p:tavLst>
                                        <p:tav tm="0">
                                          <p:val>
                                            <p:strVal val="ppt_x"/>
                                          </p:val>
                                        </p:tav>
                                        <p:tav tm="100000">
                                          <p:val>
                                            <p:strVal val="ppt_x"/>
                                          </p:val>
                                        </p:tav>
                                      </p:tavLst>
                                    </p:anim>
                                    <p:anim calcmode="lin" valueType="num">
                                      <p:cBhvr additive="base">
                                        <p:cTn id="34" dur="500"/>
                                        <p:tgtEl>
                                          <p:spTgt spid="11"/>
                                        </p:tgtEl>
                                        <p:attrNameLst>
                                          <p:attrName>ppt_y</p:attrName>
                                        </p:attrNameLst>
                                      </p:cBhvr>
                                      <p:tavLst>
                                        <p:tav tm="0">
                                          <p:val>
                                            <p:strVal val="ppt_y"/>
                                          </p:val>
                                        </p:tav>
                                        <p:tav tm="100000">
                                          <p:val>
                                            <p:strVal val="1+ppt_h/2"/>
                                          </p:val>
                                        </p:tav>
                                      </p:tavLst>
                                    </p:anim>
                                    <p:set>
                                      <p:cBhvr>
                                        <p:cTn id="35"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6038" grpId="0" bldLvl="0" animBg="1"/>
      <p:bldP spid="5" grpId="0" bldLvl="0" animBg="1"/>
      <p:bldP spid="6" grpId="0" bldLvl="0" animBg="1"/>
      <p:bldP spid="11" grpId="0" bldLvl="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p:sp>
        <p:nvSpPr>
          <p:cNvPr id="31745" name="Text Box 4"/>
          <p:cNvSpPr txBox="1"/>
          <p:nvPr/>
        </p:nvSpPr>
        <p:spPr>
          <a:xfrm>
            <a:off x="1631950" y="6021388"/>
            <a:ext cx="8580438" cy="460375"/>
          </a:xfrm>
          <a:prstGeom prst="rect">
            <a:avLst/>
          </a:prstGeom>
          <a:noFill/>
          <a:ln w="9525">
            <a:noFill/>
          </a:ln>
        </p:spPr>
        <p:txBody>
          <a:bodyPr anchor="t">
            <a:spAutoFit/>
          </a:bodyPr>
          <a:p>
            <a:endParaRPr lang="zh-CN" altLang="en-US" sz="2400" b="1" u="none" dirty="0">
              <a:solidFill>
                <a:srgbClr val="FF6600"/>
              </a:solidFill>
              <a:latin typeface="Arial" panose="020B0604020202020204" pitchFamily="34" charset="0"/>
              <a:ea typeface="宋体" panose="02010600030101010101" pitchFamily="2" charset="-122"/>
            </a:endParaRPr>
          </a:p>
        </p:txBody>
      </p:sp>
      <p:sp>
        <p:nvSpPr>
          <p:cNvPr id="86030" name="Text Box 14"/>
          <p:cNvSpPr txBox="1"/>
          <p:nvPr/>
        </p:nvSpPr>
        <p:spPr>
          <a:xfrm>
            <a:off x="507365" y="2346960"/>
            <a:ext cx="8410575" cy="770890"/>
          </a:xfrm>
          <a:prstGeom prst="rect">
            <a:avLst/>
          </a:prstGeom>
          <a:solidFill>
            <a:srgbClr val="FFFF99"/>
          </a:solidFill>
          <a:ln w="9525">
            <a:noFill/>
          </a:ln>
        </p:spPr>
        <p:txBody>
          <a:bodyPr wrap="square" lIns="90170" tIns="46990" rIns="90170" bIns="46990" anchor="t">
            <a:spAutoFit/>
          </a:bodyPr>
          <a:p>
            <a:r>
              <a:rPr lang="en-US" altLang="zh-CN" sz="4400" b="1" u="none" dirty="0">
                <a:solidFill>
                  <a:schemeClr val="tx1"/>
                </a:solidFill>
                <a:latin typeface="Times New Roman" panose="02020603050405020304" pitchFamily="18" charset="0"/>
                <a:ea typeface="宋体" panose="02010600030101010101" pitchFamily="2" charset="-122"/>
              </a:rPr>
              <a:t>2. </a:t>
            </a:r>
            <a:r>
              <a:rPr lang="en-US" altLang="zh-CN" sz="4400" b="1" dirty="0">
                <a:latin typeface="Times New Roman" panose="02020603050405020304" pitchFamily="18" charset="0"/>
                <a:sym typeface="+mn-ea"/>
              </a:rPr>
              <a:t>People have a big family dinner.</a:t>
            </a:r>
            <a:endParaRPr lang="en-US" altLang="zh-CN" sz="4400" b="1" u="none" dirty="0">
              <a:solidFill>
                <a:schemeClr val="tx1"/>
              </a:solidFill>
              <a:latin typeface="Times New Roman" panose="02020603050405020304" pitchFamily="18" charset="0"/>
              <a:ea typeface="宋体" panose="02010600030101010101" pitchFamily="2" charset="-122"/>
            </a:endParaRPr>
          </a:p>
        </p:txBody>
      </p:sp>
      <p:sp>
        <p:nvSpPr>
          <p:cNvPr id="40968" name="文本框 40967"/>
          <p:cNvSpPr txBox="1"/>
          <p:nvPr/>
        </p:nvSpPr>
        <p:spPr>
          <a:xfrm>
            <a:off x="0" y="0"/>
            <a:ext cx="4249738" cy="701675"/>
          </a:xfrm>
          <a:prstGeom prst="rect">
            <a:avLst/>
          </a:prstGeom>
          <a:noFill/>
          <a:ln w="9525">
            <a:noFill/>
          </a:ln>
        </p:spPr>
        <p:txBody>
          <a:bodyPr>
            <a:spAutoFit/>
          </a:bodyPr>
          <a:p>
            <a:pPr>
              <a:spcBef>
                <a:spcPct val="50000"/>
              </a:spcBef>
            </a:pPr>
            <a:r>
              <a:rPr lang="en-US" altLang="zh-CN" sz="4000" b="1">
                <a:solidFill>
                  <a:srgbClr val="0000FF"/>
                </a:solidFill>
                <a:latin typeface="Times New Roman" panose="02020603050405020304" pitchFamily="18" charset="0"/>
              </a:rPr>
              <a:t>Can you guess?</a:t>
            </a:r>
            <a:endParaRPr lang="en-US" altLang="zh-CN" sz="4000" b="1">
              <a:solidFill>
                <a:srgbClr val="0000FF"/>
              </a:solidFill>
              <a:latin typeface="Times New Roman" panose="02020603050405020304" pitchFamily="18" charset="0"/>
            </a:endParaRPr>
          </a:p>
        </p:txBody>
      </p:sp>
      <p:sp>
        <p:nvSpPr>
          <p:cNvPr id="2" name="Text Box 14"/>
          <p:cNvSpPr txBox="1"/>
          <p:nvPr/>
        </p:nvSpPr>
        <p:spPr>
          <a:xfrm>
            <a:off x="507365" y="1036955"/>
            <a:ext cx="6574790" cy="770890"/>
          </a:xfrm>
          <a:prstGeom prst="rect">
            <a:avLst/>
          </a:prstGeom>
          <a:solidFill>
            <a:srgbClr val="FFFF99"/>
          </a:solidFill>
          <a:ln w="9525">
            <a:noFill/>
          </a:ln>
        </p:spPr>
        <p:txBody>
          <a:bodyPr wrap="square" lIns="90170" tIns="46990" rIns="90170" bIns="46990" anchor="t">
            <a:spAutoFit/>
          </a:bodyPr>
          <a:p>
            <a:r>
              <a:rPr lang="en-US" altLang="zh-CN" sz="4400" b="1" u="none" dirty="0">
                <a:solidFill>
                  <a:schemeClr val="tx1"/>
                </a:solidFill>
                <a:latin typeface="Times New Roman" panose="02020603050405020304" pitchFamily="18" charset="0"/>
                <a:ea typeface="宋体" panose="02010600030101010101" pitchFamily="2" charset="-122"/>
              </a:rPr>
              <a:t>1. </a:t>
            </a:r>
            <a:r>
              <a:rPr lang="en-US" altLang="zh-CN" sz="4400" b="1" dirty="0">
                <a:latin typeface="Times New Roman" panose="02020603050405020304" pitchFamily="18" charset="0"/>
                <a:sym typeface="+mn-ea"/>
              </a:rPr>
              <a:t>It's usually in February.</a:t>
            </a:r>
            <a:endParaRPr lang="en-US" altLang="zh-CN" sz="4400" b="1" u="none" dirty="0">
              <a:solidFill>
                <a:schemeClr val="tx1"/>
              </a:solidFill>
              <a:latin typeface="Times New Roman" panose="02020603050405020304" pitchFamily="18" charset="0"/>
              <a:ea typeface="宋体" panose="02010600030101010101" pitchFamily="2" charset="-122"/>
            </a:endParaRPr>
          </a:p>
        </p:txBody>
      </p:sp>
      <p:sp>
        <p:nvSpPr>
          <p:cNvPr id="3" name="Text Box 14"/>
          <p:cNvSpPr txBox="1"/>
          <p:nvPr/>
        </p:nvSpPr>
        <p:spPr>
          <a:xfrm>
            <a:off x="507365" y="5250815"/>
            <a:ext cx="9269095" cy="770890"/>
          </a:xfrm>
          <a:prstGeom prst="rect">
            <a:avLst/>
          </a:prstGeom>
          <a:solidFill>
            <a:srgbClr val="FFFF99"/>
          </a:solidFill>
          <a:ln w="9525">
            <a:noFill/>
          </a:ln>
        </p:spPr>
        <p:txBody>
          <a:bodyPr wrap="square" lIns="90170" tIns="46990" rIns="90170" bIns="46990" anchor="t">
            <a:spAutoFit/>
          </a:bodyPr>
          <a:p>
            <a:r>
              <a:rPr lang="en-US" altLang="zh-CN" sz="4400" b="1" u="none" dirty="0">
                <a:solidFill>
                  <a:schemeClr val="tx1"/>
                </a:solidFill>
                <a:latin typeface="Times New Roman" panose="02020603050405020304" pitchFamily="18" charset="0"/>
                <a:ea typeface="宋体" panose="02010600030101010101" pitchFamily="2" charset="-122"/>
              </a:rPr>
              <a:t>4. </a:t>
            </a:r>
            <a:r>
              <a:rPr lang="en-US" altLang="zh-CN" sz="4400" b="1" dirty="0">
                <a:latin typeface="Times New Roman" panose="02020603050405020304" pitchFamily="18" charset="0"/>
                <a:sym typeface="+mn-ea"/>
              </a:rPr>
              <a:t>People eat </a:t>
            </a:r>
            <a:r>
              <a:rPr lang="en-US" altLang="zh-CN" sz="4400" b="1" i="1" dirty="0">
                <a:latin typeface="Times New Roman" panose="02020603050405020304" pitchFamily="18" charset="0"/>
                <a:sym typeface="+mn-ea"/>
              </a:rPr>
              <a:t>dumplings, fish and meat</a:t>
            </a:r>
            <a:r>
              <a:rPr lang="en-US" altLang="zh-CN" sz="4400" b="1" dirty="0">
                <a:latin typeface="Times New Roman" panose="02020603050405020304" pitchFamily="18" charset="0"/>
                <a:sym typeface="+mn-ea"/>
              </a:rPr>
              <a:t>.</a:t>
            </a:r>
            <a:endParaRPr lang="en-US" altLang="zh-CN" sz="4400" b="1" u="none" dirty="0">
              <a:solidFill>
                <a:schemeClr val="tx1"/>
              </a:solidFill>
              <a:latin typeface="Times New Roman" panose="02020603050405020304" pitchFamily="18" charset="0"/>
              <a:ea typeface="宋体" panose="02010600030101010101" pitchFamily="2" charset="-122"/>
            </a:endParaRPr>
          </a:p>
        </p:txBody>
      </p:sp>
      <p:sp>
        <p:nvSpPr>
          <p:cNvPr id="4" name="Text Box 14"/>
          <p:cNvSpPr txBox="1"/>
          <p:nvPr/>
        </p:nvSpPr>
        <p:spPr>
          <a:xfrm>
            <a:off x="507365" y="3854450"/>
            <a:ext cx="8548370" cy="770890"/>
          </a:xfrm>
          <a:prstGeom prst="rect">
            <a:avLst/>
          </a:prstGeom>
          <a:solidFill>
            <a:srgbClr val="FFFF99"/>
          </a:solidFill>
          <a:ln w="9525">
            <a:noFill/>
          </a:ln>
        </p:spPr>
        <p:txBody>
          <a:bodyPr wrap="square" lIns="90170" tIns="46990" rIns="90170" bIns="46990" anchor="t">
            <a:spAutoFit/>
          </a:bodyPr>
          <a:p>
            <a:r>
              <a:rPr lang="en-US" altLang="zh-CN" sz="4400" b="1" u="none" dirty="0">
                <a:solidFill>
                  <a:schemeClr val="tx1"/>
                </a:solidFill>
                <a:latin typeface="Times New Roman" panose="02020603050405020304" pitchFamily="18" charset="0"/>
                <a:ea typeface="宋体" panose="02010600030101010101" pitchFamily="2" charset="-122"/>
              </a:rPr>
              <a:t>3. </a:t>
            </a:r>
            <a:r>
              <a:rPr lang="en-US" altLang="zh-CN" sz="4400" b="1" dirty="0">
                <a:latin typeface="Times New Roman" panose="02020603050405020304" pitchFamily="18" charset="0"/>
                <a:sym typeface="+mn-ea"/>
              </a:rPr>
              <a:t>People visit friends and relatives.</a:t>
            </a:r>
            <a:endParaRPr lang="en-US" altLang="zh-CN" sz="4400" b="1" u="none" dirty="0">
              <a:solidFill>
                <a:schemeClr val="tx1"/>
              </a:solidFill>
              <a:latin typeface="Times New Roman" panose="02020603050405020304" pitchFamily="18" charset="0"/>
              <a:ea typeface="宋体" panose="02010600030101010101" pitchFamily="2" charset="-122"/>
            </a:endParaRPr>
          </a:p>
        </p:txBody>
      </p:sp>
      <p:pic>
        <p:nvPicPr>
          <p:cNvPr id="12" name="图片 11" descr="u=4006562748,4241894466&amp;fm=27&amp;gp=0.jpg"/>
          <p:cNvPicPr>
            <a:picLocks noChangeAspect="1"/>
          </p:cNvPicPr>
          <p:nvPr/>
        </p:nvPicPr>
        <p:blipFill>
          <a:blip r:embed="rId1" cstate="print"/>
          <a:stretch>
            <a:fillRect/>
          </a:stretch>
        </p:blipFill>
        <p:spPr>
          <a:xfrm>
            <a:off x="7082155" y="701675"/>
            <a:ext cx="2232660" cy="1251585"/>
          </a:xfrm>
          <a:prstGeom prst="rect">
            <a:avLst/>
          </a:prstGeom>
        </p:spPr>
      </p:pic>
      <p:pic>
        <p:nvPicPr>
          <p:cNvPr id="13" name="图片 12" descr="a8014c086e061d9518fa07f972f40ad163d9cab6.jpg"/>
          <p:cNvPicPr>
            <a:picLocks noChangeAspect="1"/>
          </p:cNvPicPr>
          <p:nvPr/>
        </p:nvPicPr>
        <p:blipFill>
          <a:blip r:embed="rId2" cstate="print"/>
          <a:stretch>
            <a:fillRect/>
          </a:stretch>
        </p:blipFill>
        <p:spPr>
          <a:xfrm>
            <a:off x="8917940" y="2152650"/>
            <a:ext cx="2162810" cy="1243330"/>
          </a:xfrm>
          <a:prstGeom prst="rect">
            <a:avLst/>
          </a:prstGeom>
        </p:spPr>
      </p:pic>
      <p:pic>
        <p:nvPicPr>
          <p:cNvPr id="14" name="图片 13" descr="585b5696d2484.jpeg"/>
          <p:cNvPicPr>
            <a:picLocks noChangeAspect="1"/>
          </p:cNvPicPr>
          <p:nvPr/>
        </p:nvPicPr>
        <p:blipFill>
          <a:blip r:embed="rId3" cstate="print"/>
          <a:stretch>
            <a:fillRect/>
          </a:stretch>
        </p:blipFill>
        <p:spPr>
          <a:xfrm>
            <a:off x="9314815" y="3608070"/>
            <a:ext cx="2070735" cy="1216660"/>
          </a:xfrm>
          <a:prstGeom prst="rect">
            <a:avLst/>
          </a:prstGeom>
        </p:spPr>
      </p:pic>
      <p:pic>
        <p:nvPicPr>
          <p:cNvPr id="15" name="图片 14" descr="rdn_5481305b31559.jpg"/>
          <p:cNvPicPr>
            <a:picLocks noChangeAspect="1"/>
          </p:cNvPicPr>
          <p:nvPr/>
        </p:nvPicPr>
        <p:blipFill>
          <a:blip r:embed="rId4" cstate="print"/>
          <a:stretch>
            <a:fillRect/>
          </a:stretch>
        </p:blipFill>
        <p:spPr>
          <a:xfrm>
            <a:off x="9776460" y="5038725"/>
            <a:ext cx="2023745" cy="1195705"/>
          </a:xfrm>
          <a:prstGeom prst="rect">
            <a:avLst/>
          </a:prstGeom>
        </p:spPr>
      </p:pic>
      <p:sp>
        <p:nvSpPr>
          <p:cNvPr id="86038" name="剪去对角的矩形 3"/>
          <p:cNvSpPr/>
          <p:nvPr/>
        </p:nvSpPr>
        <p:spPr bwMode="auto">
          <a:xfrm>
            <a:off x="507365" y="68961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1</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5" name="剪去对角的矩形 3"/>
          <p:cNvSpPr/>
          <p:nvPr/>
        </p:nvSpPr>
        <p:spPr bwMode="auto">
          <a:xfrm>
            <a:off x="507365" y="215265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2</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6" name="剪去对角的矩形 3"/>
          <p:cNvSpPr/>
          <p:nvPr/>
        </p:nvSpPr>
        <p:spPr bwMode="auto">
          <a:xfrm>
            <a:off x="507365" y="3608070"/>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3</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11" name="剪去对角的矩形 3"/>
          <p:cNvSpPr/>
          <p:nvPr/>
        </p:nvSpPr>
        <p:spPr bwMode="auto">
          <a:xfrm>
            <a:off x="507365" y="5038725"/>
            <a:ext cx="11462385" cy="1263650"/>
          </a:xfrm>
          <a:custGeom>
            <a:avLst/>
            <a:gdLst>
              <a:gd name="T0" fmla="*/ 0 w 8738482"/>
              <a:gd name="T1" fmla="*/ 0 h 759316"/>
              <a:gd name="T2" fmla="*/ 8992914 w 8738482"/>
              <a:gd name="T3" fmla="*/ 0 h 759316"/>
              <a:gd name="T4" fmla="*/ 9125080 w 8738482"/>
              <a:gd name="T5" fmla="*/ 328830 h 759316"/>
              <a:gd name="T6" fmla="*/ 9125080 w 8738482"/>
              <a:gd name="T7" fmla="*/ 1972941 h 759316"/>
              <a:gd name="T8" fmla="*/ 9125080 w 8738482"/>
              <a:gd name="T9" fmla="*/ 1972941 h 759316"/>
              <a:gd name="T10" fmla="*/ 132154 w 8738482"/>
              <a:gd name="T11" fmla="*/ 1972941 h 759316"/>
              <a:gd name="T12" fmla="*/ 0 w 8738482"/>
              <a:gd name="T13" fmla="*/ 1644110 h 759316"/>
              <a:gd name="T14" fmla="*/ 0 w 8738482"/>
              <a:gd name="T15" fmla="*/ 0 h 759316"/>
              <a:gd name="T16" fmla="*/ 0 60000 65536"/>
              <a:gd name="T17" fmla="*/ 0 60000 65536"/>
              <a:gd name="T18" fmla="*/ 0 60000 65536"/>
              <a:gd name="T19" fmla="*/ 0 60000 65536"/>
              <a:gd name="T20" fmla="*/ 0 60000 65536"/>
              <a:gd name="T21" fmla="*/ 0 60000 65536"/>
              <a:gd name="T22" fmla="*/ 0 60000 65536"/>
              <a:gd name="T23" fmla="*/ 0 60000 65536"/>
              <a:gd name="T24" fmla="*/ 0 w 8738482"/>
              <a:gd name="T25" fmla="*/ 0 h 759316"/>
              <a:gd name="T26" fmla="*/ 8738482 w 8738482"/>
              <a:gd name="T27" fmla="*/ 759316 h 7593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738482" h="759316">
                <a:moveTo>
                  <a:pt x="0" y="0"/>
                </a:moveTo>
                <a:lnTo>
                  <a:pt x="8611927" y="0"/>
                </a:lnTo>
                <a:lnTo>
                  <a:pt x="8738482" y="126555"/>
                </a:lnTo>
                <a:lnTo>
                  <a:pt x="8738482" y="759316"/>
                </a:lnTo>
                <a:lnTo>
                  <a:pt x="126555" y="759316"/>
                </a:lnTo>
                <a:lnTo>
                  <a:pt x="0" y="632761"/>
                </a:lnTo>
                <a:lnTo>
                  <a:pt x="0" y="0"/>
                </a:lnTo>
                <a:close/>
              </a:path>
            </a:pathLst>
          </a:custGeom>
          <a:gradFill rotWithShape="0">
            <a:gsLst>
              <a:gs pos="0">
                <a:srgbClr val="FE4444"/>
              </a:gs>
              <a:gs pos="100000">
                <a:srgbClr val="832B2B"/>
              </a:gs>
            </a:gsLst>
            <a:lin ang="2700000" scaled="0"/>
          </a:gradFill>
          <a:ln w="9525">
            <a:solidFill>
              <a:srgbClr val="4A7EBB"/>
            </a:solidFill>
            <a:miter lim="800000"/>
          </a:ln>
          <a:effectLst>
            <a:outerShdw dist="23000" dir="5400000" algn="ctr" rotWithShape="0">
              <a:srgbClr val="808080">
                <a:alpha val="25000"/>
              </a:srgbClr>
            </a:outerShdw>
          </a:effectLst>
        </p:spPr>
        <p:txBody>
          <a:bodyPr lIns="90170" tIns="46990" rIns="90170" bIns="46990"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6600" b="1" i="1" u="none" strike="noStrike" kern="120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Arial" panose="020B0604020202020204" pitchFamily="34" charset="0"/>
              </a:rPr>
              <a:t>4</a:t>
            </a:r>
            <a:endParaRPr kumimoji="0" lang="en-US" sz="6600" b="1" i="1" u="none" strike="noStrike" kern="120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mn-ea"/>
            </a:endParaRPr>
          </a:p>
        </p:txBody>
      </p:sp>
      <p:sp>
        <p:nvSpPr>
          <p:cNvPr id="16" name="波形 15"/>
          <p:cNvSpPr/>
          <p:nvPr/>
        </p:nvSpPr>
        <p:spPr>
          <a:xfrm rot="180000">
            <a:off x="2760345" y="1808480"/>
            <a:ext cx="5812790" cy="2816860"/>
          </a:xfrm>
          <a:prstGeom prst="wave">
            <a:avLst>
              <a:gd name="adj1" fmla="val 12500"/>
              <a:gd name="adj2" fmla="val 1059"/>
            </a:avLst>
          </a:prstGeom>
          <a:gradFill>
            <a:gsLst>
              <a:gs pos="0">
                <a:srgbClr val="FF0000"/>
              </a:gs>
              <a:gs pos="50000">
                <a:srgbClr val="FFFFC7"/>
              </a:gs>
              <a:gs pos="100000">
                <a:srgbClr val="FFFF00"/>
              </a:gs>
            </a:gsLst>
            <a:lin ang="27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6000" b="1">
                <a:solidFill>
                  <a:schemeClr val="tx1"/>
                </a:solidFill>
              </a:rPr>
              <a:t>the Spring Festival</a:t>
            </a:r>
            <a:endParaRPr lang="en-US" altLang="zh-CN" sz="6000" b="1">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70" decel="100000"/>
                                        <p:tgtEl>
                                          <p:spTgt spid="16"/>
                                        </p:tgtEl>
                                      </p:cBhvr>
                                    </p:animEffect>
                                    <p:animScale>
                                      <p:cBhvr>
                                        <p:cTn id="8" dur="770" decel="100000"/>
                                        <p:tgtEl>
                                          <p:spTgt spid="16"/>
                                        </p:tgtEl>
                                      </p:cBhvr>
                                      <p:from x="10000" y="10000"/>
                                      <p:to x="200000" y="450000"/>
                                    </p:animScale>
                                    <p:animScale>
                                      <p:cBhvr>
                                        <p:cTn id="9" dur="1230" accel="100000" fill="hold">
                                          <p:stCondLst>
                                            <p:cond delay="770"/>
                                          </p:stCondLst>
                                        </p:cTn>
                                        <p:tgtEl>
                                          <p:spTgt spid="16"/>
                                        </p:tgtEl>
                                      </p:cBhvr>
                                      <p:from x="200000" y="450000"/>
                                      <p:to x="100000" y="100000"/>
                                    </p:animScale>
                                    <p:set>
                                      <p:cBhvr>
                                        <p:cTn id="10" dur="770" fill="hold"/>
                                        <p:tgtEl>
                                          <p:spTgt spid="16"/>
                                        </p:tgtEl>
                                        <p:attrNameLst>
                                          <p:attrName>ppt_x</p:attrName>
                                        </p:attrNameLst>
                                      </p:cBhvr>
                                      <p:to>
                                        <p:strVal val="(0.5)"/>
                                      </p:to>
                                    </p:set>
                                    <p:anim from="(0.5)" to="(#ppt_x)" calcmode="lin" valueType="num">
                                      <p:cBhvr>
                                        <p:cTn id="11" dur="1230" accel="100000" fill="hold">
                                          <p:stCondLst>
                                            <p:cond delay="770"/>
                                          </p:stCondLst>
                                        </p:cTn>
                                        <p:tgtEl>
                                          <p:spTgt spid="16"/>
                                        </p:tgtEl>
                                        <p:attrNameLst>
                                          <p:attrName>ppt_x</p:attrName>
                                        </p:attrNameLst>
                                      </p:cBhvr>
                                    </p:anim>
                                    <p:set>
                                      <p:cBhvr>
                                        <p:cTn id="12" dur="770" fill="hold"/>
                                        <p:tgtEl>
                                          <p:spTgt spid="16"/>
                                        </p:tgtEl>
                                        <p:attrNameLst>
                                          <p:attrName>ppt_y</p:attrName>
                                        </p:attrNameLst>
                                      </p:cBhvr>
                                      <p:to>
                                        <p:strVal val="(#ppt_y+0.4)"/>
                                      </p:to>
                                    </p:set>
                                    <p:anim from="(#ppt_y+0.4)" to="(#ppt_y)" calcmode="lin" valueType="num">
                                      <p:cBhvr>
                                        <p:cTn id="13" dur="1230" accel="100000" fill="hold">
                                          <p:stCondLst>
                                            <p:cond delay="770"/>
                                          </p:stCondLst>
                                        </p:cTn>
                                        <p:tgtEl>
                                          <p:spTgt spid="1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86038"/>
                    </p:tgtEl>
                  </p:cond>
                </p:stCondLst>
                <p:endSync evt="end" delay="0">
                  <p:rtn val="all"/>
                </p:endSync>
                <p:childTnLst>
                  <p:par>
                    <p:cTn id="15" fill="hold">
                      <p:stCondLst>
                        <p:cond delay="0"/>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86038"/>
                                        </p:tgtEl>
                                        <p:attrNameLst>
                                          <p:attrName>ppt_x</p:attrName>
                                        </p:attrNameLst>
                                      </p:cBhvr>
                                      <p:tavLst>
                                        <p:tav tm="0">
                                          <p:val>
                                            <p:strVal val="ppt_x"/>
                                          </p:val>
                                        </p:tav>
                                        <p:tav tm="100000">
                                          <p:val>
                                            <p:strVal val="ppt_x"/>
                                          </p:val>
                                        </p:tav>
                                      </p:tavLst>
                                    </p:anim>
                                    <p:anim calcmode="lin" valueType="num">
                                      <p:cBhvr additive="base">
                                        <p:cTn id="19" dur="500"/>
                                        <p:tgtEl>
                                          <p:spTgt spid="86038"/>
                                        </p:tgtEl>
                                        <p:attrNameLst>
                                          <p:attrName>ppt_y</p:attrName>
                                        </p:attrNameLst>
                                      </p:cBhvr>
                                      <p:tavLst>
                                        <p:tav tm="0">
                                          <p:val>
                                            <p:strVal val="ppt_y"/>
                                          </p:val>
                                        </p:tav>
                                        <p:tav tm="100000">
                                          <p:val>
                                            <p:strVal val="1+ppt_h/2"/>
                                          </p:val>
                                        </p:tav>
                                      </p:tavLst>
                                    </p:anim>
                                    <p:set>
                                      <p:cBhvr>
                                        <p:cTn id="20" dur="1" fill="hold">
                                          <p:stCondLst>
                                            <p:cond delay="499"/>
                                          </p:stCondLst>
                                        </p:cTn>
                                        <p:tgtEl>
                                          <p:spTgt spid="86038"/>
                                        </p:tgtEl>
                                        <p:attrNameLst>
                                          <p:attrName>style.visibility</p:attrName>
                                        </p:attrNameLst>
                                      </p:cBhvr>
                                      <p:to>
                                        <p:strVal val="hidden"/>
                                      </p:to>
                                    </p:set>
                                  </p:childTnLst>
                                </p:cTn>
                              </p:par>
                            </p:childTnLst>
                          </p:cTn>
                        </p:par>
                      </p:childTnLst>
                    </p:cTn>
                  </p:par>
                </p:childTnLst>
              </p:cTn>
              <p:nextCondLst>
                <p:cond evt="onClick" delay="0">
                  <p:tgtEl>
                    <p:spTgt spid="86038"/>
                  </p:tgtEl>
                </p:cond>
              </p:nextCondLst>
            </p:seq>
            <p:seq concurrent="1" nextAc="seek">
              <p:cTn id="21" restart="whenNotActive" fill="hold" evtFilter="cancelBubble" nodeType="interactiveSeq">
                <p:stCondLst>
                  <p:cond evt="onClick" delay="0">
                    <p:tgtEl>
                      <p:spTgt spid="5"/>
                    </p:tgtEl>
                  </p:cond>
                </p:stCondLst>
                <p:endSync evt="end" delay="0">
                  <p:rtn val="all"/>
                </p:endSync>
                <p:childTnLst>
                  <p:par>
                    <p:cTn id="22" fill="hold">
                      <p:stCondLst>
                        <p:cond delay="0"/>
                      </p:stCondLst>
                      <p:childTnLst>
                        <p:par>
                          <p:cTn id="23" fill="hold">
                            <p:stCondLst>
                              <p:cond delay="0"/>
                            </p:stCondLst>
                            <p:childTnLst>
                              <p:par>
                                <p:cTn id="24" presetID="2" presetClass="exit" presetSubtype="4" fill="hold" grpId="0" nodeType="clickEffect">
                                  <p:stCondLst>
                                    <p:cond delay="0"/>
                                  </p:stCondLst>
                                  <p:childTnLst>
                                    <p:anim calcmode="lin" valueType="num">
                                      <p:cBhvr additive="base">
                                        <p:cTn id="25" dur="500"/>
                                        <p:tgtEl>
                                          <p:spTgt spid="5"/>
                                        </p:tgtEl>
                                        <p:attrNameLst>
                                          <p:attrName>ppt_x</p:attrName>
                                        </p:attrNameLst>
                                      </p:cBhvr>
                                      <p:tavLst>
                                        <p:tav tm="0">
                                          <p:val>
                                            <p:strVal val="ppt_x"/>
                                          </p:val>
                                        </p:tav>
                                        <p:tav tm="100000">
                                          <p:val>
                                            <p:strVal val="ppt_x"/>
                                          </p:val>
                                        </p:tav>
                                      </p:tavLst>
                                    </p:anim>
                                    <p:anim calcmode="lin" valueType="num">
                                      <p:cBhvr additive="base">
                                        <p:cTn id="26" dur="500"/>
                                        <p:tgtEl>
                                          <p:spTgt spid="5"/>
                                        </p:tgtEl>
                                        <p:attrNameLst>
                                          <p:attrName>ppt_y</p:attrName>
                                        </p:attrNameLst>
                                      </p:cBhvr>
                                      <p:tavLst>
                                        <p:tav tm="0">
                                          <p:val>
                                            <p:strVal val="ppt_y"/>
                                          </p:val>
                                        </p:tav>
                                        <p:tav tm="100000">
                                          <p:val>
                                            <p:strVal val="1+ppt_h/2"/>
                                          </p:val>
                                        </p:tav>
                                      </p:tavLst>
                                    </p:anim>
                                    <p:set>
                                      <p:cBhvr>
                                        <p:cTn id="2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2" presetClass="exit" presetSubtype="4" fill="hold" grpId="0" nodeType="clickEffect">
                                  <p:stCondLst>
                                    <p:cond delay="0"/>
                                  </p:stCondLst>
                                  <p:childTnLst>
                                    <p:anim calcmode="lin" valueType="num">
                                      <p:cBhvr additive="base">
                                        <p:cTn id="32" dur="500"/>
                                        <p:tgtEl>
                                          <p:spTgt spid="6"/>
                                        </p:tgtEl>
                                        <p:attrNameLst>
                                          <p:attrName>ppt_x</p:attrName>
                                        </p:attrNameLst>
                                      </p:cBhvr>
                                      <p:tavLst>
                                        <p:tav tm="0">
                                          <p:val>
                                            <p:strVal val="ppt_x"/>
                                          </p:val>
                                        </p:tav>
                                        <p:tav tm="100000">
                                          <p:val>
                                            <p:strVal val="ppt_x"/>
                                          </p:val>
                                        </p:tav>
                                      </p:tavLst>
                                    </p:anim>
                                    <p:anim calcmode="lin" valueType="num">
                                      <p:cBhvr additive="base">
                                        <p:cTn id="33" dur="500"/>
                                        <p:tgtEl>
                                          <p:spTgt spid="6"/>
                                        </p:tgtEl>
                                        <p:attrNameLst>
                                          <p:attrName>ppt_y</p:attrName>
                                        </p:attrNameLst>
                                      </p:cBhvr>
                                      <p:tavLst>
                                        <p:tav tm="0">
                                          <p:val>
                                            <p:strVal val="ppt_y"/>
                                          </p:val>
                                        </p:tav>
                                        <p:tav tm="100000">
                                          <p:val>
                                            <p:strVal val="1+ppt_h/2"/>
                                          </p:val>
                                        </p:tav>
                                      </p:tavLst>
                                    </p:anim>
                                    <p:set>
                                      <p:cBhvr>
                                        <p:cTn id="3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5" restart="whenNotActive" fill="hold" evtFilter="cancelBubble" nodeType="interactiveSeq">
                <p:stCondLst>
                  <p:cond evt="onClick" delay="0">
                    <p:tgtEl>
                      <p:spTgt spid="11"/>
                    </p:tgtEl>
                  </p:cond>
                </p:stCondLst>
                <p:endSync evt="end" delay="0">
                  <p:rtn val="all"/>
                </p:endSync>
                <p:childTnLst>
                  <p:par>
                    <p:cTn id="36" fill="hold">
                      <p:stCondLst>
                        <p:cond delay="0"/>
                      </p:stCondLst>
                      <p:childTnLst>
                        <p:par>
                          <p:cTn id="37" fill="hold">
                            <p:stCondLst>
                              <p:cond delay="0"/>
                            </p:stCondLst>
                            <p:childTnLst>
                              <p:par>
                                <p:cTn id="38" presetID="2" presetClass="exit" presetSubtype="4" fill="hold" grpId="0" nodeType="clickEffect">
                                  <p:stCondLst>
                                    <p:cond delay="0"/>
                                  </p:stCondLst>
                                  <p:childTnLst>
                                    <p:anim calcmode="lin" valueType="num">
                                      <p:cBhvr additive="base">
                                        <p:cTn id="39" dur="500"/>
                                        <p:tgtEl>
                                          <p:spTgt spid="11"/>
                                        </p:tgtEl>
                                        <p:attrNameLst>
                                          <p:attrName>ppt_x</p:attrName>
                                        </p:attrNameLst>
                                      </p:cBhvr>
                                      <p:tavLst>
                                        <p:tav tm="0">
                                          <p:val>
                                            <p:strVal val="ppt_x"/>
                                          </p:val>
                                        </p:tav>
                                        <p:tav tm="100000">
                                          <p:val>
                                            <p:strVal val="ppt_x"/>
                                          </p:val>
                                        </p:tav>
                                      </p:tavLst>
                                    </p:anim>
                                    <p:anim calcmode="lin" valueType="num">
                                      <p:cBhvr additive="base">
                                        <p:cTn id="40" dur="500"/>
                                        <p:tgtEl>
                                          <p:spTgt spid="11"/>
                                        </p:tgtEl>
                                        <p:attrNameLst>
                                          <p:attrName>ppt_y</p:attrName>
                                        </p:attrNameLst>
                                      </p:cBhvr>
                                      <p:tavLst>
                                        <p:tav tm="0">
                                          <p:val>
                                            <p:strVal val="ppt_y"/>
                                          </p:val>
                                        </p:tav>
                                        <p:tav tm="100000">
                                          <p:val>
                                            <p:strVal val="1+ppt_h/2"/>
                                          </p:val>
                                        </p:tav>
                                      </p:tavLst>
                                    </p:anim>
                                    <p:set>
                                      <p:cBhvr>
                                        <p:cTn id="41"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6038" grpId="0" bldLvl="0" animBg="1"/>
      <p:bldP spid="5" grpId="0" bldLvl="0" animBg="1"/>
      <p:bldP spid="6" grpId="0" bldLvl="0" animBg="1"/>
      <p:bldP spid="11" grpId="0" bldLvl="0" animBg="1"/>
      <p:bldP spid="1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203835" y="5989320"/>
            <a:ext cx="5314315" cy="645160"/>
          </a:xfrm>
          <a:prstGeom prst="rect">
            <a:avLst/>
          </a:prstGeom>
          <a:noFill/>
        </p:spPr>
        <p:txBody>
          <a:bodyPr wrap="square" rtlCol="0">
            <a:spAutoFit/>
          </a:bodyPr>
          <a:lstStyle/>
          <a:p>
            <a:r>
              <a:rPr lang="en-US" altLang="zh-CN" sz="3600" b="1" dirty="0" smtClean="0">
                <a:latin typeface="Times New Roman" panose="02020603050405020304" pitchFamily="18" charset="0"/>
                <a:cs typeface="Times New Roman" panose="02020603050405020304" pitchFamily="18" charset="0"/>
              </a:rPr>
              <a:t>People have firecrackers</a:t>
            </a:r>
            <a:r>
              <a:rPr lang="en-US" altLang="zh-CN" sz="3600" b="1" dirty="0" smtClean="0"/>
              <a:t>.</a:t>
            </a:r>
            <a:endParaRPr lang="zh-CN" altLang="en-US" sz="3600" b="1" dirty="0"/>
          </a:p>
        </p:txBody>
      </p:sp>
      <p:sp>
        <p:nvSpPr>
          <p:cNvPr id="3" name="文本框 3"/>
          <p:cNvSpPr txBox="1"/>
          <p:nvPr/>
        </p:nvSpPr>
        <p:spPr>
          <a:xfrm>
            <a:off x="302295" y="2734771"/>
            <a:ext cx="4064635" cy="1198880"/>
          </a:xfrm>
          <a:prstGeom prst="rect">
            <a:avLst/>
          </a:prstGeom>
          <a:noFill/>
        </p:spPr>
        <p:txBody>
          <a:bodyPr wrap="none" rtlCol="0" anchor="t">
            <a:spAutoFit/>
          </a:bodyPr>
          <a:lstStyle/>
          <a:p>
            <a:pPr algn="l"/>
            <a:r>
              <a:rPr lang="en-US" altLang="zh-CN" sz="3600" b="1" dirty="0">
                <a:latin typeface="Times New Roman" panose="02020603050405020304" pitchFamily="18" charset="0"/>
                <a:sym typeface="+mn-ea"/>
              </a:rPr>
              <a:t>People say </a:t>
            </a:r>
            <a:endParaRPr lang="en-US" altLang="zh-CN" sz="3600" b="1" dirty="0">
              <a:latin typeface="Times New Roman" panose="02020603050405020304" pitchFamily="18" charset="0"/>
              <a:sym typeface="+mn-ea"/>
            </a:endParaRPr>
          </a:p>
          <a:p>
            <a:pPr algn="l"/>
            <a:r>
              <a:rPr lang="en-US" altLang="zh-CN" sz="3600" b="1" dirty="0">
                <a:latin typeface="Times New Roman" panose="02020603050405020304" pitchFamily="18" charset="0"/>
                <a:sym typeface="+mn-ea"/>
              </a:rPr>
              <a:t>“Happy New Year”.</a:t>
            </a:r>
            <a:endParaRPr lang="en-US" altLang="zh-CN" sz="3600" b="1" dirty="0">
              <a:latin typeface="Times New Roman" panose="02020603050405020304" pitchFamily="18" charset="0"/>
              <a:sym typeface="+mn-ea"/>
            </a:endParaRPr>
          </a:p>
        </p:txBody>
      </p:sp>
      <p:pic>
        <p:nvPicPr>
          <p:cNvPr id="4" name="图片 3" descr="u=3872413986,3814123985&amp;fm=27&amp;gp=0.jpg"/>
          <p:cNvPicPr>
            <a:picLocks noChangeAspect="1"/>
          </p:cNvPicPr>
          <p:nvPr/>
        </p:nvPicPr>
        <p:blipFill>
          <a:blip r:embed="rId1" cstate="print"/>
          <a:stretch>
            <a:fillRect/>
          </a:stretch>
        </p:blipFill>
        <p:spPr>
          <a:xfrm>
            <a:off x="1094105" y="4028440"/>
            <a:ext cx="2874645" cy="1960245"/>
          </a:xfrm>
          <a:prstGeom prst="rect">
            <a:avLst/>
          </a:prstGeom>
        </p:spPr>
      </p:pic>
      <p:pic>
        <p:nvPicPr>
          <p:cNvPr id="5" name="图片 4" descr="56b1c719d8a9d.jpg"/>
          <p:cNvPicPr>
            <a:picLocks noChangeAspect="1"/>
          </p:cNvPicPr>
          <p:nvPr/>
        </p:nvPicPr>
        <p:blipFill>
          <a:blip r:embed="rId2" cstate="print"/>
          <a:stretch>
            <a:fillRect/>
          </a:stretch>
        </p:blipFill>
        <p:spPr>
          <a:xfrm>
            <a:off x="4398010" y="895985"/>
            <a:ext cx="3065780" cy="1933575"/>
          </a:xfrm>
          <a:prstGeom prst="rect">
            <a:avLst/>
          </a:prstGeom>
        </p:spPr>
      </p:pic>
      <p:pic>
        <p:nvPicPr>
          <p:cNvPr id="6" name="图片 5" descr="1265353395-1060197608.jpg"/>
          <p:cNvPicPr>
            <a:picLocks noChangeAspect="1"/>
          </p:cNvPicPr>
          <p:nvPr/>
        </p:nvPicPr>
        <p:blipFill>
          <a:blip r:embed="rId3" cstate="print"/>
          <a:stretch>
            <a:fillRect/>
          </a:stretch>
        </p:blipFill>
        <p:spPr>
          <a:xfrm>
            <a:off x="412115" y="731520"/>
            <a:ext cx="3216275" cy="2003425"/>
          </a:xfrm>
          <a:prstGeom prst="rect">
            <a:avLst/>
          </a:prstGeom>
        </p:spPr>
      </p:pic>
      <p:sp>
        <p:nvSpPr>
          <p:cNvPr id="7" name="TextBox 1"/>
          <p:cNvSpPr txBox="1"/>
          <p:nvPr/>
        </p:nvSpPr>
        <p:spPr>
          <a:xfrm>
            <a:off x="4561840" y="2829560"/>
            <a:ext cx="3274060" cy="1198880"/>
          </a:xfrm>
          <a:prstGeom prst="rect">
            <a:avLst/>
          </a:prstGeom>
          <a:noFill/>
        </p:spPr>
        <p:txBody>
          <a:bodyPr wrap="square" rtlCol="0">
            <a:spAutoFit/>
          </a:bodyPr>
          <a:lstStyle/>
          <a:p>
            <a:r>
              <a:rPr lang="en-US" altLang="zh-CN" sz="3600" b="1" dirty="0" smtClean="0">
                <a:latin typeface="Times New Roman" panose="02020603050405020304" pitchFamily="18" charset="0"/>
                <a:cs typeface="Times New Roman" panose="02020603050405020304" pitchFamily="18" charset="0"/>
              </a:rPr>
              <a:t>People wear </a:t>
            </a:r>
            <a:endParaRPr lang="en-US" altLang="zh-CN" sz="3600" b="1" dirty="0" smtClean="0">
              <a:latin typeface="Times New Roman" panose="02020603050405020304" pitchFamily="18" charset="0"/>
              <a:cs typeface="Times New Roman" panose="02020603050405020304" pitchFamily="18" charset="0"/>
            </a:endParaRPr>
          </a:p>
          <a:p>
            <a:r>
              <a:rPr lang="en-US" altLang="zh-CN" sz="3600" b="1" dirty="0" smtClean="0">
                <a:latin typeface="Times New Roman" panose="02020603050405020304" pitchFamily="18" charset="0"/>
                <a:cs typeface="Times New Roman" panose="02020603050405020304" pitchFamily="18" charset="0"/>
              </a:rPr>
              <a:t>new clothes</a:t>
            </a:r>
            <a:r>
              <a:rPr lang="en-US" altLang="zh-CN" sz="3600" b="1" dirty="0" smtClean="0"/>
              <a:t>.</a:t>
            </a:r>
            <a:endParaRPr lang="zh-CN" altLang="en-US" sz="3600" b="1" dirty="0"/>
          </a:p>
        </p:txBody>
      </p:sp>
      <p:pic>
        <p:nvPicPr>
          <p:cNvPr id="8" name="图片 7" descr="2015130133944244"/>
          <p:cNvPicPr>
            <a:picLocks noChangeAspect="1"/>
          </p:cNvPicPr>
          <p:nvPr/>
        </p:nvPicPr>
        <p:blipFill>
          <a:blip r:embed="rId4" cstate="print"/>
          <a:stretch>
            <a:fillRect/>
          </a:stretch>
        </p:blipFill>
        <p:spPr>
          <a:xfrm>
            <a:off x="7463790" y="3924300"/>
            <a:ext cx="3609975" cy="2065020"/>
          </a:xfrm>
          <a:prstGeom prst="rect">
            <a:avLst/>
          </a:prstGeom>
        </p:spPr>
      </p:pic>
      <p:sp>
        <p:nvSpPr>
          <p:cNvPr id="9" name="TextBox 1"/>
          <p:cNvSpPr txBox="1"/>
          <p:nvPr/>
        </p:nvSpPr>
        <p:spPr>
          <a:xfrm>
            <a:off x="6036945" y="5989320"/>
            <a:ext cx="6136005" cy="645160"/>
          </a:xfrm>
          <a:prstGeom prst="rect">
            <a:avLst/>
          </a:prstGeom>
          <a:noFill/>
        </p:spPr>
        <p:txBody>
          <a:bodyPr wrap="square" rtlCol="0">
            <a:spAutoFit/>
          </a:bodyPr>
          <a:lstStyle/>
          <a:p>
            <a:r>
              <a:rPr lang="en-US" altLang="zh-CN" sz="3600" b="1" dirty="0" smtClean="0">
                <a:latin typeface="Times New Roman" panose="02020603050405020304" pitchFamily="18" charset="0"/>
                <a:cs typeface="Times New Roman" panose="02020603050405020304" pitchFamily="18" charset="0"/>
              </a:rPr>
              <a:t>Children have “lucky money” </a:t>
            </a:r>
            <a:r>
              <a:rPr lang="en-US" altLang="zh-CN" sz="3600" b="1" dirty="0" smtClean="0"/>
              <a:t>.</a:t>
            </a:r>
            <a:endParaRPr lang="zh-CN" altLang="en-US" sz="3600" b="1" dirty="0"/>
          </a:p>
        </p:txBody>
      </p:sp>
      <p:sp>
        <p:nvSpPr>
          <p:cNvPr id="40968" name="文本框 40967"/>
          <p:cNvSpPr txBox="1"/>
          <p:nvPr/>
        </p:nvSpPr>
        <p:spPr>
          <a:xfrm>
            <a:off x="0" y="0"/>
            <a:ext cx="11744325" cy="829945"/>
          </a:xfrm>
          <a:prstGeom prst="rect">
            <a:avLst/>
          </a:prstGeom>
          <a:noFill/>
          <a:ln w="9525">
            <a:noFill/>
          </a:ln>
        </p:spPr>
        <p:txBody>
          <a:bodyPr wrap="square">
            <a:spAutoFit/>
          </a:bodyPr>
          <a:lstStyle/>
          <a:p>
            <a:pPr>
              <a:spcBef>
                <a:spcPct val="50000"/>
              </a:spcBef>
            </a:pPr>
            <a:r>
              <a:rPr lang="en-US" altLang="zh-CN" sz="4000" b="1">
                <a:solidFill>
                  <a:srgbClr val="0000FF"/>
                </a:solidFill>
                <a:latin typeface="Times New Roman" panose="02020603050405020304" pitchFamily="18" charset="0"/>
              </a:rPr>
              <a:t>Can you tell me more about </a:t>
            </a:r>
            <a:r>
              <a:rPr lang="en-US" altLang="zh-CN" sz="4800" b="1">
                <a:solidFill>
                  <a:srgbClr val="0000FF"/>
                </a:solidFill>
                <a:latin typeface="Times New Roman" panose="02020603050405020304" pitchFamily="18" charset="0"/>
              </a:rPr>
              <a:t>the Spring Festival</a:t>
            </a:r>
            <a:r>
              <a:rPr lang="en-US" altLang="zh-CN" sz="4000" b="1">
                <a:solidFill>
                  <a:srgbClr val="0000FF"/>
                </a:solidFill>
                <a:latin typeface="Times New Roman" panose="02020603050405020304" pitchFamily="18" charset="0"/>
              </a:rPr>
              <a:t>?</a:t>
            </a:r>
            <a:endParaRPr lang="en-US" altLang="zh-CN" sz="4000" b="1">
              <a:solidFill>
                <a:srgbClr val="0000FF"/>
              </a:solidFill>
              <a:latin typeface="Times New Roman" panose="02020603050405020304" pitchFamily="18" charset="0"/>
            </a:endParaRPr>
          </a:p>
        </p:txBody>
      </p:sp>
      <p:sp>
        <p:nvSpPr>
          <p:cNvPr id="10" name="文本框 9"/>
          <p:cNvSpPr txBox="1"/>
          <p:nvPr/>
        </p:nvSpPr>
        <p:spPr>
          <a:xfrm>
            <a:off x="7835900" y="3106420"/>
            <a:ext cx="3556635" cy="645160"/>
          </a:xfrm>
          <a:prstGeom prst="rect">
            <a:avLst/>
          </a:prstGeom>
          <a:noFill/>
        </p:spPr>
        <p:txBody>
          <a:bodyPr wrap="none" rtlCol="0" anchor="t">
            <a:spAutoFit/>
          </a:bodyPr>
          <a:lstStyle/>
          <a:p>
            <a:pPr>
              <a:spcBef>
                <a:spcPct val="20000"/>
              </a:spcBef>
            </a:pPr>
            <a:r>
              <a:rPr lang="en-US" altLang="zh-CN" sz="3600" b="1">
                <a:latin typeface="Times New Roman" panose="02020603050405020304" pitchFamily="18" charset="0"/>
                <a:sym typeface="+mn-ea"/>
              </a:rPr>
              <a:t>People watch TV.</a:t>
            </a:r>
            <a:endParaRPr lang="en-US" altLang="zh-CN" sz="3600" b="1">
              <a:latin typeface="Times New Roman" panose="02020603050405020304" pitchFamily="18" charset="0"/>
              <a:sym typeface="+mn-ea"/>
            </a:endParaRPr>
          </a:p>
        </p:txBody>
      </p:sp>
      <p:pic>
        <p:nvPicPr>
          <p:cNvPr id="11" name="图片 10" descr="2017012400537568"/>
          <p:cNvPicPr>
            <a:picLocks noChangeAspect="1"/>
          </p:cNvPicPr>
          <p:nvPr/>
        </p:nvPicPr>
        <p:blipFill>
          <a:blip r:embed="rId5" cstate="print"/>
          <a:stretch>
            <a:fillRect/>
          </a:stretch>
        </p:blipFill>
        <p:spPr>
          <a:xfrm>
            <a:off x="7835900" y="895985"/>
            <a:ext cx="3735070" cy="20485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down)">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4" name="图片 3" descr="timg (1)"/>
          <p:cNvPicPr>
            <a:picLocks noChangeAspect="1"/>
          </p:cNvPicPr>
          <p:nvPr/>
        </p:nvPicPr>
        <p:blipFill>
          <a:blip r:embed="rId1" cstate="print"/>
          <a:stretch>
            <a:fillRect/>
          </a:stretch>
        </p:blipFill>
        <p:spPr>
          <a:xfrm>
            <a:off x="-18415" y="-4445"/>
            <a:ext cx="12211685" cy="6835775"/>
          </a:xfrm>
          <a:prstGeom prst="rect">
            <a:avLst/>
          </a:prstGeom>
        </p:spPr>
      </p:pic>
      <p:sp>
        <p:nvSpPr>
          <p:cNvPr id="24578" name="标题 24577"/>
          <p:cNvSpPr>
            <a:spLocks noGrp="1"/>
          </p:cNvSpPr>
          <p:nvPr>
            <p:ph type="title"/>
          </p:nvPr>
        </p:nvSpPr>
        <p:spPr>
          <a:xfrm>
            <a:off x="2625725" y="88265"/>
            <a:ext cx="8599170" cy="779145"/>
          </a:xfrm>
        </p:spPr>
        <p:txBody>
          <a:bodyPr anchor="ctr">
            <a:noAutofit/>
          </a:bodyPr>
          <a:lstStyle/>
          <a:p>
            <a:r>
              <a:rPr lang="en-US" altLang="zh-CN" sz="4000" b="1">
                <a:solidFill>
                  <a:srgbClr val="00B050"/>
                </a:solidFill>
              </a:rPr>
              <a:t>Can you tell me about festivals?</a:t>
            </a:r>
            <a:endParaRPr lang="en-US" altLang="zh-CN" sz="4000" b="1">
              <a:solidFill>
                <a:srgbClr val="00B050"/>
              </a:solidFill>
            </a:endParaRPr>
          </a:p>
        </p:txBody>
      </p:sp>
      <p:sp>
        <p:nvSpPr>
          <p:cNvPr id="24617" name="矩形 24616"/>
          <p:cNvSpPr/>
          <p:nvPr/>
        </p:nvSpPr>
        <p:spPr>
          <a:xfrm>
            <a:off x="2682240" y="1295083"/>
            <a:ext cx="6828155" cy="1198880"/>
          </a:xfrm>
          <a:prstGeom prst="rect">
            <a:avLst/>
          </a:prstGeom>
          <a:noFill/>
          <a:ln w="9525">
            <a:noFill/>
          </a:ln>
        </p:spPr>
        <p:txBody>
          <a:bodyPr wrap="none" anchor="t">
            <a:spAutoFit/>
          </a:bodyPr>
          <a:lstStyle/>
          <a:p>
            <a:pPr marL="342900" indent="-342900">
              <a:lnSpc>
                <a:spcPct val="100000"/>
              </a:lnSpc>
              <a:spcBef>
                <a:spcPct val="0"/>
              </a:spcBef>
            </a:pPr>
            <a:r>
              <a:rPr lang="en-US" altLang="zh-CN" sz="3600" b="1" dirty="0" err="1">
                <a:solidFill>
                  <a:srgbClr val="0000FF"/>
                </a:solidFill>
                <a:latin typeface="Times New Roman" panose="02020603050405020304" pitchFamily="18" charset="0"/>
              </a:rPr>
              <a:t>A: What’s your favourite</a:t>
            </a:r>
            <a:r>
              <a:rPr lang="en-US" altLang="zh-CN" sz="3600" b="1">
                <a:solidFill>
                  <a:srgbClr val="0000FF"/>
                </a:solidFill>
                <a:latin typeface="Times New Roman" panose="02020603050405020304" pitchFamily="18" charset="0"/>
              </a:rPr>
              <a:t> festival?</a:t>
            </a:r>
            <a:endParaRPr lang="en-US" altLang="zh-CN" sz="3600" b="1">
              <a:solidFill>
                <a:srgbClr val="0000FF"/>
              </a:solidFill>
              <a:latin typeface="Times New Roman" panose="02020603050405020304" pitchFamily="18" charset="0"/>
            </a:endParaRPr>
          </a:p>
          <a:p>
            <a:pPr marL="342900" indent="-342900">
              <a:lnSpc>
                <a:spcPct val="100000"/>
              </a:lnSpc>
              <a:spcBef>
                <a:spcPct val="0"/>
              </a:spcBef>
            </a:pPr>
            <a:r>
              <a:rPr lang="en-US" altLang="zh-CN" sz="3600" b="1">
                <a:latin typeface="Times New Roman" panose="02020603050405020304" pitchFamily="18" charset="0"/>
              </a:rPr>
              <a:t>D: My favourite festival is ...</a:t>
            </a:r>
            <a:endParaRPr lang="en-US" altLang="zh-CN" sz="3600" b="1">
              <a:latin typeface="Times New Roman" panose="02020603050405020304" pitchFamily="18" charset="0"/>
            </a:endParaRPr>
          </a:p>
        </p:txBody>
      </p:sp>
      <p:sp>
        <p:nvSpPr>
          <p:cNvPr id="24618" name="矩形 24617"/>
          <p:cNvSpPr/>
          <p:nvPr/>
        </p:nvSpPr>
        <p:spPr>
          <a:xfrm>
            <a:off x="2681923" y="2813368"/>
            <a:ext cx="3091180" cy="1198880"/>
          </a:xfrm>
          <a:prstGeom prst="rect">
            <a:avLst/>
          </a:prstGeom>
          <a:noFill/>
          <a:ln w="9525">
            <a:noFill/>
          </a:ln>
        </p:spPr>
        <p:txBody>
          <a:bodyPr wrap="none" anchor="t">
            <a:spAutoFit/>
          </a:bodyPr>
          <a:lstStyle/>
          <a:p>
            <a:pPr marL="342900" indent="-342900"/>
            <a:r>
              <a:rPr lang="en-US" altLang="zh-CN" sz="3600" b="1">
                <a:solidFill>
                  <a:srgbClr val="0000FF"/>
                </a:solidFill>
                <a:latin typeface="Times New Roman" panose="02020603050405020304" pitchFamily="18" charset="0"/>
              </a:rPr>
              <a:t>B: When is it ?</a:t>
            </a:r>
            <a:endParaRPr lang="en-US" altLang="zh-CN" sz="3600" b="1">
              <a:solidFill>
                <a:srgbClr val="0000FF"/>
              </a:solidFill>
              <a:latin typeface="Times New Roman" panose="02020603050405020304" pitchFamily="18" charset="0"/>
            </a:endParaRPr>
          </a:p>
          <a:p>
            <a:pPr marL="342900" indent="-342900"/>
            <a:r>
              <a:rPr lang="en-US" altLang="zh-CN" sz="3600" b="1">
                <a:latin typeface="Times New Roman" panose="02020603050405020304" pitchFamily="18" charset="0"/>
              </a:rPr>
              <a:t>D: It's in /on ...</a:t>
            </a:r>
            <a:endParaRPr lang="en-US" altLang="zh-CN" sz="3600" b="1">
              <a:latin typeface="Times New Roman" panose="02020603050405020304" pitchFamily="18" charset="0"/>
            </a:endParaRPr>
          </a:p>
        </p:txBody>
      </p:sp>
      <p:pic>
        <p:nvPicPr>
          <p:cNvPr id="24624" name="图片 24623" descr="008-4"/>
          <p:cNvPicPr>
            <a:picLocks noChangeAspect="1"/>
          </p:cNvPicPr>
          <p:nvPr/>
        </p:nvPicPr>
        <p:blipFill>
          <a:blip r:embed="rId2" cstate="print">
            <a:clrChange>
              <a:clrFrom>
                <a:srgbClr val="FDFDFD"/>
              </a:clrFrom>
              <a:clrTo>
                <a:srgbClr val="FDFDFD">
                  <a:alpha val="0"/>
                </a:srgbClr>
              </a:clrTo>
            </a:clrChange>
          </a:blip>
          <a:stretch>
            <a:fillRect/>
          </a:stretch>
        </p:blipFill>
        <p:spPr>
          <a:xfrm>
            <a:off x="274638" y="404495"/>
            <a:ext cx="1689100" cy="1944688"/>
          </a:xfrm>
          <a:prstGeom prst="rect">
            <a:avLst/>
          </a:prstGeom>
          <a:noFill/>
          <a:ln w="9525">
            <a:noFill/>
          </a:ln>
        </p:spPr>
      </p:pic>
      <p:sp>
        <p:nvSpPr>
          <p:cNvPr id="3" name="矩形 2"/>
          <p:cNvSpPr/>
          <p:nvPr/>
        </p:nvSpPr>
        <p:spPr>
          <a:xfrm>
            <a:off x="2625408" y="4258945"/>
            <a:ext cx="4669790" cy="1198880"/>
          </a:xfrm>
          <a:prstGeom prst="rect">
            <a:avLst/>
          </a:prstGeom>
          <a:noFill/>
          <a:ln w="9525">
            <a:noFill/>
          </a:ln>
        </p:spPr>
        <p:txBody>
          <a:bodyPr wrap="none" anchor="t">
            <a:spAutoFit/>
          </a:bodyPr>
          <a:lstStyle/>
          <a:p>
            <a:pPr marL="342900" indent="-342900">
              <a:lnSpc>
                <a:spcPct val="100000"/>
              </a:lnSpc>
              <a:spcBef>
                <a:spcPct val="0"/>
              </a:spcBef>
            </a:pPr>
            <a:r>
              <a:rPr lang="en-US" altLang="zh-CN" sz="3600" b="1" dirty="0">
                <a:solidFill>
                  <a:srgbClr val="0000FF"/>
                </a:solidFill>
                <a:latin typeface="Times New Roman" panose="02020603050405020304" pitchFamily="18" charset="0"/>
              </a:rPr>
              <a:t>C: What do people</a:t>
            </a:r>
            <a:r>
              <a:rPr lang="en-US" altLang="zh-CN" sz="3600" b="1">
                <a:solidFill>
                  <a:srgbClr val="0000FF"/>
                </a:solidFill>
                <a:latin typeface="Times New Roman" panose="02020603050405020304" pitchFamily="18" charset="0"/>
              </a:rPr>
              <a:t> do?</a:t>
            </a:r>
            <a:endParaRPr lang="en-US" altLang="zh-CN" sz="3600" b="1">
              <a:solidFill>
                <a:srgbClr val="0000FF"/>
              </a:solidFill>
              <a:latin typeface="Times New Roman" panose="02020603050405020304" pitchFamily="18" charset="0"/>
            </a:endParaRPr>
          </a:p>
          <a:p>
            <a:pPr marL="342900" indent="-342900">
              <a:lnSpc>
                <a:spcPct val="100000"/>
              </a:lnSpc>
              <a:spcBef>
                <a:spcPct val="0"/>
              </a:spcBef>
            </a:pPr>
            <a:r>
              <a:rPr lang="en-US" altLang="zh-CN" sz="3600" b="1">
                <a:latin typeface="Times New Roman" panose="02020603050405020304" pitchFamily="18" charset="0"/>
              </a:rPr>
              <a:t>D: People...</a:t>
            </a:r>
            <a:endParaRPr lang="en-US" altLang="zh-CN" sz="3600" b="1">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2"/>
          <p:cNvPicPr>
            <a:picLocks noChangeAspect="1"/>
          </p:cNvPicPr>
          <p:nvPr/>
        </p:nvPicPr>
        <p:blipFill>
          <a:blip r:embed="rId1" cstate="print"/>
          <a:stretch>
            <a:fillRect/>
          </a:stretch>
        </p:blipFill>
        <p:spPr>
          <a:xfrm>
            <a:off x="-6985" y="-12065"/>
            <a:ext cx="12205970" cy="6880860"/>
          </a:xfrm>
          <a:prstGeom prst="rect">
            <a:avLst/>
          </a:prstGeom>
        </p:spPr>
      </p:pic>
      <p:sp>
        <p:nvSpPr>
          <p:cNvPr id="39948" name="文本框 39947"/>
          <p:cNvSpPr txBox="1"/>
          <p:nvPr/>
        </p:nvSpPr>
        <p:spPr>
          <a:xfrm>
            <a:off x="1514475" y="540385"/>
            <a:ext cx="9593580" cy="5015865"/>
          </a:xfrm>
          <a:prstGeom prst="rect">
            <a:avLst/>
          </a:prstGeom>
          <a:noFill/>
          <a:ln w="9525">
            <a:noFill/>
          </a:ln>
        </p:spPr>
        <p:txBody>
          <a:bodyPr wrap="square">
            <a:spAutoFit/>
          </a:bodyPr>
          <a:lstStyle/>
          <a:p>
            <a:r>
              <a:rPr lang="en-US" altLang="zh-CN" sz="3200" b="1">
                <a:latin typeface="Times New Roman" panose="02020603050405020304" pitchFamily="18" charset="0"/>
              </a:rPr>
              <a:t>Dear Nancy, </a:t>
            </a:r>
            <a:endParaRPr lang="en-US" altLang="zh-CN" sz="3200" b="1">
              <a:latin typeface="Times New Roman" panose="02020603050405020304" pitchFamily="18" charset="0"/>
            </a:endParaRPr>
          </a:p>
          <a:p>
            <a:endParaRPr lang="en-US" altLang="zh-CN" sz="3200" b="1" dirty="0" err="1">
              <a:latin typeface="Times New Roman" panose="02020603050405020304" pitchFamily="18" charset="0"/>
              <a:sym typeface="+mn-ea"/>
            </a:endParaRPr>
          </a:p>
          <a:p>
            <a:r>
              <a:rPr lang="en-US" altLang="zh-CN" sz="3200" b="1" dirty="0" err="1">
                <a:latin typeface="Times New Roman" panose="02020603050405020304" pitchFamily="18" charset="0"/>
                <a:sym typeface="+mn-ea"/>
              </a:rPr>
              <a:t>My favourite</a:t>
            </a:r>
            <a:r>
              <a:rPr lang="en-US" altLang="zh-CN" sz="3200" b="1">
                <a:latin typeface="Times New Roman" panose="02020603050405020304" pitchFamily="18" charset="0"/>
                <a:sym typeface="+mn-ea"/>
              </a:rPr>
              <a:t> Chinese  festival is ____________. </a:t>
            </a:r>
            <a:r>
              <a:rPr lang="en-US" altLang="zh-CN" sz="3200" b="1">
                <a:latin typeface="Times New Roman" panose="02020603050405020304" pitchFamily="18" charset="0"/>
              </a:rPr>
              <a:t>_____________________________________________________________________________________________________________________________________________________________________________________</a:t>
            </a:r>
            <a:endParaRPr lang="en-US" altLang="zh-CN" sz="3200" b="1">
              <a:latin typeface="Times New Roman" panose="02020603050405020304" pitchFamily="18" charset="0"/>
            </a:endParaRPr>
          </a:p>
          <a:p>
            <a:r>
              <a:rPr lang="en-US" altLang="zh-CN" sz="3200" b="1">
                <a:latin typeface="Times New Roman" panose="02020603050405020304" pitchFamily="18" charset="0"/>
              </a:rPr>
              <a:t>We have a lot of fun. Please write to me soon.</a:t>
            </a:r>
            <a:endParaRPr lang="en-US" altLang="zh-CN" sz="3200" b="1">
              <a:latin typeface="Times New Roman" panose="02020603050405020304" pitchFamily="18" charset="0"/>
            </a:endParaRPr>
          </a:p>
          <a:p>
            <a:r>
              <a:rPr lang="en-US" altLang="zh-CN" sz="3200" b="1">
                <a:latin typeface="Times New Roman" panose="02020603050405020304" pitchFamily="18" charset="0"/>
              </a:rPr>
              <a:t>Yours,</a:t>
            </a:r>
            <a:endParaRPr lang="en-US" altLang="zh-CN" sz="3200" b="1">
              <a:latin typeface="Times New Roman" panose="02020603050405020304" pitchFamily="18" charset="0"/>
            </a:endParaRPr>
          </a:p>
          <a:p>
            <a:r>
              <a:rPr lang="en-US" altLang="zh-CN" sz="3200" b="1" u="sng">
                <a:latin typeface="Times New Roman" panose="02020603050405020304" pitchFamily="18" charset="0"/>
              </a:rPr>
              <a:t>  _________                     </a:t>
            </a:r>
            <a:endParaRPr lang="en-US" altLang="zh-CN" sz="3200" b="1" u="sng">
              <a:latin typeface="Times New Roman" panose="02020603050405020304" pitchFamily="18" charset="0"/>
            </a:endParaRPr>
          </a:p>
        </p:txBody>
      </p:sp>
      <p:pic>
        <p:nvPicPr>
          <p:cNvPr id="4" name="轻音乐+-+安妮的仙境">
            <a:hlinkClick r:id="" action="ppaction://media"/>
          </p:cNvPr>
          <p:cNvPicPr/>
          <p:nvPr>
            <a:audioFile r:link="rId2"/>
            <p:extLst>
              <p:ext uri="{DAA4B4D4-6D71-4841-9C94-3DE7FCFB9230}">
                <p14:media xmlns:p14="http://schemas.microsoft.com/office/powerpoint/2010/main" r:link="rId3"/>
              </p:ext>
            </p:extLst>
          </p:nvPr>
        </p:nvPicPr>
        <p:blipFill>
          <a:blip r:embed="rId4"/>
          <a:stretch>
            <a:fillRect/>
          </a:stretch>
        </p:blipFill>
        <p:spPr>
          <a:xfrm>
            <a:off x="7810500" y="5067300"/>
            <a:ext cx="1446530" cy="1139825"/>
          </a:xfrm>
          <a:prstGeom prst="rect">
            <a:avLst/>
          </a:prstGeom>
        </p:spPr>
      </p:pic>
    </p:spTree>
  </p:cSld>
  <p:clrMapOvr>
    <a:masterClrMapping/>
  </p:clrMapOvr>
  <p:transition spd="med">
    <p:diamond/>
    <p:sndAc>
      <p:stSnd>
        <p:snd r:embed="rId5"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20884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5000">
                <p:cTn id="7" fill="hold" display="1">
                  <p:stCondLst>
                    <p:cond delay="indefinite"/>
                  </p:stCondLst>
                  <p:endCondLst>
                    <p:cond evt="onNext">
                      <p:tgtEl>
                        <p:sldTgt/>
                      </p:tgtEl>
                    </p:cond>
                    <p:cond evt="onPrev">
                      <p:tgtEl>
                        <p:sldTgt/>
                      </p:tgtEl>
                    </p:cond>
                    <p:cond evt="onStopAudio">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日期占位符 3"/>
          <p:cNvSpPr txBox="1">
            <a:spLocks noGrp="1"/>
          </p:cNvSpPr>
          <p:nvPr/>
        </p:nvSpPr>
        <p:spPr>
          <a:xfrm>
            <a:off x="838200" y="6356350"/>
            <a:ext cx="2743200" cy="365125"/>
          </a:xfrm>
          <a:prstGeom prst="rect">
            <a:avLst/>
          </a:prstGeom>
          <a:noFill/>
          <a:ln w="9525">
            <a:noFill/>
          </a:ln>
        </p:spPr>
        <p:txBody>
          <a:bodyPr anchor="ctr"/>
          <a:lstStyle/>
          <a:p>
            <a:pPr>
              <a:buFont typeface="Arial" panose="020B0604020202020204" pitchFamily="34" charset="0"/>
              <a:buNone/>
            </a:pPr>
            <a:fld id="{BB962C8B-B14F-4D97-AF65-F5344CB8AC3E}" type="datetime1">
              <a:rPr lang="en-US" altLang="zh-CN" sz="1200" dirty="0">
                <a:solidFill>
                  <a:srgbClr val="898989"/>
                </a:solidFill>
                <a:latin typeface="Arial" panose="020B0604020202020204" pitchFamily="34" charset="0"/>
                <a:ea typeface="宋体" panose="02010600030101010101" pitchFamily="2" charset="-122"/>
                <a:sym typeface="Calibri" panose="020F0502020204030204" charset="0"/>
              </a:rPr>
            </a:fld>
            <a:endParaRPr lang="en-US" altLang="zh-CN" sz="1200" dirty="0">
              <a:solidFill>
                <a:srgbClr val="898989"/>
              </a:solidFill>
              <a:latin typeface="Arial" panose="020B0604020202020204" pitchFamily="34" charset="0"/>
              <a:ea typeface="宋体" panose="02010600030101010101" pitchFamily="2" charset="-122"/>
              <a:sym typeface="Calibri" panose="020F0502020204030204" charset="0"/>
            </a:endParaRPr>
          </a:p>
        </p:txBody>
      </p:sp>
      <p:sp>
        <p:nvSpPr>
          <p:cNvPr id="40962" name="Rectangle 2"/>
          <p:cNvSpPr>
            <a:spLocks noGrp="1"/>
          </p:cNvSpPr>
          <p:nvPr>
            <p:ph type="title"/>
          </p:nvPr>
        </p:nvSpPr>
        <p:spPr/>
        <p:txBody>
          <a:bodyPr wrap="square" lIns="91440" tIns="45720" rIns="91440" bIns="45720" anchor="ctr"/>
          <a:lstStyle/>
          <a:p>
            <a:pPr eaLnBrk="1" hangingPunct="1"/>
            <a:endParaRPr lang="zh-CN" altLang="en-US" dirty="0"/>
          </a:p>
        </p:txBody>
      </p:sp>
      <p:sp>
        <p:nvSpPr>
          <p:cNvPr id="40963" name="Rectangle 3"/>
          <p:cNvSpPr>
            <a:spLocks noGrp="1"/>
          </p:cNvSpPr>
          <p:nvPr>
            <p:ph type="body"/>
          </p:nvPr>
        </p:nvSpPr>
        <p:spPr/>
        <p:txBody>
          <a:bodyPr wrap="square" lIns="91440" tIns="45720" rIns="91440" bIns="45720" anchor="t"/>
          <a:lstStyle/>
          <a:p>
            <a:pPr eaLnBrk="1" hangingPunct="1"/>
            <a:endParaRPr lang="zh-CN" altLang="en-US" dirty="0"/>
          </a:p>
        </p:txBody>
      </p:sp>
      <p:pic>
        <p:nvPicPr>
          <p:cNvPr id="40964" name="Picture 4" descr="2012042414142239"/>
          <p:cNvPicPr>
            <a:picLocks noChangeAspect="1"/>
          </p:cNvPicPr>
          <p:nvPr/>
        </p:nvPicPr>
        <p:blipFill>
          <a:blip r:embed="rId1" cstate="print"/>
          <a:stretch>
            <a:fillRect/>
          </a:stretch>
        </p:blipFill>
        <p:spPr>
          <a:xfrm>
            <a:off x="24130" y="76200"/>
            <a:ext cx="12159615" cy="6706870"/>
          </a:xfrm>
          <a:prstGeom prst="rect">
            <a:avLst/>
          </a:prstGeom>
          <a:noFill/>
          <a:ln w="9525">
            <a:noFill/>
          </a:ln>
        </p:spPr>
      </p:pic>
      <p:sp>
        <p:nvSpPr>
          <p:cNvPr id="40965" name="Text Box 5"/>
          <p:cNvSpPr txBox="1"/>
          <p:nvPr/>
        </p:nvSpPr>
        <p:spPr>
          <a:xfrm>
            <a:off x="3152775" y="3246438"/>
            <a:ext cx="311150" cy="365125"/>
          </a:xfrm>
          <a:prstGeom prst="rect">
            <a:avLst/>
          </a:prstGeom>
          <a:noFill/>
          <a:ln w="9525">
            <a:noFill/>
          </a:ln>
        </p:spPr>
        <p:txBody>
          <a:bodyPr wrap="none" anchor="t">
            <a:spAutoFit/>
          </a:bodyPr>
          <a:lstStyle/>
          <a:p>
            <a:pPr>
              <a:buFont typeface="Arial" panose="020B0604020202020204" pitchFamily="34" charset="0"/>
              <a:buNone/>
            </a:pPr>
            <a:endParaRPr lang="zh-CN" altLang="en-US" dirty="0">
              <a:latin typeface="Arial" panose="020B0604020202020204" pitchFamily="34" charset="0"/>
              <a:ea typeface="宋体" panose="02010600030101010101" pitchFamily="2" charset="-122"/>
              <a:sym typeface="Calibri" panose="020F0502020204030204" charset="0"/>
            </a:endParaRPr>
          </a:p>
        </p:txBody>
      </p:sp>
      <p:sp>
        <p:nvSpPr>
          <p:cNvPr id="40966" name="Text Box 6"/>
          <p:cNvSpPr txBox="1"/>
          <p:nvPr/>
        </p:nvSpPr>
        <p:spPr>
          <a:xfrm>
            <a:off x="3463608" y="1159510"/>
            <a:ext cx="9809480" cy="4276725"/>
          </a:xfrm>
          <a:prstGeom prst="rect">
            <a:avLst/>
          </a:prstGeom>
          <a:noFill/>
          <a:ln w="9525">
            <a:noFill/>
          </a:ln>
        </p:spPr>
        <p:txBody>
          <a:bodyPr wrap="none" anchor="t">
            <a:spAutoFit/>
          </a:bodyPr>
          <a:lstStyle/>
          <a:p>
            <a:pPr>
              <a:buFont typeface="Arial" panose="020B0604020202020204" pitchFamily="34" charset="0"/>
              <a:buNone/>
            </a:pPr>
            <a:r>
              <a:rPr lang="en-US" altLang="zh-CN" sz="4800" b="1" dirty="0">
                <a:solidFill>
                  <a:srgbClr val="B11B34"/>
                </a:solidFill>
                <a:latin typeface="Times New Roman" panose="02020603050405020304" pitchFamily="18" charset="0"/>
                <a:ea typeface="宋体" panose="02010600030101010101" pitchFamily="2" charset="-122"/>
                <a:sym typeface="Calibri" panose="020F0502020204030204" charset="0"/>
              </a:rPr>
              <a:t>Who would you like to say </a:t>
            </a:r>
            <a:endParaRPr lang="en-US" altLang="zh-CN" sz="4800" b="1" dirty="0">
              <a:solidFill>
                <a:srgbClr val="B11B34"/>
              </a:solidFill>
              <a:latin typeface="Times New Roman" panose="02020603050405020304" pitchFamily="18" charset="0"/>
              <a:ea typeface="宋体" panose="02010600030101010101" pitchFamily="2" charset="-122"/>
              <a:sym typeface="Calibri" panose="020F0502020204030204" charset="0"/>
            </a:endParaRPr>
          </a:p>
          <a:p>
            <a:pPr>
              <a:buFont typeface="Arial" panose="020B0604020202020204" pitchFamily="34" charset="0"/>
              <a:buNone/>
            </a:pPr>
            <a:r>
              <a:rPr lang="en-US" altLang="zh-CN" sz="4800" b="1" dirty="0">
                <a:solidFill>
                  <a:srgbClr val="B11B34"/>
                </a:solidFill>
                <a:latin typeface="Times New Roman" panose="02020603050405020304" pitchFamily="18" charset="0"/>
                <a:ea typeface="宋体" panose="02010600030101010101" pitchFamily="2" charset="-122"/>
                <a:sym typeface="Calibri" panose="020F0502020204030204" charset="0"/>
              </a:rPr>
              <a:t>  thank you to? </a:t>
            </a:r>
            <a:endParaRPr lang="en-US" altLang="zh-CN" sz="4800" b="1" dirty="0">
              <a:solidFill>
                <a:srgbClr val="B11B34"/>
              </a:solidFill>
              <a:latin typeface="Times New Roman" panose="02020603050405020304" pitchFamily="18" charset="0"/>
              <a:ea typeface="宋体" panose="02010600030101010101" pitchFamily="2" charset="-122"/>
              <a:sym typeface="Calibri" panose="020F0502020204030204" charset="0"/>
            </a:endParaRPr>
          </a:p>
          <a:p>
            <a:pPr>
              <a:buFont typeface="Arial" panose="020B0604020202020204" pitchFamily="34" charset="0"/>
              <a:buNone/>
            </a:pPr>
            <a:endParaRPr lang="en-US" altLang="zh-CN" sz="4800" b="1" dirty="0">
              <a:solidFill>
                <a:srgbClr val="B11B34"/>
              </a:solidFill>
              <a:latin typeface="Times New Roman" panose="02020603050405020304" pitchFamily="18" charset="0"/>
              <a:ea typeface="宋体" panose="02010600030101010101" pitchFamily="2" charset="-122"/>
              <a:sym typeface="Calibri" panose="020F0502020204030204" charset="0"/>
            </a:endParaRPr>
          </a:p>
          <a:p>
            <a:pPr>
              <a:buFont typeface="Arial" panose="020B0604020202020204" pitchFamily="34" charset="0"/>
              <a:buNone/>
            </a:pPr>
            <a:r>
              <a:rPr lang="en-US" altLang="zh-CN" sz="8000" b="1" dirty="0">
                <a:solidFill>
                  <a:srgbClr val="B11B34"/>
                </a:solidFill>
                <a:latin typeface="Times New Roman" panose="02020603050405020304" pitchFamily="18" charset="0"/>
                <a:ea typeface="宋体" panose="02010600030101010101" pitchFamily="2" charset="-122"/>
                <a:sym typeface="Calibri" panose="020F0502020204030204" charset="0"/>
              </a:rPr>
              <a:t>Thank you to ...  </a:t>
            </a:r>
            <a:r>
              <a:rPr lang="en-US" altLang="zh-CN" sz="4800" b="1" dirty="0">
                <a:solidFill>
                  <a:srgbClr val="B11B34"/>
                </a:solidFill>
                <a:latin typeface="Times New Roman" panose="02020603050405020304" pitchFamily="18" charset="0"/>
                <a:ea typeface="宋体" panose="02010600030101010101" pitchFamily="2" charset="-122"/>
                <a:sym typeface="Calibri" panose="020F0502020204030204" charset="0"/>
              </a:rPr>
              <a:t>               </a:t>
            </a:r>
            <a:endParaRPr lang="en-US" altLang="zh-CN" sz="4800" b="1" dirty="0">
              <a:solidFill>
                <a:srgbClr val="B11B34"/>
              </a:solidFill>
              <a:latin typeface="Times New Roman" panose="02020603050405020304" pitchFamily="18" charset="0"/>
              <a:ea typeface="宋体" panose="02010600030101010101" pitchFamily="2" charset="-122"/>
              <a:sym typeface="Calibri" panose="020F0502020204030204" charset="0"/>
            </a:endParaRPr>
          </a:p>
          <a:p>
            <a:pPr>
              <a:buFont typeface="Arial" panose="020B0604020202020204" pitchFamily="34" charset="0"/>
              <a:buNone/>
            </a:pPr>
            <a:r>
              <a:rPr lang="en-US" altLang="zh-CN" sz="4800" b="1" dirty="0">
                <a:solidFill>
                  <a:srgbClr val="B11B34"/>
                </a:solidFill>
                <a:latin typeface="Times New Roman" panose="02020603050405020304" pitchFamily="18" charset="0"/>
                <a:ea typeface="宋体" panose="02010600030101010101" pitchFamily="2" charset="-122"/>
                <a:sym typeface="Calibri" panose="020F0502020204030204" charset="0"/>
              </a:rPr>
              <a:t>       </a:t>
            </a:r>
            <a:endParaRPr lang="zh-CN" altLang="en-US" sz="4400" b="1" dirty="0">
              <a:solidFill>
                <a:srgbClr val="B11B34"/>
              </a:solidFill>
              <a:latin typeface="Arial" panose="020B0604020202020204" pitchFamily="34" charset="0"/>
              <a:ea typeface="宋体" panose="02010600030101010101" pitchFamily="2" charset="-122"/>
              <a:sym typeface="Calibri" panose="020F0502020204030204" charset="0"/>
            </a:endParaRPr>
          </a:p>
        </p:txBody>
      </p:sp>
      <p:sp>
        <p:nvSpPr>
          <p:cNvPr id="2" name="矩形 1"/>
          <p:cNvSpPr/>
          <p:nvPr/>
        </p:nvSpPr>
        <p:spPr>
          <a:xfrm>
            <a:off x="-326390" y="76200"/>
            <a:ext cx="6142355" cy="922020"/>
          </a:xfrm>
          <a:prstGeom prst="rect">
            <a:avLst/>
          </a:prstGeom>
          <a:noFill/>
          <a:ln>
            <a:noFill/>
          </a:ln>
        </p:spPr>
        <p:txBody>
          <a:bodyPr wrap="square" rtlCol="0" anchor="t">
            <a:spAutoFit/>
          </a:bodyPr>
          <a:p>
            <a:pPr algn="ctr"/>
            <a:r>
              <a:rPr lang="en-US" altLang="zh-CN" sz="5400" b="1">
                <a:ln w="10160">
                  <a:solidFill>
                    <a:schemeClr val="accent5"/>
                  </a:solidFill>
                  <a:prstDash val="solid"/>
                </a:ln>
                <a:solidFill>
                  <a:srgbClr val="FF0000"/>
                </a:solidFill>
                <a:effectLst>
                  <a:outerShdw blurRad="38100" dist="22860" dir="5400000" algn="tl" rotWithShape="0">
                    <a:srgbClr val="000000">
                      <a:alpha val="30000"/>
                    </a:srgbClr>
                  </a:outerShdw>
                </a:effectLst>
              </a:rPr>
              <a:t>2017</a:t>
            </a:r>
            <a:r>
              <a:rPr lang="zh-CN" altLang="en-US" sz="5400" b="1">
                <a:ln w="10160">
                  <a:solidFill>
                    <a:schemeClr val="accent5"/>
                  </a:solidFill>
                  <a:prstDash val="solid"/>
                </a:ln>
                <a:solidFill>
                  <a:srgbClr val="FF0000"/>
                </a:solidFill>
                <a:effectLst>
                  <a:outerShdw blurRad="38100" dist="22860" dir="5400000" algn="tl" rotWithShape="0">
                    <a:srgbClr val="000000">
                      <a:alpha val="30000"/>
                    </a:srgbClr>
                  </a:outerShdw>
                </a:effectLst>
              </a:rPr>
              <a:t>年</a:t>
            </a:r>
            <a:r>
              <a:rPr lang="en-US" altLang="zh-CN" sz="5400" b="1">
                <a:ln w="10160">
                  <a:solidFill>
                    <a:schemeClr val="accent5"/>
                  </a:solidFill>
                  <a:prstDash val="solid"/>
                </a:ln>
                <a:solidFill>
                  <a:srgbClr val="FF0000"/>
                </a:solidFill>
                <a:effectLst>
                  <a:outerShdw blurRad="38100" dist="22860" dir="5400000" algn="tl" rotWithShape="0">
                    <a:srgbClr val="000000">
                      <a:alpha val="30000"/>
                    </a:srgbClr>
                  </a:outerShdw>
                </a:effectLst>
              </a:rPr>
              <a:t>11</a:t>
            </a:r>
            <a:r>
              <a:rPr lang="zh-CN" altLang="en-US" sz="5400" b="1">
                <a:ln w="10160">
                  <a:solidFill>
                    <a:schemeClr val="accent5"/>
                  </a:solidFill>
                  <a:prstDash val="solid"/>
                </a:ln>
                <a:solidFill>
                  <a:srgbClr val="FF0000"/>
                </a:solidFill>
                <a:effectLst>
                  <a:outerShdw blurRad="38100" dist="22860" dir="5400000" algn="tl" rotWithShape="0">
                    <a:srgbClr val="000000">
                      <a:alpha val="30000"/>
                    </a:srgbClr>
                  </a:outerShdw>
                </a:effectLst>
              </a:rPr>
              <a:t>月</a:t>
            </a:r>
            <a:r>
              <a:rPr lang="en-US" altLang="zh-CN" sz="5400" b="1">
                <a:ln w="10160">
                  <a:solidFill>
                    <a:schemeClr val="accent5"/>
                  </a:solidFill>
                  <a:prstDash val="solid"/>
                </a:ln>
                <a:solidFill>
                  <a:srgbClr val="FF0000"/>
                </a:solidFill>
                <a:effectLst>
                  <a:outerShdw blurRad="38100" dist="22860" dir="5400000" algn="tl" rotWithShape="0">
                    <a:srgbClr val="000000">
                      <a:alpha val="30000"/>
                    </a:srgbClr>
                  </a:outerShdw>
                </a:effectLst>
              </a:rPr>
              <a:t>23</a:t>
            </a:r>
            <a:r>
              <a:rPr lang="zh-CN" altLang="en-US" sz="5400" b="1">
                <a:ln w="10160">
                  <a:solidFill>
                    <a:schemeClr val="accent5"/>
                  </a:solidFill>
                  <a:prstDash val="solid"/>
                </a:ln>
                <a:solidFill>
                  <a:srgbClr val="FF0000"/>
                </a:solidFill>
                <a:effectLst>
                  <a:outerShdw blurRad="38100" dist="22860" dir="5400000" algn="tl" rotWithShape="0">
                    <a:srgbClr val="000000">
                      <a:alpha val="30000"/>
                    </a:srgbClr>
                  </a:outerShdw>
                </a:effectLst>
              </a:rPr>
              <a:t>日</a:t>
            </a:r>
            <a:endParaRPr lang="zh-CN" altLang="en-US" sz="5400" b="1">
              <a:ln w="10160">
                <a:solidFill>
                  <a:schemeClr val="accent5"/>
                </a:solidFill>
                <a:prstDash val="solid"/>
              </a:ln>
              <a:solidFill>
                <a:srgbClr val="FF0000"/>
              </a:solidFill>
              <a:effectLst>
                <a:outerShdw blurRad="38100" dist="22860" dir="5400000" algn="tl" rotWithShape="0">
                  <a:srgbClr val="000000">
                    <a:alpha val="30000"/>
                  </a:srgbClr>
                </a:outerShdw>
              </a:effectLst>
            </a:endParaRPr>
          </a:p>
        </p:txBody>
      </p:sp>
      <p:sp>
        <p:nvSpPr>
          <p:cNvPr id="3" name="矩形 2"/>
          <p:cNvSpPr/>
          <p:nvPr/>
        </p:nvSpPr>
        <p:spPr>
          <a:xfrm>
            <a:off x="5706745" y="76200"/>
            <a:ext cx="6477000" cy="922020"/>
          </a:xfrm>
          <a:prstGeom prst="rect">
            <a:avLst/>
          </a:prstGeom>
          <a:noFill/>
          <a:ln>
            <a:noFill/>
          </a:ln>
        </p:spPr>
        <p:txBody>
          <a:bodyPr wrap="none" rtlCol="0" anchor="t">
            <a:spAutoFit/>
          </a:bodyPr>
          <a:p>
            <a:pPr algn="ctr"/>
            <a:r>
              <a:rPr lang="en-US" altLang="zh-CN" sz="5400" b="1">
                <a:ln w="10160">
                  <a:solidFill>
                    <a:schemeClr val="accent5"/>
                  </a:solidFill>
                  <a:prstDash val="solid"/>
                </a:ln>
                <a:solidFill>
                  <a:srgbClr val="FF0000"/>
                </a:solidFill>
                <a:effectLst>
                  <a:outerShdw blurRad="38100" dist="22860" dir="5400000" algn="tl" rotWithShape="0">
                    <a:srgbClr val="000000">
                      <a:alpha val="30000"/>
                    </a:srgbClr>
                  </a:outerShdw>
                </a:effectLst>
              </a:rPr>
              <a:t>Today is Thanksgiving.</a:t>
            </a:r>
            <a:endParaRPr lang="en-US" altLang="zh-CN" sz="5400" b="1">
              <a:ln w="10160">
                <a:solidFill>
                  <a:schemeClr val="accent5"/>
                </a:solidFill>
                <a:prstDash val="solid"/>
              </a:ln>
              <a:solidFill>
                <a:srgbClr val="FF0000"/>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2" descr="2008214956315671"/>
          <p:cNvPicPr>
            <a:picLocks noChangeAspect="1"/>
          </p:cNvPicPr>
          <p:nvPr/>
        </p:nvPicPr>
        <p:blipFill>
          <a:blip r:embed="rId1" cstate="print"/>
          <a:stretch>
            <a:fillRect/>
          </a:stretch>
        </p:blipFill>
        <p:spPr>
          <a:xfrm>
            <a:off x="6002338" y="25400"/>
            <a:ext cx="6046787" cy="4429125"/>
          </a:xfrm>
          <a:prstGeom prst="rect">
            <a:avLst/>
          </a:prstGeom>
          <a:noFill/>
          <a:ln w="9525">
            <a:noFill/>
          </a:ln>
        </p:spPr>
      </p:pic>
      <p:pic>
        <p:nvPicPr>
          <p:cNvPr id="38914" name="Picture 3" descr="5209243_145358"/>
          <p:cNvPicPr>
            <a:picLocks noChangeAspect="1"/>
          </p:cNvPicPr>
          <p:nvPr/>
        </p:nvPicPr>
        <p:blipFill>
          <a:blip r:embed="rId2" cstate="print"/>
          <a:stretch>
            <a:fillRect/>
          </a:stretch>
        </p:blipFill>
        <p:spPr>
          <a:xfrm>
            <a:off x="7938" y="-14287"/>
            <a:ext cx="6635750" cy="4489450"/>
          </a:xfrm>
          <a:prstGeom prst="rect">
            <a:avLst/>
          </a:prstGeom>
          <a:noFill/>
          <a:ln w="9525">
            <a:noFill/>
          </a:ln>
        </p:spPr>
      </p:pic>
      <p:sp>
        <p:nvSpPr>
          <p:cNvPr id="38915" name="Text Box 4"/>
          <p:cNvSpPr txBox="1"/>
          <p:nvPr/>
        </p:nvSpPr>
        <p:spPr>
          <a:xfrm>
            <a:off x="1235075" y="4945063"/>
            <a:ext cx="7146290" cy="1014730"/>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6000" dirty="0">
                <a:solidFill>
                  <a:srgbClr val="892541"/>
                </a:solidFill>
                <a:latin typeface="Times New Roman" panose="02020603050405020304" pitchFamily="18" charset="0"/>
                <a:ea typeface="宋体" panose="02010600030101010101" pitchFamily="2" charset="-122"/>
              </a:rPr>
              <a:t>Thank you </a:t>
            </a:r>
            <a:r>
              <a:rPr lang="zh-CN" altLang="en-US" sz="6000" dirty="0">
                <a:latin typeface="Times New Roman" panose="02020603050405020304" pitchFamily="18" charset="0"/>
                <a:ea typeface="宋体" panose="02010600030101010101" pitchFamily="2" charset="-122"/>
              </a:rPr>
              <a:t>to workers</a:t>
            </a:r>
            <a:r>
              <a:rPr lang="en-US" altLang="zh-CN" sz="6000" dirty="0">
                <a:latin typeface="Times New Roman" panose="02020603050405020304" pitchFamily="18" charset="0"/>
                <a:ea typeface="宋体" panose="02010600030101010101" pitchFamily="2" charset="-122"/>
              </a:rPr>
              <a:t>!</a:t>
            </a:r>
            <a:endParaRPr lang="en-US" altLang="zh-CN" sz="6000" dirty="0">
              <a:latin typeface="Times New Roman" panose="02020603050405020304" pitchFamily="18"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3_110503153717_4"/>
          <p:cNvPicPr>
            <a:picLocks noChangeAspect="1"/>
          </p:cNvPicPr>
          <p:nvPr/>
        </p:nvPicPr>
        <p:blipFill>
          <a:blip r:embed="rId1" cstate="print"/>
          <a:stretch>
            <a:fillRect/>
          </a:stretch>
        </p:blipFill>
        <p:spPr>
          <a:xfrm>
            <a:off x="-30162" y="3175"/>
            <a:ext cx="6967537" cy="4660900"/>
          </a:xfrm>
          <a:prstGeom prst="rect">
            <a:avLst/>
          </a:prstGeom>
          <a:noFill/>
          <a:ln w="9525">
            <a:noFill/>
          </a:ln>
        </p:spPr>
      </p:pic>
      <p:pic>
        <p:nvPicPr>
          <p:cNvPr id="39938" name="Picture 3" descr="313ce67408479530-0f09879f0aec62e1-948475a9fa2cae2dada98d5a635a3c0c"/>
          <p:cNvPicPr>
            <a:picLocks noChangeAspect="1"/>
          </p:cNvPicPr>
          <p:nvPr/>
        </p:nvPicPr>
        <p:blipFill>
          <a:blip r:embed="rId2" cstate="print"/>
          <a:stretch>
            <a:fillRect/>
          </a:stretch>
        </p:blipFill>
        <p:spPr>
          <a:xfrm>
            <a:off x="5762625" y="-50800"/>
            <a:ext cx="7040563" cy="4686300"/>
          </a:xfrm>
          <a:prstGeom prst="rect">
            <a:avLst/>
          </a:prstGeom>
          <a:noFill/>
          <a:ln w="9525">
            <a:noFill/>
          </a:ln>
        </p:spPr>
      </p:pic>
      <p:sp>
        <p:nvSpPr>
          <p:cNvPr id="39939" name="Text Box 4"/>
          <p:cNvSpPr txBox="1"/>
          <p:nvPr/>
        </p:nvSpPr>
        <p:spPr>
          <a:xfrm>
            <a:off x="1495425" y="5322888"/>
            <a:ext cx="9658350" cy="100488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6000" dirty="0">
                <a:solidFill>
                  <a:srgbClr val="892541"/>
                </a:solidFill>
                <a:latin typeface="Times New Roman" panose="02020603050405020304" pitchFamily="18" charset="0"/>
                <a:ea typeface="宋体" panose="02010600030101010101" pitchFamily="2" charset="-122"/>
              </a:rPr>
              <a:t>Thank you </a:t>
            </a:r>
            <a:r>
              <a:rPr lang="zh-CN" altLang="en-US" sz="6000" dirty="0">
                <a:latin typeface="Times New Roman" panose="02020603050405020304" pitchFamily="18" charset="0"/>
                <a:ea typeface="宋体" panose="02010600030101010101" pitchFamily="2" charset="-122"/>
              </a:rPr>
              <a:t>to the traffic police.</a:t>
            </a:r>
            <a:endParaRPr lang="zh-CN" altLang="en-US" sz="6000" dirty="0">
              <a:latin typeface="Times New Roman" panose="02020603050405020304" pitchFamily="18"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8331796_220209969000_2"/>
          <p:cNvPicPr>
            <a:picLocks noChangeAspect="1" noChangeArrowheads="1"/>
          </p:cNvPicPr>
          <p:nvPr/>
        </p:nvPicPr>
        <p:blipFill>
          <a:blip r:embed="rId1" cstate="print"/>
          <a:srcRect/>
          <a:stretch>
            <a:fillRect/>
          </a:stretch>
        </p:blipFill>
        <p:spPr bwMode="auto">
          <a:xfrm>
            <a:off x="0" y="0"/>
            <a:ext cx="3016251" cy="2438400"/>
          </a:xfrm>
          <a:prstGeom prst="rect">
            <a:avLst/>
          </a:prstGeom>
          <a:noFill/>
          <a:ln w="9525">
            <a:noFill/>
            <a:miter lim="800000"/>
            <a:headEnd/>
            <a:tailEnd/>
          </a:ln>
        </p:spPr>
      </p:pic>
      <p:pic>
        <p:nvPicPr>
          <p:cNvPr id="4099" name="Picture 7" descr="3860090_180708575356_2"/>
          <p:cNvPicPr>
            <a:picLocks noChangeAspect="1" noChangeArrowheads="1"/>
          </p:cNvPicPr>
          <p:nvPr/>
        </p:nvPicPr>
        <p:blipFill>
          <a:blip r:embed="rId2" cstate="print"/>
          <a:srcRect/>
          <a:stretch>
            <a:fillRect/>
          </a:stretch>
        </p:blipFill>
        <p:spPr bwMode="auto">
          <a:xfrm>
            <a:off x="2946400" y="1"/>
            <a:ext cx="3251200" cy="2379663"/>
          </a:xfrm>
          <a:prstGeom prst="rect">
            <a:avLst/>
          </a:prstGeom>
          <a:noFill/>
          <a:ln w="9525">
            <a:noFill/>
            <a:miter lim="800000"/>
            <a:headEnd/>
            <a:tailEnd/>
          </a:ln>
        </p:spPr>
      </p:pic>
      <p:pic>
        <p:nvPicPr>
          <p:cNvPr id="4100" name="Picture 9" descr="ns050328038"/>
          <p:cNvPicPr>
            <a:picLocks noChangeAspect="1" noChangeArrowheads="1"/>
          </p:cNvPicPr>
          <p:nvPr/>
        </p:nvPicPr>
        <p:blipFill>
          <a:blip r:embed="rId3" cstate="print"/>
          <a:srcRect/>
          <a:stretch>
            <a:fillRect/>
          </a:stretch>
        </p:blipFill>
        <p:spPr bwMode="auto">
          <a:xfrm>
            <a:off x="6299200" y="0"/>
            <a:ext cx="3352800" cy="2552700"/>
          </a:xfrm>
          <a:prstGeom prst="rect">
            <a:avLst/>
          </a:prstGeom>
          <a:noFill/>
          <a:ln w="9525">
            <a:noFill/>
            <a:miter lim="800000"/>
            <a:headEnd/>
            <a:tailEnd/>
          </a:ln>
        </p:spPr>
      </p:pic>
      <p:pic>
        <p:nvPicPr>
          <p:cNvPr id="4101" name="Picture 13" descr="56"/>
          <p:cNvPicPr>
            <a:picLocks noChangeAspect="1" noChangeArrowheads="1"/>
          </p:cNvPicPr>
          <p:nvPr/>
        </p:nvPicPr>
        <p:blipFill>
          <a:blip r:embed="rId4" cstate="print"/>
          <a:srcRect/>
          <a:stretch>
            <a:fillRect/>
          </a:stretch>
        </p:blipFill>
        <p:spPr bwMode="auto">
          <a:xfrm>
            <a:off x="9347200" y="0"/>
            <a:ext cx="2844800" cy="2514600"/>
          </a:xfrm>
          <a:prstGeom prst="rect">
            <a:avLst/>
          </a:prstGeom>
          <a:noFill/>
          <a:ln w="9525">
            <a:noFill/>
            <a:miter lim="800000"/>
            <a:headEnd/>
            <a:tailEnd/>
          </a:ln>
        </p:spPr>
      </p:pic>
      <p:pic>
        <p:nvPicPr>
          <p:cNvPr id="4103" name="Picture 17" descr="200882601819648_2"/>
          <p:cNvPicPr>
            <a:picLocks noChangeAspect="1" noChangeArrowheads="1"/>
          </p:cNvPicPr>
          <p:nvPr/>
        </p:nvPicPr>
        <p:blipFill>
          <a:blip r:embed="rId5" cstate="print"/>
          <a:srcRect/>
          <a:stretch>
            <a:fillRect/>
          </a:stretch>
        </p:blipFill>
        <p:spPr bwMode="auto">
          <a:xfrm>
            <a:off x="264886" y="4136571"/>
            <a:ext cx="2821517" cy="2133600"/>
          </a:xfrm>
          <a:prstGeom prst="rect">
            <a:avLst/>
          </a:prstGeom>
          <a:noFill/>
          <a:ln w="9525">
            <a:noFill/>
            <a:miter lim="800000"/>
            <a:headEnd/>
            <a:tailEnd/>
          </a:ln>
        </p:spPr>
      </p:pic>
      <p:sp>
        <p:nvSpPr>
          <p:cNvPr id="4104" name="Text Box 18"/>
          <p:cNvSpPr txBox="1">
            <a:spLocks noChangeArrowheads="1"/>
          </p:cNvSpPr>
          <p:nvPr/>
        </p:nvSpPr>
        <p:spPr bwMode="auto">
          <a:xfrm>
            <a:off x="0" y="2438401"/>
            <a:ext cx="2844800" cy="519113"/>
          </a:xfrm>
          <a:prstGeom prst="rect">
            <a:avLst/>
          </a:prstGeom>
          <a:noFill/>
          <a:ln w="9525">
            <a:noFill/>
            <a:miter lim="800000"/>
          </a:ln>
        </p:spPr>
        <p:txBody>
          <a:bodyPr>
            <a:spAutoFit/>
          </a:bodyPr>
          <a:lstStyle/>
          <a:p>
            <a:pPr>
              <a:spcBef>
                <a:spcPct val="50000"/>
              </a:spcBef>
            </a:pPr>
            <a:r>
              <a:rPr lang="en-US" altLang="zh-CN" sz="2800" b="1">
                <a:solidFill>
                  <a:srgbClr val="FF6600"/>
                </a:solidFill>
              </a:rPr>
              <a:t>H</a:t>
            </a:r>
            <a:r>
              <a:rPr lang="en-US" altLang="zh-CN" sz="2800" b="1"/>
              <a:t>alloween</a:t>
            </a:r>
            <a:endParaRPr lang="en-US" altLang="zh-CN" sz="2800" b="1"/>
          </a:p>
        </p:txBody>
      </p:sp>
      <p:sp>
        <p:nvSpPr>
          <p:cNvPr id="4105" name="Rectangle 19"/>
          <p:cNvSpPr>
            <a:spLocks noChangeArrowheads="1"/>
          </p:cNvSpPr>
          <p:nvPr/>
        </p:nvSpPr>
        <p:spPr bwMode="auto">
          <a:xfrm>
            <a:off x="3614058" y="6334780"/>
            <a:ext cx="2109680" cy="523220"/>
          </a:xfrm>
          <a:prstGeom prst="rect">
            <a:avLst/>
          </a:prstGeom>
          <a:noFill/>
          <a:ln w="9525">
            <a:noFill/>
            <a:miter lim="800000"/>
          </a:ln>
        </p:spPr>
        <p:txBody>
          <a:bodyPr wrap="none">
            <a:spAutoFit/>
          </a:bodyPr>
          <a:lstStyle/>
          <a:p>
            <a:pPr>
              <a:spcBef>
                <a:spcPct val="50000"/>
              </a:spcBef>
            </a:pPr>
            <a:r>
              <a:rPr lang="en-US" altLang="zh-CN" sz="2800" b="1" dirty="0">
                <a:solidFill>
                  <a:srgbClr val="FF6600"/>
                </a:solidFill>
              </a:rPr>
              <a:t>N</a:t>
            </a:r>
            <a:r>
              <a:rPr lang="en-US" altLang="zh-CN" sz="2800" b="1" dirty="0"/>
              <a:t>ational </a:t>
            </a:r>
            <a:r>
              <a:rPr lang="en-US" altLang="zh-CN" sz="2800" b="1" dirty="0">
                <a:solidFill>
                  <a:srgbClr val="FF6600"/>
                </a:solidFill>
              </a:rPr>
              <a:t>D</a:t>
            </a:r>
            <a:r>
              <a:rPr lang="en-US" altLang="zh-CN" sz="2800" b="1" dirty="0"/>
              <a:t>ay</a:t>
            </a:r>
            <a:endParaRPr lang="en-US" altLang="zh-CN" sz="2800" b="1" dirty="0"/>
          </a:p>
        </p:txBody>
      </p:sp>
      <p:sp>
        <p:nvSpPr>
          <p:cNvPr id="4106" name="Rectangle 20"/>
          <p:cNvSpPr>
            <a:spLocks noChangeArrowheads="1"/>
          </p:cNvSpPr>
          <p:nvPr/>
        </p:nvSpPr>
        <p:spPr bwMode="auto">
          <a:xfrm>
            <a:off x="0" y="6334126"/>
            <a:ext cx="2220864" cy="523220"/>
          </a:xfrm>
          <a:prstGeom prst="rect">
            <a:avLst/>
          </a:prstGeom>
          <a:noFill/>
          <a:ln w="9525">
            <a:noFill/>
            <a:miter lim="800000"/>
          </a:ln>
        </p:spPr>
        <p:txBody>
          <a:bodyPr wrap="none">
            <a:spAutoFit/>
          </a:bodyPr>
          <a:lstStyle/>
          <a:p>
            <a:pPr>
              <a:spcBef>
                <a:spcPct val="50000"/>
              </a:spcBef>
            </a:pPr>
            <a:r>
              <a:rPr lang="en-US" altLang="zh-CN" sz="2800" b="1">
                <a:solidFill>
                  <a:srgbClr val="FF6600"/>
                </a:solidFill>
              </a:rPr>
              <a:t>T</a:t>
            </a:r>
            <a:r>
              <a:rPr lang="en-US" altLang="zh-CN" sz="2800" b="1"/>
              <a:t>eacher’s </a:t>
            </a:r>
            <a:r>
              <a:rPr lang="en-US" altLang="zh-CN" sz="2800" b="1">
                <a:solidFill>
                  <a:srgbClr val="FF6600"/>
                </a:solidFill>
              </a:rPr>
              <a:t>D</a:t>
            </a:r>
            <a:r>
              <a:rPr lang="en-US" altLang="zh-CN" sz="2800" b="1"/>
              <a:t>ay</a:t>
            </a:r>
            <a:endParaRPr lang="en-US" altLang="zh-CN" sz="2800" b="1"/>
          </a:p>
        </p:txBody>
      </p:sp>
      <p:sp>
        <p:nvSpPr>
          <p:cNvPr id="4107" name="Rectangle 22"/>
          <p:cNvSpPr>
            <a:spLocks noChangeArrowheads="1"/>
          </p:cNvSpPr>
          <p:nvPr/>
        </p:nvSpPr>
        <p:spPr bwMode="auto">
          <a:xfrm>
            <a:off x="9300634" y="2411414"/>
            <a:ext cx="2162810" cy="1168400"/>
          </a:xfrm>
          <a:prstGeom prst="rect">
            <a:avLst/>
          </a:prstGeom>
          <a:noFill/>
          <a:ln w="9525">
            <a:noFill/>
            <a:miter lim="800000"/>
          </a:ln>
        </p:spPr>
        <p:txBody>
          <a:bodyPr wrap="none">
            <a:spAutoFit/>
          </a:bodyPr>
          <a:lstStyle/>
          <a:p>
            <a:pPr>
              <a:spcBef>
                <a:spcPct val="50000"/>
              </a:spcBef>
            </a:pPr>
            <a:r>
              <a:rPr lang="en-US" altLang="zh-CN" sz="2800" b="1">
                <a:solidFill>
                  <a:srgbClr val="FF6600"/>
                </a:solidFill>
              </a:rPr>
              <a:t>M</a:t>
            </a:r>
            <a:r>
              <a:rPr lang="en-US" altLang="zh-CN" sz="2800" b="1"/>
              <a:t>id-Autumn </a:t>
            </a:r>
            <a:endParaRPr lang="en-US" altLang="zh-CN" sz="2800" b="1"/>
          </a:p>
          <a:p>
            <a:pPr>
              <a:spcBef>
                <a:spcPct val="50000"/>
              </a:spcBef>
            </a:pPr>
            <a:r>
              <a:rPr lang="en-US" altLang="zh-CN" sz="2800" b="1">
                <a:solidFill>
                  <a:srgbClr val="FF6600"/>
                </a:solidFill>
              </a:rPr>
              <a:t>F</a:t>
            </a:r>
            <a:r>
              <a:rPr lang="en-US" altLang="zh-CN" sz="2800" b="1"/>
              <a:t>estival</a:t>
            </a:r>
            <a:endParaRPr lang="en-US" altLang="zh-CN" sz="2800" b="1"/>
          </a:p>
        </p:txBody>
      </p:sp>
      <p:sp>
        <p:nvSpPr>
          <p:cNvPr id="4108" name="Rectangle 23"/>
          <p:cNvSpPr>
            <a:spLocks noChangeArrowheads="1"/>
          </p:cNvSpPr>
          <p:nvPr/>
        </p:nvSpPr>
        <p:spPr bwMode="auto">
          <a:xfrm>
            <a:off x="6604000" y="2514601"/>
            <a:ext cx="1101264" cy="523220"/>
          </a:xfrm>
          <a:prstGeom prst="rect">
            <a:avLst/>
          </a:prstGeom>
          <a:noFill/>
          <a:ln w="9525">
            <a:noFill/>
            <a:miter lim="800000"/>
          </a:ln>
        </p:spPr>
        <p:txBody>
          <a:bodyPr wrap="none">
            <a:spAutoFit/>
          </a:bodyPr>
          <a:lstStyle/>
          <a:p>
            <a:pPr>
              <a:spcBef>
                <a:spcPct val="50000"/>
              </a:spcBef>
            </a:pPr>
            <a:r>
              <a:rPr lang="en-US" altLang="zh-CN" sz="2800" b="1">
                <a:solidFill>
                  <a:srgbClr val="FF6600"/>
                </a:solidFill>
              </a:rPr>
              <a:t>E</a:t>
            </a:r>
            <a:r>
              <a:rPr lang="en-US" altLang="zh-CN" sz="2800" b="1"/>
              <a:t>aster</a:t>
            </a:r>
            <a:endParaRPr lang="en-US" altLang="zh-CN" sz="2800" b="1"/>
          </a:p>
        </p:txBody>
      </p:sp>
      <p:sp>
        <p:nvSpPr>
          <p:cNvPr id="4109" name="Rectangle 24"/>
          <p:cNvSpPr>
            <a:spLocks noChangeArrowheads="1"/>
          </p:cNvSpPr>
          <p:nvPr/>
        </p:nvSpPr>
        <p:spPr bwMode="auto">
          <a:xfrm>
            <a:off x="2844801" y="2438401"/>
            <a:ext cx="2964145" cy="523220"/>
          </a:xfrm>
          <a:prstGeom prst="rect">
            <a:avLst/>
          </a:prstGeom>
          <a:noFill/>
          <a:ln w="9525">
            <a:noFill/>
            <a:miter lim="800000"/>
          </a:ln>
        </p:spPr>
        <p:txBody>
          <a:bodyPr wrap="none">
            <a:spAutoFit/>
          </a:bodyPr>
          <a:lstStyle/>
          <a:p>
            <a:r>
              <a:rPr lang="en-US" altLang="zh-CN" sz="2800" b="1" dirty="0" smtClean="0">
                <a:solidFill>
                  <a:srgbClr val="FF6600"/>
                </a:solidFill>
              </a:rPr>
              <a:t>the S</a:t>
            </a:r>
            <a:r>
              <a:rPr lang="en-US" altLang="zh-CN" sz="2800" b="1" dirty="0" smtClean="0"/>
              <a:t>pring </a:t>
            </a:r>
            <a:r>
              <a:rPr lang="en-US" altLang="zh-CN" sz="2800" b="1" dirty="0">
                <a:solidFill>
                  <a:srgbClr val="FF6600"/>
                </a:solidFill>
              </a:rPr>
              <a:t>F</a:t>
            </a:r>
            <a:r>
              <a:rPr lang="en-US" altLang="zh-CN" sz="2800" b="1" dirty="0"/>
              <a:t>estival</a:t>
            </a:r>
            <a:endParaRPr lang="en-US" altLang="zh-CN" sz="2800" b="1" dirty="0"/>
          </a:p>
        </p:txBody>
      </p:sp>
      <p:sp>
        <p:nvSpPr>
          <p:cNvPr id="4111" name="Rectangle 22"/>
          <p:cNvSpPr>
            <a:spLocks noChangeArrowheads="1"/>
          </p:cNvSpPr>
          <p:nvPr/>
        </p:nvSpPr>
        <p:spPr bwMode="auto">
          <a:xfrm>
            <a:off x="6513286" y="6334125"/>
            <a:ext cx="2369457" cy="523875"/>
          </a:xfrm>
          <a:prstGeom prst="rect">
            <a:avLst/>
          </a:prstGeom>
          <a:noFill/>
          <a:ln w="9525">
            <a:noFill/>
            <a:miter lim="800000"/>
          </a:ln>
        </p:spPr>
        <p:txBody>
          <a:bodyPr wrap="square">
            <a:spAutoFit/>
          </a:bodyPr>
          <a:lstStyle/>
          <a:p>
            <a:pPr>
              <a:spcBef>
                <a:spcPct val="50000"/>
              </a:spcBef>
            </a:pPr>
            <a:r>
              <a:rPr lang="en-US" altLang="zh-CN" sz="2800" b="1" dirty="0" smtClean="0">
                <a:solidFill>
                  <a:srgbClr val="FF6600"/>
                </a:solidFill>
              </a:rPr>
              <a:t>T</a:t>
            </a:r>
            <a:r>
              <a:rPr lang="en-US" altLang="zh-CN" sz="2800" b="1" dirty="0" smtClean="0"/>
              <a:t>hanksgiving</a:t>
            </a:r>
            <a:endParaRPr lang="en-US" altLang="zh-CN" sz="2800" b="1" dirty="0"/>
          </a:p>
        </p:txBody>
      </p:sp>
      <p:sp>
        <p:nvSpPr>
          <p:cNvPr id="4112" name="TextBox 19"/>
          <p:cNvSpPr txBox="1">
            <a:spLocks noChangeArrowheads="1"/>
          </p:cNvSpPr>
          <p:nvPr/>
        </p:nvSpPr>
        <p:spPr bwMode="auto">
          <a:xfrm>
            <a:off x="101600" y="3048000"/>
            <a:ext cx="12700000" cy="1116965"/>
          </a:xfrm>
          <a:prstGeom prst="rect">
            <a:avLst/>
          </a:prstGeom>
          <a:noFill/>
          <a:ln w="9525">
            <a:noFill/>
            <a:miter lim="800000"/>
          </a:ln>
        </p:spPr>
        <p:txBody>
          <a:bodyPr>
            <a:spAutoFit/>
          </a:bodyPr>
          <a:lstStyle/>
          <a:p>
            <a:pPr>
              <a:lnSpc>
                <a:spcPts val="4000"/>
              </a:lnSpc>
            </a:pPr>
            <a:r>
              <a:rPr lang="en-US" altLang="zh-CN" sz="3200" b="1">
                <a:solidFill>
                  <a:srgbClr val="0000FF"/>
                </a:solidFill>
              </a:rPr>
              <a:t>What’s your favourite festival?</a:t>
            </a:r>
            <a:endParaRPr lang="en-US" altLang="zh-CN" sz="3200" b="1">
              <a:solidFill>
                <a:srgbClr val="0000FF"/>
              </a:solidFill>
            </a:endParaRPr>
          </a:p>
          <a:p>
            <a:pPr>
              <a:lnSpc>
                <a:spcPts val="4000"/>
              </a:lnSpc>
            </a:pPr>
            <a:r>
              <a:rPr lang="en-US" altLang="zh-CN" sz="3200" b="1">
                <a:solidFill>
                  <a:srgbClr val="0000FF"/>
                </a:solidFill>
              </a:rPr>
              <a:t>My favourite festival is _____.</a:t>
            </a:r>
            <a:endParaRPr lang="zh-CN" altLang="en-US" sz="2800" b="1">
              <a:solidFill>
                <a:srgbClr val="0000FF"/>
              </a:solidFill>
            </a:endParaRPr>
          </a:p>
        </p:txBody>
      </p:sp>
      <p:pic>
        <p:nvPicPr>
          <p:cNvPr id="17" name="图片 1"/>
          <p:cNvPicPr>
            <a:picLocks noChangeAspect="1" noChangeArrowheads="1"/>
          </p:cNvPicPr>
          <p:nvPr/>
        </p:nvPicPr>
        <p:blipFill>
          <a:blip r:embed="rId6" cstate="print"/>
          <a:srcRect/>
          <a:stretch>
            <a:fillRect/>
          </a:stretch>
        </p:blipFill>
        <p:spPr bwMode="auto">
          <a:xfrm>
            <a:off x="3298372" y="4180114"/>
            <a:ext cx="2797629" cy="2133600"/>
          </a:xfrm>
          <a:prstGeom prst="rect">
            <a:avLst/>
          </a:prstGeom>
          <a:noFill/>
          <a:ln w="9525">
            <a:noFill/>
            <a:miter lim="800000"/>
            <a:headEnd/>
            <a:tailEnd/>
          </a:ln>
        </p:spPr>
      </p:pic>
      <p:pic>
        <p:nvPicPr>
          <p:cNvPr id="18" name="图片 1"/>
          <p:cNvPicPr>
            <a:picLocks noChangeAspect="1" noChangeArrowheads="1"/>
          </p:cNvPicPr>
          <p:nvPr/>
        </p:nvPicPr>
        <p:blipFill>
          <a:blip r:embed="rId7" cstate="print"/>
          <a:srcRect/>
          <a:stretch>
            <a:fillRect/>
          </a:stretch>
        </p:blipFill>
        <p:spPr bwMode="auto">
          <a:xfrm>
            <a:off x="9202001" y="4256315"/>
            <a:ext cx="2794056" cy="1959428"/>
          </a:xfrm>
          <a:prstGeom prst="rect">
            <a:avLst/>
          </a:prstGeom>
          <a:noFill/>
          <a:ln w="9525">
            <a:noFill/>
            <a:miter lim="800000"/>
            <a:headEnd/>
            <a:tailEnd/>
          </a:ln>
        </p:spPr>
      </p:pic>
      <p:pic>
        <p:nvPicPr>
          <p:cNvPr id="19" name="图片 6"/>
          <p:cNvPicPr>
            <a:picLocks noChangeAspect="1" noChangeArrowheads="1"/>
          </p:cNvPicPr>
          <p:nvPr/>
        </p:nvPicPr>
        <p:blipFill>
          <a:blip r:embed="rId8" cstate="print"/>
          <a:srcRect/>
          <a:stretch>
            <a:fillRect/>
          </a:stretch>
        </p:blipFill>
        <p:spPr bwMode="auto">
          <a:xfrm>
            <a:off x="6198980" y="4223657"/>
            <a:ext cx="2945020" cy="2002972"/>
          </a:xfrm>
          <a:prstGeom prst="rect">
            <a:avLst/>
          </a:prstGeom>
          <a:noFill/>
          <a:ln w="9525">
            <a:noFill/>
            <a:miter lim="800000"/>
            <a:headEnd/>
            <a:tailEnd/>
          </a:ln>
        </p:spPr>
      </p:pic>
      <p:sp>
        <p:nvSpPr>
          <p:cNvPr id="20" name="Rectangle 22"/>
          <p:cNvSpPr>
            <a:spLocks noChangeArrowheads="1"/>
          </p:cNvSpPr>
          <p:nvPr/>
        </p:nvSpPr>
        <p:spPr bwMode="auto">
          <a:xfrm>
            <a:off x="9593943" y="6192610"/>
            <a:ext cx="2369457" cy="523875"/>
          </a:xfrm>
          <a:prstGeom prst="rect">
            <a:avLst/>
          </a:prstGeom>
          <a:noFill/>
          <a:ln w="9525">
            <a:noFill/>
            <a:miter lim="800000"/>
          </a:ln>
        </p:spPr>
        <p:txBody>
          <a:bodyPr wrap="square">
            <a:spAutoFit/>
          </a:bodyPr>
          <a:lstStyle/>
          <a:p>
            <a:pPr>
              <a:spcBef>
                <a:spcPct val="50000"/>
              </a:spcBef>
            </a:pPr>
            <a:r>
              <a:rPr lang="en-US" altLang="zh-CN" sz="2800" b="1" dirty="0" smtClean="0">
                <a:solidFill>
                  <a:srgbClr val="FF6600"/>
                </a:solidFill>
              </a:rPr>
              <a:t>C</a:t>
            </a:r>
            <a:r>
              <a:rPr lang="en-US" altLang="zh-CN" sz="2800" b="1" dirty="0" smtClean="0"/>
              <a:t>hildren’s</a:t>
            </a:r>
            <a:r>
              <a:rPr lang="en-US" altLang="zh-CN" sz="2800" b="1" dirty="0" smtClean="0">
                <a:solidFill>
                  <a:srgbClr val="FF6600"/>
                </a:solidFill>
              </a:rPr>
              <a:t> D</a:t>
            </a:r>
            <a:r>
              <a:rPr lang="en-US" altLang="zh-CN" sz="2800" b="1" dirty="0" smtClean="0"/>
              <a:t>ay</a:t>
            </a:r>
            <a:endParaRPr lang="en-US" altLang="zh-CN"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12"/>
                                        </p:tgtEl>
                                        <p:attrNameLst>
                                          <p:attrName>style.visibility</p:attrName>
                                        </p:attrNameLst>
                                      </p:cBhvr>
                                      <p:to>
                                        <p:strVal val="visible"/>
                                      </p:to>
                                    </p:set>
                                    <p:animEffect transition="in" filter="blinds(horizontal)">
                                      <p:cBhvr>
                                        <p:cTn id="7" dur="500"/>
                                        <p:tgtEl>
                                          <p:spTgt spid="4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52f808a44feceff5c6e9bde8c705dd0e"/>
          <p:cNvPicPr>
            <a:picLocks noChangeAspect="1"/>
          </p:cNvPicPr>
          <p:nvPr/>
        </p:nvPicPr>
        <p:blipFill>
          <a:blip r:embed="rId1"/>
          <a:stretch>
            <a:fillRect/>
          </a:stretch>
        </p:blipFill>
        <p:spPr>
          <a:xfrm>
            <a:off x="412115" y="431800"/>
            <a:ext cx="11168380" cy="6090285"/>
          </a:xfrm>
          <a:prstGeom prst="rect">
            <a:avLst/>
          </a:prstGeom>
        </p:spPr>
      </p:pic>
      <p:pic>
        <p:nvPicPr>
          <p:cNvPr id="3" name="图片 2" descr="efbeb1902eb4a2565ee0b0d354ae23a2b6cdb93e2852c-vFbWRL_fw658"/>
          <p:cNvPicPr>
            <a:picLocks noChangeAspect="1"/>
          </p:cNvPicPr>
          <p:nvPr/>
        </p:nvPicPr>
        <p:blipFill>
          <a:blip r:embed="rId2"/>
          <a:stretch>
            <a:fillRect/>
          </a:stretch>
        </p:blipFill>
        <p:spPr>
          <a:xfrm>
            <a:off x="412115" y="324485"/>
            <a:ext cx="11167745" cy="6223635"/>
          </a:xfrm>
          <a:prstGeom prst="rect">
            <a:avLst/>
          </a:prstGeom>
        </p:spPr>
      </p:pic>
      <p:pic>
        <p:nvPicPr>
          <p:cNvPr id="4" name="图片 3" descr="20110619013529993"/>
          <p:cNvPicPr>
            <a:picLocks noChangeAspect="1"/>
          </p:cNvPicPr>
          <p:nvPr/>
        </p:nvPicPr>
        <p:blipFill>
          <a:blip r:embed="rId3"/>
          <a:stretch>
            <a:fillRect/>
          </a:stretch>
        </p:blipFill>
        <p:spPr>
          <a:xfrm>
            <a:off x="412115" y="324485"/>
            <a:ext cx="11167745" cy="6396355"/>
          </a:xfrm>
          <a:prstGeom prst="rect">
            <a:avLst/>
          </a:prstGeom>
        </p:spPr>
      </p:pic>
      <p:pic>
        <p:nvPicPr>
          <p:cNvPr id="5" name="图片 4" descr="1316854"/>
          <p:cNvPicPr>
            <a:picLocks noChangeAspect="1"/>
          </p:cNvPicPr>
          <p:nvPr/>
        </p:nvPicPr>
        <p:blipFill>
          <a:blip r:embed="rId4"/>
          <a:stretch>
            <a:fillRect/>
          </a:stretch>
        </p:blipFill>
        <p:spPr>
          <a:xfrm>
            <a:off x="412115" y="324485"/>
            <a:ext cx="11167745" cy="6396355"/>
          </a:xfrm>
          <a:prstGeom prst="rect">
            <a:avLst/>
          </a:prstGeom>
        </p:spPr>
      </p:pic>
      <p:pic>
        <p:nvPicPr>
          <p:cNvPr id="6" name="图片 5" descr="zsl5"/>
          <p:cNvPicPr>
            <a:picLocks noChangeAspect="1"/>
          </p:cNvPicPr>
          <p:nvPr/>
        </p:nvPicPr>
        <p:blipFill>
          <a:blip r:embed="rId5"/>
          <a:stretch>
            <a:fillRect/>
          </a:stretch>
        </p:blipFill>
        <p:spPr>
          <a:xfrm>
            <a:off x="412115" y="324485"/>
            <a:ext cx="11168380" cy="63969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385" decel="100000"/>
                                        <p:tgtEl>
                                          <p:spTgt spid="3"/>
                                        </p:tgtEl>
                                      </p:cBhvr>
                                    </p:animEffect>
                                    <p:animScale>
                                      <p:cBhvr>
                                        <p:cTn id="13" dur="385" decel="100000"/>
                                        <p:tgtEl>
                                          <p:spTgt spid="3"/>
                                        </p:tgtEl>
                                      </p:cBhvr>
                                      <p:from x="10000" y="10000"/>
                                      <p:to x="200000" y="450000"/>
                                    </p:animScale>
                                    <p:animScale>
                                      <p:cBhvr>
                                        <p:cTn id="14" dur="615" accel="100000" fill="hold">
                                          <p:stCondLst>
                                            <p:cond delay="385"/>
                                          </p:stCondLst>
                                        </p:cTn>
                                        <p:tgtEl>
                                          <p:spTgt spid="3"/>
                                        </p:tgtEl>
                                      </p:cBhvr>
                                      <p:from x="200000" y="450000"/>
                                      <p:to x="100000" y="100000"/>
                                    </p:animScale>
                                    <p:set>
                                      <p:cBhvr>
                                        <p:cTn id="15" dur="385" fill="hold"/>
                                        <p:tgtEl>
                                          <p:spTgt spid="3"/>
                                        </p:tgtEl>
                                        <p:attrNameLst>
                                          <p:attrName>ppt_x</p:attrName>
                                        </p:attrNameLst>
                                      </p:cBhvr>
                                      <p:to>
                                        <p:strVal val="(0.5)"/>
                                      </p:to>
                                    </p:set>
                                    <p:anim from="(0.5)" to="(#ppt_x)" calcmode="lin" valueType="num">
                                      <p:cBhvr>
                                        <p:cTn id="16" dur="615" accel="100000" fill="hold">
                                          <p:stCondLst>
                                            <p:cond delay="385"/>
                                          </p:stCondLst>
                                        </p:cTn>
                                        <p:tgtEl>
                                          <p:spTgt spid="3"/>
                                        </p:tgtEl>
                                        <p:attrNameLst>
                                          <p:attrName>ppt_x</p:attrName>
                                        </p:attrNameLst>
                                      </p:cBhvr>
                                    </p:anim>
                                    <p:set>
                                      <p:cBhvr>
                                        <p:cTn id="17" dur="385" fill="hold"/>
                                        <p:tgtEl>
                                          <p:spTgt spid="3"/>
                                        </p:tgtEl>
                                        <p:attrNameLst>
                                          <p:attrName>ppt_y</p:attrName>
                                        </p:attrNameLst>
                                      </p:cBhvr>
                                      <p:to>
                                        <p:strVal val="(#ppt_y+0.4)"/>
                                      </p:to>
                                    </p:set>
                                    <p:anim from="(#ppt_y+0.4)" to="(#ppt_y)" calcmode="lin" valueType="num">
                                      <p:cBhvr>
                                        <p:cTn id="18" dur="615" accel="100000" fill="hold">
                                          <p:stCondLst>
                                            <p:cond delay="385"/>
                                          </p:stCondLst>
                                        </p:cTn>
                                        <p:tgtEl>
                                          <p:spTgt spid="3"/>
                                        </p:tgtEl>
                                        <p:attrNameLst>
                                          <p:attrName>ppt_y</p:attrName>
                                        </p:attrNameLst>
                                      </p:cBhvr>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amond(in)">
                                      <p:cBhvr>
                                        <p:cTn id="29" dur="1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checkerboard(across)">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descr="20251_20120216133511517200_1"/>
          <p:cNvPicPr>
            <a:picLocks noChangeAspect="1"/>
          </p:cNvPicPr>
          <p:nvPr/>
        </p:nvPicPr>
        <p:blipFill>
          <a:blip r:embed="rId1" cstate="print"/>
          <a:srcRect t="3787" r="3542"/>
          <a:stretch>
            <a:fillRect/>
          </a:stretch>
        </p:blipFill>
        <p:spPr>
          <a:xfrm>
            <a:off x="0" y="-47625"/>
            <a:ext cx="12192000" cy="6843395"/>
          </a:xfrm>
          <a:prstGeom prst="rect">
            <a:avLst/>
          </a:prstGeom>
          <a:noFill/>
          <a:ln w="9525">
            <a:noFill/>
          </a:ln>
        </p:spPr>
      </p:pic>
      <p:sp>
        <p:nvSpPr>
          <p:cNvPr id="43010" name="Text Box 3"/>
          <p:cNvSpPr txBox="1"/>
          <p:nvPr/>
        </p:nvSpPr>
        <p:spPr>
          <a:xfrm>
            <a:off x="1080135" y="150495"/>
            <a:ext cx="6619240" cy="6557010"/>
          </a:xfrm>
          <a:prstGeom prst="rect">
            <a:avLst/>
          </a:prstGeom>
          <a:solidFill>
            <a:schemeClr val="bg1"/>
          </a:solidFill>
          <a:ln w="9525">
            <a:noFill/>
          </a:ln>
        </p:spPr>
        <p:txBody>
          <a:bodyPr wrap="none" lIns="90170" tIns="46990" rIns="90170" bIns="46990" anchor="t">
            <a:spAutoFit/>
          </a:bodyPr>
          <a:lstStyle/>
          <a:p>
            <a:pPr algn="l" eaLnBrk="0" hangingPunct="0"/>
            <a:r>
              <a:rPr lang="zh-CN" altLang="en-US" sz="3600" b="1" i="1" dirty="0">
                <a:solidFill>
                  <a:srgbClr val="080808"/>
                </a:solidFill>
                <a:latin typeface="Times New Roman" panose="02020603050405020304" pitchFamily="18" charset="0"/>
                <a:ea typeface="宋体" panose="02010600030101010101" pitchFamily="2" charset="-122"/>
              </a:rPr>
              <a:t>Thank you for </a:t>
            </a:r>
            <a:r>
              <a:rPr lang="zh-CN" altLang="en-US" sz="3600" b="1" i="1" dirty="0">
                <a:solidFill>
                  <a:srgbClr val="080808"/>
                </a:solidFill>
                <a:latin typeface="Times New Roman" panose="02020603050405020304" pitchFamily="18" charset="0"/>
                <a:ea typeface="宋体" panose="02010600030101010101" pitchFamily="2" charset="-122"/>
                <a:sym typeface="+mn-ea"/>
              </a:rPr>
              <a:t>singing me a song</a:t>
            </a:r>
            <a:r>
              <a:rPr lang="zh-CN" altLang="en-US" sz="3600" b="1" i="1" dirty="0">
                <a:solidFill>
                  <a:srgbClr val="080808"/>
                </a:solidFill>
                <a:latin typeface="Times New Roman" panose="02020603050405020304" pitchFamily="18" charset="0"/>
                <a:ea typeface="宋体" panose="02010600030101010101" pitchFamily="2" charset="-122"/>
              </a:rPr>
              <a:t>.</a:t>
            </a:r>
            <a:endParaRPr lang="zh-CN" altLang="en-US" sz="3600" b="1" i="1" dirty="0">
              <a:solidFill>
                <a:srgbClr val="080808"/>
              </a:solidFill>
              <a:latin typeface="Times New Roman" panose="02020603050405020304" pitchFamily="18" charset="0"/>
              <a:ea typeface="宋体" panose="02010600030101010101" pitchFamily="2" charset="-122"/>
            </a:endParaRPr>
          </a:p>
          <a:p>
            <a:pPr algn="l" eaLnBrk="0" hangingPunct="0"/>
            <a:r>
              <a:rPr lang="zh-CN" altLang="en-US" sz="2400" b="1" i="1" dirty="0">
                <a:solidFill>
                  <a:srgbClr val="FF0000"/>
                </a:solidFill>
                <a:latin typeface="Times New Roman" panose="02020603050405020304" pitchFamily="18" charset="0"/>
                <a:ea typeface="宋体" panose="02010600030101010101" pitchFamily="2" charset="-122"/>
              </a:rPr>
              <a:t>（谢谢您为我唱歌）</a:t>
            </a:r>
            <a:endParaRPr lang="zh-CN" altLang="en-US" sz="2400" b="1" i="1" dirty="0">
              <a:solidFill>
                <a:srgbClr val="FF0000"/>
              </a:solidFill>
              <a:latin typeface="Times New Roman" panose="02020603050405020304" pitchFamily="18" charset="0"/>
              <a:ea typeface="宋体" panose="02010600030101010101" pitchFamily="2" charset="-122"/>
            </a:endParaRPr>
          </a:p>
          <a:p>
            <a:pPr algn="l" eaLnBrk="0" hangingPunct="0"/>
            <a:r>
              <a:rPr lang="zh-CN" altLang="en-US" sz="3600" b="1" i="1" dirty="0">
                <a:solidFill>
                  <a:srgbClr val="080808"/>
                </a:solidFill>
                <a:latin typeface="Times New Roman" panose="02020603050405020304" pitchFamily="18" charset="0"/>
                <a:ea typeface="宋体" panose="02010600030101010101" pitchFamily="2" charset="-122"/>
              </a:rPr>
              <a:t>Thank you for reading me a book.</a:t>
            </a:r>
            <a:endParaRPr lang="zh-CN" altLang="en-US" sz="3600" b="1" i="1" dirty="0">
              <a:solidFill>
                <a:srgbClr val="080808"/>
              </a:solidFill>
              <a:latin typeface="Times New Roman" panose="02020603050405020304" pitchFamily="18" charset="0"/>
              <a:ea typeface="宋体" panose="02010600030101010101" pitchFamily="2" charset="-122"/>
            </a:endParaRPr>
          </a:p>
          <a:p>
            <a:pPr algn="l" eaLnBrk="0" hangingPunct="0"/>
            <a:r>
              <a:rPr lang="zh-CN" altLang="en-US" sz="2400" b="1" i="1" dirty="0">
                <a:solidFill>
                  <a:srgbClr val="FF0000"/>
                </a:solidFill>
                <a:latin typeface="Times New Roman" panose="02020603050405020304" pitchFamily="18" charset="0"/>
                <a:ea typeface="宋体" panose="02010600030101010101" pitchFamily="2" charset="-122"/>
              </a:rPr>
              <a:t>（谢谢您为我读书）</a:t>
            </a:r>
            <a:endParaRPr lang="zh-CN" altLang="en-US" sz="2400" b="1" i="1" dirty="0">
              <a:solidFill>
                <a:srgbClr val="FF0000"/>
              </a:solidFill>
              <a:latin typeface="Times New Roman" panose="02020603050405020304" pitchFamily="18" charset="0"/>
              <a:ea typeface="宋体" panose="02010600030101010101" pitchFamily="2" charset="-122"/>
            </a:endParaRPr>
          </a:p>
          <a:p>
            <a:pPr algn="l" eaLnBrk="0" hangingPunct="0"/>
            <a:r>
              <a:rPr lang="zh-CN" altLang="en-US" sz="3600" b="1" i="1" dirty="0">
                <a:solidFill>
                  <a:srgbClr val="080808"/>
                </a:solidFill>
                <a:latin typeface="Times New Roman" panose="02020603050405020304" pitchFamily="18" charset="0"/>
                <a:ea typeface="宋体" panose="02010600030101010101" pitchFamily="2" charset="-122"/>
              </a:rPr>
              <a:t>Thank you for </a:t>
            </a:r>
            <a:r>
              <a:rPr lang="en-US" altLang="zh-CN" sz="3600" b="1" i="1" dirty="0">
                <a:solidFill>
                  <a:srgbClr val="080808"/>
                </a:solidFill>
                <a:latin typeface="Times New Roman" panose="02020603050405020304" pitchFamily="18" charset="0"/>
                <a:ea typeface="宋体" panose="02010600030101010101" pitchFamily="2" charset="-122"/>
                <a:sym typeface="+mn-ea"/>
              </a:rPr>
              <a:t>looking after</a:t>
            </a:r>
            <a:r>
              <a:rPr lang="zh-CN" altLang="en-US" sz="3600" b="1" i="1" dirty="0">
                <a:solidFill>
                  <a:srgbClr val="080808"/>
                </a:solidFill>
                <a:latin typeface="Times New Roman" panose="02020603050405020304" pitchFamily="18" charset="0"/>
                <a:ea typeface="宋体" panose="02010600030101010101" pitchFamily="2" charset="-122"/>
                <a:sym typeface="+mn-ea"/>
              </a:rPr>
              <a:t> me</a:t>
            </a:r>
            <a:r>
              <a:rPr lang="zh-CN" altLang="en-US" sz="3600" b="1" i="1" dirty="0">
                <a:solidFill>
                  <a:srgbClr val="080808"/>
                </a:solidFill>
                <a:latin typeface="Times New Roman" panose="02020603050405020304" pitchFamily="18" charset="0"/>
                <a:ea typeface="宋体" panose="02010600030101010101" pitchFamily="2" charset="-122"/>
              </a:rPr>
              <a:t>.</a:t>
            </a:r>
            <a:endParaRPr lang="zh-CN" altLang="en-US" sz="3600" b="1" i="1" dirty="0">
              <a:solidFill>
                <a:srgbClr val="080808"/>
              </a:solidFill>
              <a:latin typeface="Times New Roman" panose="02020603050405020304" pitchFamily="18" charset="0"/>
              <a:ea typeface="宋体" panose="02010600030101010101" pitchFamily="2" charset="-122"/>
            </a:endParaRPr>
          </a:p>
          <a:p>
            <a:pPr algn="l" eaLnBrk="0" hangingPunct="0"/>
            <a:r>
              <a:rPr lang="zh-CN" altLang="en-US" sz="2400" b="1" i="1" dirty="0">
                <a:solidFill>
                  <a:srgbClr val="FF0000"/>
                </a:solidFill>
                <a:latin typeface="Times New Roman" panose="02020603050405020304" pitchFamily="18" charset="0"/>
                <a:ea typeface="宋体" panose="02010600030101010101" pitchFamily="2" charset="-122"/>
              </a:rPr>
              <a:t>（谢谢您照顾我）</a:t>
            </a:r>
            <a:endParaRPr lang="zh-CN" altLang="en-US" sz="2400" b="1" i="1" dirty="0">
              <a:solidFill>
                <a:srgbClr val="FF0000"/>
              </a:solidFill>
              <a:latin typeface="Times New Roman" panose="02020603050405020304" pitchFamily="18" charset="0"/>
              <a:ea typeface="宋体" panose="02010600030101010101" pitchFamily="2" charset="-122"/>
            </a:endParaRPr>
          </a:p>
          <a:p>
            <a:pPr algn="l" eaLnBrk="0" hangingPunct="0"/>
            <a:r>
              <a:rPr lang="zh-CN" altLang="en-US" sz="3600" b="1" i="1" dirty="0">
                <a:solidFill>
                  <a:srgbClr val="080808"/>
                </a:solidFill>
                <a:latin typeface="Times New Roman" panose="02020603050405020304" pitchFamily="18" charset="0"/>
                <a:ea typeface="宋体" panose="02010600030101010101" pitchFamily="2" charset="-122"/>
              </a:rPr>
              <a:t>Thank you for </a:t>
            </a:r>
            <a:r>
              <a:rPr lang="en-US" altLang="zh-CN" sz="3600" b="1" i="1" dirty="0">
                <a:solidFill>
                  <a:srgbClr val="080808"/>
                </a:solidFill>
                <a:latin typeface="Times New Roman" panose="02020603050405020304" pitchFamily="18" charset="0"/>
                <a:ea typeface="宋体" panose="02010600030101010101" pitchFamily="2" charset="-122"/>
              </a:rPr>
              <a:t>teaching me</a:t>
            </a:r>
            <a:r>
              <a:rPr lang="zh-CN" altLang="en-US" sz="3600" b="1" i="1" dirty="0">
                <a:solidFill>
                  <a:srgbClr val="080808"/>
                </a:solidFill>
                <a:latin typeface="Times New Roman" panose="02020603050405020304" pitchFamily="18" charset="0"/>
                <a:ea typeface="宋体" panose="02010600030101010101" pitchFamily="2" charset="-122"/>
              </a:rPr>
              <a:t>.</a:t>
            </a:r>
            <a:endParaRPr lang="zh-CN" altLang="en-US" sz="3600" b="1" i="1" dirty="0">
              <a:solidFill>
                <a:srgbClr val="080808"/>
              </a:solidFill>
              <a:latin typeface="Times New Roman" panose="02020603050405020304" pitchFamily="18" charset="0"/>
              <a:ea typeface="宋体" panose="02010600030101010101" pitchFamily="2" charset="-122"/>
            </a:endParaRPr>
          </a:p>
          <a:p>
            <a:pPr algn="l" eaLnBrk="0" hangingPunct="0"/>
            <a:r>
              <a:rPr lang="zh-CN" altLang="en-US" sz="2400" b="1" i="1" dirty="0">
                <a:solidFill>
                  <a:srgbClr val="FF0000"/>
                </a:solidFill>
                <a:latin typeface="Times New Roman" panose="02020603050405020304" pitchFamily="18" charset="0"/>
                <a:ea typeface="宋体" panose="02010600030101010101" pitchFamily="2" charset="-122"/>
              </a:rPr>
              <a:t>（谢谢您教我知识！）</a:t>
            </a:r>
            <a:endParaRPr lang="zh-CN" altLang="en-US" sz="2400" b="1" i="1" dirty="0">
              <a:solidFill>
                <a:srgbClr val="FF0000"/>
              </a:solidFill>
              <a:latin typeface="Times New Roman" panose="02020603050405020304" pitchFamily="18" charset="0"/>
              <a:ea typeface="宋体" panose="02010600030101010101" pitchFamily="2" charset="-122"/>
            </a:endParaRPr>
          </a:p>
          <a:p>
            <a:pPr algn="l" eaLnBrk="0" hangingPunct="0"/>
            <a:r>
              <a:rPr lang="zh-CN" altLang="en-US" sz="3600" b="1" i="1" dirty="0">
                <a:solidFill>
                  <a:srgbClr val="080808"/>
                </a:solidFill>
                <a:latin typeface="Times New Roman" panose="02020603050405020304" pitchFamily="18" charset="0"/>
                <a:ea typeface="宋体" panose="02010600030101010101" pitchFamily="2" charset="-122"/>
              </a:rPr>
              <a:t>Thank you my momy!</a:t>
            </a:r>
            <a:endParaRPr lang="zh-CN" altLang="en-US" sz="3600" b="1" i="1" dirty="0">
              <a:solidFill>
                <a:srgbClr val="080808"/>
              </a:solidFill>
              <a:latin typeface="Times New Roman" panose="02020603050405020304" pitchFamily="18" charset="0"/>
              <a:ea typeface="宋体" panose="02010600030101010101" pitchFamily="2" charset="-122"/>
            </a:endParaRPr>
          </a:p>
          <a:p>
            <a:pPr algn="l" eaLnBrk="0" hangingPunct="0"/>
            <a:r>
              <a:rPr lang="zh-CN" altLang="en-US" sz="3600" b="1" i="1" dirty="0">
                <a:solidFill>
                  <a:srgbClr val="080808"/>
                </a:solidFill>
                <a:latin typeface="Times New Roman" panose="02020603050405020304" pitchFamily="18" charset="0"/>
                <a:ea typeface="宋体" panose="02010600030101010101" pitchFamily="2" charset="-122"/>
              </a:rPr>
              <a:t>Thank you my dady!</a:t>
            </a:r>
            <a:endParaRPr lang="zh-CN" altLang="en-US" sz="3600" b="1" i="1" dirty="0">
              <a:solidFill>
                <a:srgbClr val="080808"/>
              </a:solidFill>
              <a:latin typeface="Times New Roman" panose="02020603050405020304" pitchFamily="18" charset="0"/>
              <a:ea typeface="宋体" panose="02010600030101010101" pitchFamily="2" charset="-122"/>
            </a:endParaRPr>
          </a:p>
          <a:p>
            <a:pPr algn="l" eaLnBrk="0" hangingPunct="0"/>
            <a:r>
              <a:rPr lang="en-US" altLang="zh-CN" sz="3600" b="1" i="1" dirty="0">
                <a:solidFill>
                  <a:srgbClr val="080808"/>
                </a:solidFill>
                <a:latin typeface="Times New Roman" panose="02020603050405020304" pitchFamily="18" charset="0"/>
                <a:ea typeface="宋体" panose="02010600030101010101" pitchFamily="2" charset="-122"/>
              </a:rPr>
              <a:t>Thank you my teacher!</a:t>
            </a:r>
            <a:endParaRPr lang="zh-CN" altLang="en-US" sz="3600" b="1" i="1" dirty="0">
              <a:solidFill>
                <a:srgbClr val="080808"/>
              </a:solidFill>
              <a:latin typeface="Times New Roman" panose="02020603050405020304" pitchFamily="18" charset="0"/>
              <a:ea typeface="宋体" panose="02010600030101010101" pitchFamily="2" charset="-122"/>
            </a:endParaRPr>
          </a:p>
          <a:p>
            <a:pPr algn="l" eaLnBrk="0" hangingPunct="0"/>
            <a:r>
              <a:rPr lang="zh-CN" altLang="en-US" sz="3600" b="1" i="1" dirty="0">
                <a:solidFill>
                  <a:srgbClr val="080808"/>
                </a:solidFill>
                <a:latin typeface="Times New Roman" panose="02020603050405020304" pitchFamily="18" charset="0"/>
                <a:ea typeface="宋体" panose="02010600030101010101" pitchFamily="2" charset="-122"/>
              </a:rPr>
              <a:t>I know you love me!</a:t>
            </a:r>
            <a:endParaRPr lang="zh-CN" altLang="en-US" sz="3600" b="1" i="1" dirty="0">
              <a:solidFill>
                <a:srgbClr val="080808"/>
              </a:solidFill>
              <a:latin typeface="Times New Roman" panose="02020603050405020304" pitchFamily="18" charset="0"/>
              <a:ea typeface="宋体" panose="02010600030101010101" pitchFamily="2" charset="-122"/>
            </a:endParaRPr>
          </a:p>
          <a:p>
            <a:pPr algn="l" eaLnBrk="0" hangingPunct="0"/>
            <a:r>
              <a:rPr lang="zh-CN" altLang="en-US" sz="3600" b="1" i="1" dirty="0">
                <a:solidFill>
                  <a:srgbClr val="080808"/>
                </a:solidFill>
                <a:latin typeface="Times New Roman" panose="02020603050405020304" pitchFamily="18" charset="0"/>
                <a:ea typeface="宋体" panose="02010600030101010101" pitchFamily="2" charset="-122"/>
              </a:rPr>
              <a:t>And I love you, too!</a:t>
            </a:r>
            <a:endParaRPr lang="zh-CN" altLang="en-US" dirty="0">
              <a:latin typeface="Arial" panose="020B0604020202020204" pitchFamily="34" charset="0"/>
              <a:ea typeface="宋体" panose="02010600030101010101" pitchFamily="2" charset="-122"/>
            </a:endParaRPr>
          </a:p>
        </p:txBody>
      </p:sp>
      <p:pic>
        <p:nvPicPr>
          <p:cNvPr id="2" name="铃声-Kiss The Rain(钢琴曲)(59秒铃声版)">
            <a:hlinkClick r:id="" action="ppaction://media"/>
          </p:cNvPr>
          <p:cNvPicPr/>
          <p:nvPr>
            <a:audioFile r:link="rId2"/>
            <p:extLst>
              <p:ext uri="{DAA4B4D4-6D71-4841-9C94-3DE7FCFB9230}">
                <p14:media xmlns:p14="http://schemas.microsoft.com/office/powerpoint/2010/main" r:link="rId3"/>
              </p:ext>
            </p:extLst>
          </p:nvPr>
        </p:nvPicPr>
        <p:blipFill>
          <a:blip r:embed="rId4"/>
          <a:stretch>
            <a:fillRect/>
          </a:stretch>
        </p:blipFill>
        <p:spPr>
          <a:xfrm>
            <a:off x="7044055" y="5051425"/>
            <a:ext cx="1370330" cy="1109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2">
                <p:cTn id="7"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rBEbSlNyuREIAAAAAAGC7KBzcUIAAAtDwLH_-sAAYME964"/>
          <p:cNvPicPr>
            <a:picLocks noChangeAspect="1"/>
          </p:cNvPicPr>
          <p:nvPr/>
        </p:nvPicPr>
        <p:blipFill>
          <a:blip r:embed="rId1" cstate="print"/>
          <a:stretch>
            <a:fillRect/>
          </a:stretch>
        </p:blipFill>
        <p:spPr>
          <a:xfrm>
            <a:off x="-41275" y="0"/>
            <a:ext cx="12468225" cy="6858000"/>
          </a:xfrm>
          <a:prstGeom prst="rect">
            <a:avLst/>
          </a:prstGeom>
          <a:noFill/>
          <a:ln w="9525">
            <a:noFill/>
          </a:ln>
        </p:spPr>
      </p:pic>
      <p:sp>
        <p:nvSpPr>
          <p:cNvPr id="41986" name="Text Box 3"/>
          <p:cNvSpPr txBox="1"/>
          <p:nvPr/>
        </p:nvSpPr>
        <p:spPr>
          <a:xfrm>
            <a:off x="1828800" y="1198245"/>
            <a:ext cx="9177655" cy="4923155"/>
          </a:xfrm>
          <a:prstGeom prst="rect">
            <a:avLst/>
          </a:prstGeom>
          <a:noFill/>
          <a:ln w="9525">
            <a:noFill/>
          </a:ln>
        </p:spPr>
        <p:txBody>
          <a:bodyPr wrap="square" anchor="t">
            <a:spAutoFit/>
          </a:bodyPr>
          <a:lstStyle/>
          <a:p>
            <a:pPr eaLnBrk="0" hangingPunct="0"/>
            <a:r>
              <a:rPr lang="en-US" altLang="zh-CN" sz="5400" b="1" dirty="0">
                <a:solidFill>
                  <a:srgbClr val="FF0000"/>
                </a:solidFill>
                <a:latin typeface="Comic Sans MS" panose="030F0702030302020204" pitchFamily="66" charset="0"/>
                <a:ea typeface="宋体" panose="02010600030101010101" pitchFamily="2" charset="-122"/>
              </a:rPr>
              <a:t>Love will make us more beautiful and powerful.</a:t>
            </a:r>
            <a:endParaRPr lang="en-US" altLang="zh-CN" sz="5400" b="1" dirty="0">
              <a:solidFill>
                <a:srgbClr val="FF0000"/>
              </a:solidFill>
              <a:latin typeface="Comic Sans MS" panose="030F0702030302020204" pitchFamily="66" charset="0"/>
              <a:ea typeface="宋体" panose="02010600030101010101" pitchFamily="2" charset="-122"/>
            </a:endParaRPr>
          </a:p>
          <a:p>
            <a:pPr eaLnBrk="0" hangingPunct="0"/>
            <a:r>
              <a:rPr lang="zh-CN" altLang="en-US" sz="4400" b="1" dirty="0">
                <a:solidFill>
                  <a:srgbClr val="FF0000"/>
                </a:solidFill>
                <a:latin typeface="Comic Sans MS" panose="030F0702030302020204" pitchFamily="66" charset="0"/>
                <a:ea typeface="宋体" panose="02010600030101010101" pitchFamily="2" charset="-122"/>
              </a:rPr>
              <a:t>爱让我们更美丽，更强大。</a:t>
            </a:r>
            <a:r>
              <a:rPr lang="en-US" altLang="zh-CN" sz="5400" b="1" dirty="0">
                <a:solidFill>
                  <a:srgbClr val="FF0000"/>
                </a:solidFill>
                <a:latin typeface="Comic Sans MS" panose="030F0702030302020204" pitchFamily="66" charset="0"/>
                <a:ea typeface="宋体" panose="02010600030101010101" pitchFamily="2" charset="-122"/>
              </a:rPr>
              <a:t> </a:t>
            </a:r>
            <a:endParaRPr lang="en-US" altLang="zh-CN" sz="5400" b="1" dirty="0">
              <a:solidFill>
                <a:srgbClr val="FF0000"/>
              </a:solidFill>
              <a:latin typeface="Comic Sans MS" panose="030F0702030302020204" pitchFamily="66" charset="0"/>
              <a:ea typeface="宋体" panose="02010600030101010101" pitchFamily="2" charset="-122"/>
            </a:endParaRPr>
          </a:p>
          <a:p>
            <a:pPr eaLnBrk="0" hangingPunct="0"/>
            <a:r>
              <a:rPr lang="en-US" altLang="zh-CN" sz="5400" b="1" dirty="0">
                <a:solidFill>
                  <a:srgbClr val="FF0000"/>
                </a:solidFill>
                <a:latin typeface="Comic Sans MS" panose="030F0702030302020204" pitchFamily="66" charset="0"/>
                <a:ea typeface="宋体" panose="02010600030101010101" pitchFamily="2" charset="-122"/>
              </a:rPr>
              <a:t>So don't forget to thanksgiving everyday.</a:t>
            </a:r>
            <a:endParaRPr lang="en-US" altLang="zh-CN" sz="5400" b="1" dirty="0">
              <a:solidFill>
                <a:srgbClr val="FF0000"/>
              </a:solidFill>
              <a:latin typeface="Comic Sans MS" panose="030F0702030302020204" pitchFamily="66" charset="0"/>
              <a:ea typeface="宋体" panose="02010600030101010101" pitchFamily="2" charset="-122"/>
            </a:endParaRPr>
          </a:p>
          <a:p>
            <a:pPr eaLnBrk="0" hangingPunct="0"/>
            <a:r>
              <a:rPr lang="zh-CN" altLang="zh-CN" sz="4400" b="1" dirty="0">
                <a:solidFill>
                  <a:srgbClr val="FF0000"/>
                </a:solidFill>
                <a:latin typeface="Comic Sans MS" panose="030F0702030302020204" pitchFamily="66" charset="0"/>
                <a:ea typeface="宋体" panose="02010600030101010101" pitchFamily="2" charset="-122"/>
              </a:rPr>
              <a:t>所以不忘记感恩每一天！</a:t>
            </a:r>
            <a:endParaRPr lang="zh-CN" altLang="zh-CN" sz="4400" b="1" dirty="0">
              <a:solidFill>
                <a:srgbClr val="FF0000"/>
              </a:solidFill>
              <a:latin typeface="Comic Sans MS" panose="030F0702030302020204" pitchFamily="66"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cstate="print"/>
          <a:stretch>
            <a:fillRect/>
          </a:stretch>
        </p:blipFill>
        <p:spPr>
          <a:xfrm>
            <a:off x="111125" y="11430"/>
            <a:ext cx="11997690" cy="6894830"/>
          </a:xfrm>
          <a:prstGeom prst="rect">
            <a:avLst/>
          </a:prstGeom>
        </p:spPr>
      </p:pic>
      <p:sp>
        <p:nvSpPr>
          <p:cNvPr id="58373" name="文本框 58372"/>
          <p:cNvSpPr txBox="1"/>
          <p:nvPr/>
        </p:nvSpPr>
        <p:spPr>
          <a:xfrm>
            <a:off x="3028315" y="2039620"/>
            <a:ext cx="6786880" cy="3784600"/>
          </a:xfrm>
          <a:prstGeom prst="rect">
            <a:avLst/>
          </a:prstGeom>
          <a:noFill/>
          <a:ln w="9525">
            <a:noFill/>
          </a:ln>
        </p:spPr>
        <p:txBody>
          <a:bodyPr wrap="square">
            <a:spAutoFit/>
          </a:bodyPr>
          <a:lstStyle/>
          <a:p>
            <a:pPr>
              <a:spcBef>
                <a:spcPct val="50000"/>
              </a:spcBef>
            </a:pPr>
            <a:r>
              <a:rPr lang="en-US" altLang="zh-CN" sz="4800" b="1" i="1">
                <a:solidFill>
                  <a:srgbClr val="6600CC"/>
                </a:solidFill>
                <a:latin typeface="Times New Roman" panose="02020603050405020304" pitchFamily="18" charset="0"/>
              </a:rPr>
              <a:t>Homework:</a:t>
            </a:r>
            <a:endParaRPr lang="en-US" altLang="zh-CN" sz="4800" b="1" i="1">
              <a:solidFill>
                <a:srgbClr val="6600CC"/>
              </a:solidFill>
              <a:latin typeface="Times New Roman" panose="02020603050405020304" pitchFamily="18" charset="0"/>
            </a:endParaRPr>
          </a:p>
          <a:p>
            <a:pPr>
              <a:spcBef>
                <a:spcPct val="50000"/>
              </a:spcBef>
            </a:pPr>
            <a:r>
              <a:rPr lang="zh-CN" altLang="en-US" sz="2400" b="1" i="1" dirty="0">
                <a:solidFill>
                  <a:srgbClr val="6600CC"/>
                </a:solidFill>
                <a:latin typeface="Times New Roman" panose="02020603050405020304" pitchFamily="18" charset="0"/>
              </a:rPr>
              <a:t>必做：</a:t>
            </a:r>
            <a:r>
              <a:rPr lang="en-US" altLang="zh-CN" sz="2400" b="1" i="1" dirty="0">
                <a:solidFill>
                  <a:srgbClr val="6600CC"/>
                </a:solidFill>
                <a:latin typeface="Times New Roman" panose="02020603050405020304" pitchFamily="18" charset="0"/>
              </a:rPr>
              <a:t>1. </a:t>
            </a:r>
            <a:r>
              <a:rPr lang="zh-CN" altLang="en-US" sz="2400" b="1" i="1" dirty="0">
                <a:solidFill>
                  <a:srgbClr val="6600CC"/>
                </a:solidFill>
                <a:latin typeface="Times New Roman" panose="02020603050405020304" pitchFamily="18" charset="0"/>
              </a:rPr>
              <a:t>背写</a:t>
            </a:r>
            <a:r>
              <a:rPr lang="en-US" altLang="zh-CN" sz="2400" b="1" i="1" dirty="0">
                <a:solidFill>
                  <a:srgbClr val="6600CC"/>
                </a:solidFill>
                <a:latin typeface="Times New Roman" panose="02020603050405020304" pitchFamily="18" charset="0"/>
              </a:rPr>
              <a:t>M4</a:t>
            </a:r>
            <a:r>
              <a:rPr lang="zh-CN" altLang="en-US" sz="2400" b="1" i="1" dirty="0">
                <a:solidFill>
                  <a:srgbClr val="6600CC"/>
                </a:solidFill>
                <a:latin typeface="Times New Roman" panose="02020603050405020304" pitchFamily="18" charset="0"/>
              </a:rPr>
              <a:t>单词，功能句。</a:t>
            </a:r>
            <a:endParaRPr lang="zh-CN" altLang="en-US" sz="2400" b="1" i="1" dirty="0">
              <a:solidFill>
                <a:srgbClr val="6600CC"/>
              </a:solidFill>
              <a:latin typeface="Times New Roman" panose="02020603050405020304" pitchFamily="18" charset="0"/>
            </a:endParaRPr>
          </a:p>
          <a:p>
            <a:pPr>
              <a:spcBef>
                <a:spcPct val="50000"/>
              </a:spcBef>
            </a:pPr>
            <a:r>
              <a:rPr lang="en-US" altLang="zh-CN" sz="2400" b="1" i="1" dirty="0">
                <a:solidFill>
                  <a:srgbClr val="6600CC"/>
                </a:solidFill>
                <a:latin typeface="Times New Roman" panose="02020603050405020304" pitchFamily="18" charset="0"/>
              </a:rPr>
              <a:t>2. </a:t>
            </a:r>
            <a:r>
              <a:rPr lang="zh-CN" altLang="en-US" sz="2400" b="1" i="1" dirty="0">
                <a:solidFill>
                  <a:srgbClr val="6600CC"/>
                </a:solidFill>
                <a:latin typeface="Times New Roman" panose="02020603050405020304" pitchFamily="18" charset="0"/>
              </a:rPr>
              <a:t>复述感恩节和圣诞节。</a:t>
            </a:r>
            <a:endParaRPr lang="zh-CN" altLang="en-US" sz="2400" b="1" i="1" dirty="0">
              <a:solidFill>
                <a:srgbClr val="6600CC"/>
              </a:solidFill>
              <a:latin typeface="Times New Roman" panose="02020603050405020304" pitchFamily="18" charset="0"/>
            </a:endParaRPr>
          </a:p>
          <a:p>
            <a:pPr>
              <a:spcBef>
                <a:spcPct val="50000"/>
              </a:spcBef>
            </a:pPr>
            <a:r>
              <a:rPr lang="en-US" altLang="zh-CN" sz="2400" b="1" i="1" dirty="0">
                <a:solidFill>
                  <a:srgbClr val="6600CC"/>
                </a:solidFill>
                <a:latin typeface="Times New Roman" panose="02020603050405020304" pitchFamily="18" charset="0"/>
              </a:rPr>
              <a:t>3. </a:t>
            </a:r>
            <a:r>
              <a:rPr lang="zh-CN" altLang="en-US" sz="2400" b="1" i="1" dirty="0">
                <a:solidFill>
                  <a:srgbClr val="6600CC"/>
                </a:solidFill>
                <a:latin typeface="Times New Roman" panose="02020603050405020304" pitchFamily="18" charset="0"/>
              </a:rPr>
              <a:t>完成给</a:t>
            </a:r>
            <a:r>
              <a:rPr lang="en-US" altLang="zh-CN" sz="2400" b="1" i="1" dirty="0" err="1">
                <a:solidFill>
                  <a:srgbClr val="6600CC"/>
                </a:solidFill>
                <a:latin typeface="Times New Roman" panose="02020603050405020304" pitchFamily="18" charset="0"/>
              </a:rPr>
              <a:t>Nancy</a:t>
            </a:r>
            <a:r>
              <a:rPr lang="zh-CN" altLang="en-US" sz="2400" b="1" i="1" dirty="0">
                <a:solidFill>
                  <a:srgbClr val="6600CC"/>
                </a:solidFill>
                <a:latin typeface="Times New Roman" panose="02020603050405020304" pitchFamily="18" charset="0"/>
              </a:rPr>
              <a:t>的信，可以向</a:t>
            </a:r>
            <a:r>
              <a:rPr lang="en-US" altLang="zh-CN" sz="2400" b="1" i="1" dirty="0" err="1">
                <a:solidFill>
                  <a:srgbClr val="6600CC"/>
                </a:solidFill>
                <a:latin typeface="Times New Roman" panose="02020603050405020304" pitchFamily="18" charset="0"/>
              </a:rPr>
              <a:t>Nancy</a:t>
            </a:r>
            <a:r>
              <a:rPr lang="zh-CN" altLang="en-US" sz="2400" b="1" i="1" dirty="0">
                <a:solidFill>
                  <a:srgbClr val="6600CC"/>
                </a:solidFill>
                <a:latin typeface="Times New Roman" panose="02020603050405020304" pitchFamily="18" charset="0"/>
              </a:rPr>
              <a:t>介绍更多的中国的节日。</a:t>
            </a:r>
            <a:endParaRPr lang="zh-CN" altLang="en-US" sz="2400" b="1" i="1" dirty="0">
              <a:solidFill>
                <a:srgbClr val="6600CC"/>
              </a:solidFill>
              <a:latin typeface="Times New Roman" panose="02020603050405020304" pitchFamily="18" charset="0"/>
            </a:endParaRPr>
          </a:p>
          <a:p>
            <a:pPr>
              <a:spcBef>
                <a:spcPct val="50000"/>
              </a:spcBef>
            </a:pPr>
            <a:r>
              <a:rPr lang="zh-CN" altLang="en-US" sz="2400" b="1" i="1" dirty="0">
                <a:solidFill>
                  <a:srgbClr val="6600CC"/>
                </a:solidFill>
                <a:latin typeface="Times New Roman" panose="02020603050405020304" pitchFamily="18" charset="0"/>
              </a:rPr>
              <a:t>选做：给你的朋友发一封</a:t>
            </a:r>
            <a:r>
              <a:rPr lang="en-US" altLang="zh-CN" sz="2400" b="1" i="1" dirty="0">
                <a:solidFill>
                  <a:srgbClr val="6600CC"/>
                </a:solidFill>
                <a:latin typeface="Times New Roman" panose="02020603050405020304" pitchFamily="18" charset="0"/>
              </a:rPr>
              <a:t>email, </a:t>
            </a:r>
            <a:r>
              <a:rPr lang="zh-CN" altLang="en-US" sz="2400" b="1" i="1" dirty="0">
                <a:solidFill>
                  <a:srgbClr val="6600CC"/>
                </a:solidFill>
                <a:latin typeface="Times New Roman" panose="02020603050405020304" pitchFamily="18" charset="0"/>
              </a:rPr>
              <a:t>介绍你最喜欢的中西方节日。</a:t>
            </a:r>
            <a:endParaRPr lang="zh-CN" altLang="en-US" sz="2400" b="1" i="1" dirty="0">
              <a:solidFill>
                <a:srgbClr val="6600CC"/>
              </a:solidFill>
              <a:latin typeface="Times New Roman" panose="02020603050405020304" pitchFamily="18" charset="0"/>
            </a:endParaRPr>
          </a:p>
        </p:txBody>
      </p:sp>
    </p:spTree>
  </p:cSld>
  <p:clrMapOvr>
    <a:masterClrMapping/>
  </p:clrMapOvr>
  <p:transition spd="med">
    <p:diamond/>
    <p:sndAc>
      <p:stSnd>
        <p:snd r:embed="rId2" name="chimes.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spd="med">
    <p:cover dir="rd"/>
    <p:sndAc>
      <p:stSnd>
        <p:snd r:embed="rId1"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234917-14012301145349"/>
          <p:cNvPicPr>
            <a:picLocks noChangeAspect="1" noChangeArrowheads="1"/>
          </p:cNvPicPr>
          <p:nvPr/>
        </p:nvPicPr>
        <p:blipFill>
          <a:blip r:embed="rId1" cstate="print"/>
          <a:srcRect/>
          <a:stretch>
            <a:fillRect/>
          </a:stretch>
        </p:blipFill>
        <p:spPr bwMode="auto">
          <a:xfrm>
            <a:off x="-1401763" y="-196850"/>
            <a:ext cx="13631863" cy="7762875"/>
          </a:xfrm>
          <a:prstGeom prst="rect">
            <a:avLst/>
          </a:prstGeom>
          <a:noFill/>
          <a:ln w="9525">
            <a:noFill/>
            <a:miter lim="800000"/>
            <a:headEnd/>
            <a:tailEnd/>
          </a:ln>
        </p:spPr>
      </p:pic>
      <p:sp>
        <p:nvSpPr>
          <p:cNvPr id="22530" name="TextBox 3"/>
          <p:cNvSpPr txBox="1">
            <a:spLocks noChangeArrowheads="1"/>
          </p:cNvSpPr>
          <p:nvPr/>
        </p:nvSpPr>
        <p:spPr bwMode="auto">
          <a:xfrm>
            <a:off x="2620963" y="877253"/>
            <a:ext cx="8786495" cy="4184650"/>
          </a:xfrm>
          <a:prstGeom prst="rect">
            <a:avLst/>
          </a:prstGeom>
          <a:noFill/>
          <a:ln w="9525">
            <a:noFill/>
            <a:miter lim="800000"/>
          </a:ln>
        </p:spPr>
        <p:txBody>
          <a:bodyPr wrap="none">
            <a:spAutoFit/>
          </a:bodyPr>
          <a:lstStyle/>
          <a:p>
            <a:pPr algn="ctr" eaLnBrk="0" hangingPunct="0"/>
            <a:r>
              <a:rPr lang="zh-CN" altLang="en-US" sz="7200" b="1" i="1" dirty="0">
                <a:solidFill>
                  <a:srgbClr val="FF0000"/>
                </a:solidFill>
                <a:latin typeface="Times New Roman" panose="02020603050405020304" pitchFamily="18" charset="0"/>
                <a:ea typeface="楷体" panose="02010609060101010101" pitchFamily="49" charset="-122"/>
              </a:rPr>
              <a:t>Main </a:t>
            </a:r>
            <a:r>
              <a:rPr lang="en-US" altLang="zh-CN" sz="7200" b="1" i="1" dirty="0">
                <a:solidFill>
                  <a:srgbClr val="FF0000"/>
                </a:solidFill>
                <a:latin typeface="Times New Roman" panose="02020603050405020304" pitchFamily="18" charset="0"/>
                <a:ea typeface="楷体" panose="02010609060101010101" pitchFamily="49" charset="-122"/>
              </a:rPr>
              <a:t>T</a:t>
            </a:r>
            <a:r>
              <a:rPr lang="zh-CN" altLang="en-US" sz="7200" b="1" i="1" dirty="0">
                <a:solidFill>
                  <a:srgbClr val="FF0000"/>
                </a:solidFill>
                <a:latin typeface="Times New Roman" panose="02020603050405020304" pitchFamily="18" charset="0"/>
                <a:ea typeface="楷体" panose="02010609060101010101" pitchFamily="49" charset="-122"/>
              </a:rPr>
              <a:t>ask</a:t>
            </a:r>
            <a:endParaRPr lang="zh-CN" altLang="en-US" sz="7200" b="1" i="1" dirty="0">
              <a:latin typeface="Times New Roman" panose="02020603050405020304" pitchFamily="18" charset="0"/>
              <a:ea typeface="楷体" panose="02010609060101010101" pitchFamily="49" charset="-122"/>
            </a:endParaRPr>
          </a:p>
          <a:p>
            <a:pPr eaLnBrk="0" hangingPunct="0"/>
            <a:r>
              <a:rPr lang="en-US" altLang="zh-CN" sz="4800" b="1" i="1" dirty="0" smtClean="0"/>
              <a:t>        </a:t>
            </a:r>
            <a:endParaRPr lang="en-US" altLang="zh-CN" sz="4800" b="1" i="1" dirty="0" smtClean="0"/>
          </a:p>
          <a:p>
            <a:pPr eaLnBrk="0" hangingPunct="0"/>
            <a:r>
              <a:rPr lang="en-US" altLang="zh-CN" sz="4800" b="1" i="1" dirty="0" smtClean="0"/>
              <a:t>           Review Module 4 and </a:t>
            </a:r>
            <a:endParaRPr lang="en-US" altLang="zh-CN" sz="4800" b="1" i="1" dirty="0" smtClean="0"/>
          </a:p>
          <a:p>
            <a:pPr eaLnBrk="0" hangingPunct="0"/>
            <a:r>
              <a:rPr lang="en-US" altLang="zh-CN" sz="4800" b="1" i="1" dirty="0" smtClean="0"/>
              <a:t>talk </a:t>
            </a:r>
            <a:r>
              <a:rPr lang="en-US" altLang="zh-CN" sz="4800" b="1" i="1" dirty="0"/>
              <a:t>about your </a:t>
            </a:r>
            <a:r>
              <a:rPr lang="en-US" altLang="zh-CN" sz="4800" b="1" i="1" dirty="0" err="1"/>
              <a:t>favourite</a:t>
            </a:r>
            <a:r>
              <a:rPr lang="en-US" altLang="zh-CN" sz="4800" b="1" i="1" dirty="0"/>
              <a:t> festival .</a:t>
            </a:r>
            <a:endParaRPr lang="en-US" altLang="zh-CN" sz="4800" b="1" i="1" dirty="0"/>
          </a:p>
          <a:p>
            <a:pPr eaLnBrk="0" hangingPunct="0"/>
            <a:endParaRPr lang="en-US" altLang="zh-CN" sz="3200" b="1" i="1" dirty="0">
              <a:latin typeface="Times New Roman" panose="02020603050405020304" pitchFamily="18" charset="0"/>
              <a:ea typeface="楷体" panose="02010609060101010101" pitchFamily="49" charset="-122"/>
            </a:endParaRPr>
          </a:p>
          <a:p>
            <a:pPr eaLnBrk="0" hangingPunct="0"/>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timg (2)"/>
          <p:cNvPicPr>
            <a:picLocks noGrp="1" noChangeAspect="1"/>
          </p:cNvPicPr>
          <p:nvPr>
            <p:ph idx="1"/>
          </p:nvPr>
        </p:nvPicPr>
        <p:blipFill>
          <a:blip r:embed="rId1" cstate="print"/>
          <a:srcRect b="1802"/>
          <a:stretch>
            <a:fillRect/>
          </a:stretch>
        </p:blipFill>
        <p:spPr>
          <a:xfrm>
            <a:off x="-139065" y="2770505"/>
            <a:ext cx="2755265" cy="2726690"/>
          </a:xfrm>
          <a:prstGeom prst="rect">
            <a:avLst/>
          </a:prstGeom>
        </p:spPr>
      </p:pic>
      <p:sp>
        <p:nvSpPr>
          <p:cNvPr id="11277" name="文本框 11276"/>
          <p:cNvSpPr txBox="1"/>
          <p:nvPr/>
        </p:nvSpPr>
        <p:spPr>
          <a:xfrm>
            <a:off x="2436495" y="-63500"/>
            <a:ext cx="9783445" cy="6985635"/>
          </a:xfrm>
          <a:prstGeom prst="rect">
            <a:avLst/>
          </a:prstGeom>
          <a:solidFill>
            <a:schemeClr val="accent4">
              <a:lumMod val="60000"/>
              <a:lumOff val="40000"/>
            </a:schemeClr>
          </a:solidFill>
          <a:ln w="9525">
            <a:noFill/>
          </a:ln>
        </p:spPr>
        <p:txBody>
          <a:bodyPr wrap="square">
            <a:spAutoFit/>
          </a:bodyPr>
          <a:lstStyle/>
          <a:p>
            <a:r>
              <a:rPr lang="en-US" altLang="zh-CN" sz="2800" b="1" i="1" dirty="0">
                <a:latin typeface="Times New Roman" panose="02020603050405020304" pitchFamily="18" charset="0"/>
              </a:rPr>
              <a:t>Dear friends,</a:t>
            </a:r>
            <a:endParaRPr lang="en-US" altLang="zh-CN" sz="2800" b="1" i="1" dirty="0">
              <a:latin typeface="Times New Roman" panose="02020603050405020304" pitchFamily="18" charset="0"/>
            </a:endParaRPr>
          </a:p>
          <a:p>
            <a:endParaRPr lang="en-US" altLang="zh-CN" sz="2800" b="1" i="1" dirty="0">
              <a:latin typeface="Times New Roman" panose="02020603050405020304" pitchFamily="18" charset="0"/>
            </a:endParaRPr>
          </a:p>
          <a:p>
            <a:r>
              <a:rPr lang="en-US" altLang="zh-CN" sz="2800" b="1" i="1" dirty="0" err="1">
                <a:latin typeface="Times New Roman" panose="02020603050405020304" pitchFamily="18" charset="0"/>
              </a:rPr>
              <a:t>How are you ? I'm Nancy. Thanksgiving is nearly here. </a:t>
            </a:r>
            <a:endParaRPr lang="en-US" altLang="zh-CN" sz="2800" b="1" i="1" dirty="0" err="1">
              <a:latin typeface="Times New Roman" panose="02020603050405020304" pitchFamily="18" charset="0"/>
            </a:endParaRPr>
          </a:p>
          <a:p>
            <a:r>
              <a:rPr lang="en-US" altLang="zh-CN" sz="2800" b="1" i="1" dirty="0">
                <a:latin typeface="Times New Roman" panose="02020603050405020304" pitchFamily="18" charset="0"/>
              </a:rPr>
              <a:t>Thanksgiving and Christmas are my  </a:t>
            </a:r>
            <a:r>
              <a:rPr lang="en-US" altLang="zh-CN" sz="2800" b="1" i="1" dirty="0" err="1">
                <a:latin typeface="Times New Roman" panose="02020603050405020304" pitchFamily="18" charset="0"/>
              </a:rPr>
              <a:t>favourite</a:t>
            </a:r>
            <a:r>
              <a:rPr lang="en-US" altLang="zh-CN" sz="2800" b="1" i="1" dirty="0">
                <a:latin typeface="Times New Roman" panose="02020603050405020304" pitchFamily="18" charset="0"/>
              </a:rPr>
              <a:t> festivals. Thanksgiving is in November.  We have a big, special dinner. </a:t>
            </a:r>
            <a:r>
              <a:rPr lang="en-US" altLang="zh-CN" sz="2800" b="1" i="1" dirty="0" smtClean="0">
                <a:latin typeface="Times New Roman" panose="02020603050405020304" pitchFamily="18" charset="0"/>
              </a:rPr>
              <a:t>We say “thank you” for our food, family and friends. We </a:t>
            </a:r>
            <a:r>
              <a:rPr lang="en-US" altLang="zh-CN" sz="2800" b="1" i="1" dirty="0">
                <a:latin typeface="Times New Roman" panose="02020603050405020304" pitchFamily="18" charset="0"/>
              </a:rPr>
              <a:t>have a lot of fun.</a:t>
            </a:r>
            <a:endParaRPr lang="en-US" altLang="zh-CN" sz="2800" b="1" i="1" dirty="0">
              <a:latin typeface="Times New Roman" panose="02020603050405020304" pitchFamily="18" charset="0"/>
            </a:endParaRPr>
          </a:p>
          <a:p>
            <a:endParaRPr lang="en-US" altLang="zh-CN" sz="2800" b="1" i="1" dirty="0">
              <a:latin typeface="Times New Roman" panose="02020603050405020304" pitchFamily="18" charset="0"/>
            </a:endParaRPr>
          </a:p>
          <a:p>
            <a:r>
              <a:rPr lang="en-US" altLang="zh-CN" sz="2800" b="1" i="1" dirty="0">
                <a:latin typeface="Times New Roman" panose="02020603050405020304" pitchFamily="18" charset="0"/>
              </a:rPr>
              <a:t>Christmas is on the 25th of December. People put Christmas trees in their homes. There are lights in the streets and shops. We give presents and send cards. We love it! </a:t>
            </a:r>
            <a:endParaRPr lang="en-US" altLang="zh-CN" sz="2800" b="1" i="1" dirty="0">
              <a:latin typeface="Times New Roman" panose="02020603050405020304" pitchFamily="18" charset="0"/>
            </a:endParaRPr>
          </a:p>
          <a:p>
            <a:endParaRPr lang="en-US" altLang="zh-CN" sz="2800" b="1" i="1" dirty="0">
              <a:latin typeface="Times New Roman" panose="02020603050405020304" pitchFamily="18" charset="0"/>
            </a:endParaRPr>
          </a:p>
          <a:p>
            <a:r>
              <a:rPr lang="en-US" altLang="zh-CN" sz="2800" b="1" i="1" dirty="0">
                <a:latin typeface="Times New Roman" panose="02020603050405020304" pitchFamily="18" charset="0"/>
              </a:rPr>
              <a:t>Can you tell me about Chinese festivals? </a:t>
            </a:r>
            <a:endParaRPr lang="en-US" altLang="zh-CN" sz="2800" b="1" i="1" dirty="0">
              <a:latin typeface="Times New Roman" panose="02020603050405020304" pitchFamily="18" charset="0"/>
            </a:endParaRPr>
          </a:p>
          <a:p>
            <a:endParaRPr lang="en-US" altLang="zh-CN" sz="2800" b="1" i="1" dirty="0">
              <a:latin typeface="Times New Roman" panose="02020603050405020304" pitchFamily="18" charset="0"/>
            </a:endParaRPr>
          </a:p>
          <a:p>
            <a:r>
              <a:rPr lang="en-US" altLang="zh-CN" sz="2800" b="1" i="1" dirty="0">
                <a:latin typeface="Times New Roman" panose="02020603050405020304" pitchFamily="18" charset="0"/>
              </a:rPr>
              <a:t>From,</a:t>
            </a:r>
            <a:endParaRPr lang="en-US" altLang="zh-CN" sz="2800" b="1" i="1" dirty="0">
              <a:latin typeface="Times New Roman" panose="02020603050405020304" pitchFamily="18" charset="0"/>
            </a:endParaRPr>
          </a:p>
          <a:p>
            <a:r>
              <a:rPr lang="en-US" altLang="zh-CN" sz="2800" b="1" i="1" dirty="0">
                <a:latin typeface="Times New Roman" panose="02020603050405020304" pitchFamily="18" charset="0"/>
              </a:rPr>
              <a:t>Nancy</a:t>
            </a:r>
            <a:endParaRPr lang="en-US" altLang="zh-CN" sz="2800" b="1" i="1" dirty="0">
              <a:latin typeface="Times New Roman" panose="02020603050405020304" pitchFamily="18" charset="0"/>
            </a:endParaRPr>
          </a:p>
        </p:txBody>
      </p:sp>
      <p:sp>
        <p:nvSpPr>
          <p:cNvPr id="5" name="圆角矩形标注 4"/>
          <p:cNvSpPr/>
          <p:nvPr/>
        </p:nvSpPr>
        <p:spPr>
          <a:xfrm>
            <a:off x="165735" y="1323340"/>
            <a:ext cx="2180590" cy="1097280"/>
          </a:xfrm>
          <a:prstGeom prst="wedgeRoundRectCallout">
            <a:avLst>
              <a:gd name="adj1" fmla="val -5318"/>
              <a:gd name="adj2" fmla="val 80019"/>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tx1"/>
                </a:solidFill>
              </a:rPr>
              <a:t>Hello, I'm Nancy.</a:t>
            </a:r>
            <a:endParaRPr lang="en-US" altLang="zh-CN" sz="3200">
              <a:solidFill>
                <a:schemeClr val="tx1"/>
              </a:solidFill>
            </a:endParaRPr>
          </a:p>
        </p:txBody>
      </p:sp>
      <p:pic>
        <p:nvPicPr>
          <p:cNvPr id="3" name="REC20171115101759">
            <a:hlinkClick r:id="" action="ppaction://media"/>
          </p:cNvPr>
          <p:cNvPicPr/>
          <p:nvPr>
            <a:audioFile r:link="rId2"/>
            <p:extLst>
              <p:ext uri="{DAA4B4D4-6D71-4841-9C94-3DE7FCFB9230}">
                <p14:media xmlns:p14="http://schemas.microsoft.com/office/powerpoint/2010/main" r:link="rId3"/>
              </p:ext>
            </p:extLst>
          </p:nvPr>
        </p:nvPicPr>
        <p:blipFill>
          <a:blip r:embed="rId4"/>
          <a:stretch>
            <a:fillRect/>
          </a:stretch>
        </p:blipFill>
        <p:spPr>
          <a:xfrm>
            <a:off x="299720" y="5679440"/>
            <a:ext cx="1594485" cy="1136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500"/>
                                  </p:stCondLst>
                                  <p:iterate type="lt">
                                    <p:tmPct val="50000"/>
                                  </p:iterate>
                                  <p:childTnLst>
                                    <p:set>
                                      <p:cBhvr>
                                        <p:cTn id="6" dur="1" fill="hold">
                                          <p:stCondLst>
                                            <p:cond delay="0"/>
                                          </p:stCondLst>
                                        </p:cTn>
                                        <p:tgtEl>
                                          <p:spTgt spid="11277"/>
                                        </p:tgtEl>
                                        <p:attrNameLst>
                                          <p:attrName>style.visibility</p:attrName>
                                        </p:attrNameLst>
                                      </p:cBhvr>
                                      <p:to>
                                        <p:strVal val="visible"/>
                                      </p:to>
                                    </p:set>
                                    <p:anim calcmode="discrete" valueType="clr">
                                      <p:cBhvr override="childStyle">
                                        <p:cTn id="7" dur="200"/>
                                        <p:tgtEl>
                                          <p:spTgt spid="11277"/>
                                        </p:tgtEl>
                                        <p:attrNameLst>
                                          <p:attrName>style.color</p:attrName>
                                        </p:attrNameLst>
                                      </p:cBhvr>
                                      <p:tavLst>
                                        <p:tav tm="0">
                                          <p:val>
                                            <p:clrVal>
                                              <a:schemeClr val="accent2"/>
                                            </p:clrVal>
                                          </p:val>
                                        </p:tav>
                                        <p:tav tm="50000">
                                          <p:val>
                                            <p:clrVal>
                                              <a:schemeClr val="hlink"/>
                                            </p:clrVal>
                                          </p:val>
                                        </p:tav>
                                      </p:tavLst>
                                    </p:anim>
                                    <p:anim calcmode="discrete" valueType="clr">
                                      <p:cBhvr>
                                        <p:cTn id="8" dur="200"/>
                                        <p:tgtEl>
                                          <p:spTgt spid="11277"/>
                                        </p:tgtEl>
                                        <p:attrNameLst>
                                          <p:attrName>fillcolor</p:attrName>
                                        </p:attrNameLst>
                                      </p:cBhvr>
                                      <p:tavLst>
                                        <p:tav tm="0">
                                          <p:val>
                                            <p:clrVal>
                                              <a:schemeClr val="accent2"/>
                                            </p:clrVal>
                                          </p:val>
                                        </p:tav>
                                        <p:tav tm="50000">
                                          <p:val>
                                            <p:clrVal>
                                              <a:schemeClr val="hlink"/>
                                            </p:clrVal>
                                          </p:val>
                                        </p:tav>
                                      </p:tavLst>
                                    </p:anim>
                                    <p:set>
                                      <p:cBhvr>
                                        <p:cTn id="9" dur="200"/>
                                        <p:tgtEl>
                                          <p:spTgt spid="11277"/>
                                        </p:tgtEl>
                                        <p:attrNameLst>
                                          <p:attrName>fill.type</p:attrName>
                                        </p:attrNameLst>
                                      </p:cBhvr>
                                      <p:to>
                                        <p:strVal val="solid"/>
                                      </p:to>
                                    </p:set>
                                  </p:childTnLst>
                                </p:cTn>
                              </p:par>
                              <p:par>
                                <p:cTn id="10" presetID="1" presetClass="mediacall" presetSubtype="0" fill="hold" nodeType="withEffect">
                                  <p:stCondLst>
                                    <p:cond delay="0"/>
                                  </p:stCondLst>
                                  <p:childTnLst>
                                    <p:cmd type="call" cmd="playFrom(0.0)">
                                      <p:cBhvr additive="base">
                                        <p:cTn id="11" dur="437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4000">
                <p:cTn id="12"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bldLst>
      <p:bldP spid="1127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8" name="图片 57347" descr="吃火鸡"/>
          <p:cNvPicPr>
            <a:picLocks noChangeAspect="1"/>
          </p:cNvPicPr>
          <p:nvPr/>
        </p:nvPicPr>
        <p:blipFill>
          <a:blip r:embed="rId1" cstate="print"/>
          <a:stretch>
            <a:fillRect/>
          </a:stretch>
        </p:blipFill>
        <p:spPr>
          <a:xfrm>
            <a:off x="1391416" y="1816268"/>
            <a:ext cx="3924300" cy="3527425"/>
          </a:xfrm>
          <a:prstGeom prst="rect">
            <a:avLst/>
          </a:prstGeom>
          <a:noFill/>
          <a:ln w="9525">
            <a:noFill/>
          </a:ln>
        </p:spPr>
      </p:pic>
      <p:pic>
        <p:nvPicPr>
          <p:cNvPr id="57349" name="图片 57348" descr="圣诞吃饭"/>
          <p:cNvPicPr>
            <a:picLocks noChangeAspect="1"/>
          </p:cNvPicPr>
          <p:nvPr/>
        </p:nvPicPr>
        <p:blipFill>
          <a:blip r:embed="rId2" cstate="print"/>
          <a:stretch>
            <a:fillRect/>
          </a:stretch>
        </p:blipFill>
        <p:spPr>
          <a:xfrm>
            <a:off x="6019949" y="1816269"/>
            <a:ext cx="4572000" cy="3527425"/>
          </a:xfrm>
          <a:prstGeom prst="rect">
            <a:avLst/>
          </a:prstGeom>
          <a:noFill/>
          <a:ln w="9525">
            <a:noFill/>
          </a:ln>
        </p:spPr>
      </p:pic>
      <p:sp>
        <p:nvSpPr>
          <p:cNvPr id="57350" name="文本框 57349"/>
          <p:cNvSpPr txBox="1"/>
          <p:nvPr/>
        </p:nvSpPr>
        <p:spPr>
          <a:xfrm>
            <a:off x="1703388" y="5734050"/>
            <a:ext cx="3816350" cy="368300"/>
          </a:xfrm>
          <a:prstGeom prst="rect">
            <a:avLst/>
          </a:prstGeom>
          <a:noFill/>
          <a:ln w="9525">
            <a:noFill/>
          </a:ln>
        </p:spPr>
        <p:txBody>
          <a:bodyPr>
            <a:spAutoFit/>
          </a:bodyPr>
          <a:lstStyle/>
          <a:p>
            <a:pPr>
              <a:spcBef>
                <a:spcPct val="50000"/>
              </a:spcBef>
            </a:pPr>
            <a:endParaRPr dirty="0">
              <a:latin typeface="Times New Roman" panose="02020603050405020304" pitchFamily="18" charset="0"/>
            </a:endParaRPr>
          </a:p>
        </p:txBody>
      </p:sp>
      <p:sp>
        <p:nvSpPr>
          <p:cNvPr id="57351" name="文本框 57350"/>
          <p:cNvSpPr txBox="1"/>
          <p:nvPr/>
        </p:nvSpPr>
        <p:spPr>
          <a:xfrm>
            <a:off x="1992313" y="5445125"/>
            <a:ext cx="3816350" cy="706755"/>
          </a:xfrm>
          <a:prstGeom prst="rect">
            <a:avLst/>
          </a:prstGeom>
          <a:noFill/>
          <a:ln w="9525">
            <a:noFill/>
          </a:ln>
        </p:spPr>
        <p:txBody>
          <a:bodyPr>
            <a:spAutoFit/>
          </a:bodyPr>
          <a:lstStyle/>
          <a:p>
            <a:pPr>
              <a:spcBef>
                <a:spcPct val="50000"/>
              </a:spcBef>
            </a:pPr>
            <a:r>
              <a:rPr lang="en-US" altLang="zh-CN" sz="4000" b="1">
                <a:latin typeface="Times New Roman" panose="02020603050405020304" pitchFamily="18" charset="0"/>
              </a:rPr>
              <a:t>Thanksgiving </a:t>
            </a:r>
            <a:endParaRPr lang="en-US" altLang="zh-CN" sz="4000" b="1">
              <a:latin typeface="Times New Roman" panose="02020603050405020304" pitchFamily="18" charset="0"/>
            </a:endParaRPr>
          </a:p>
        </p:txBody>
      </p:sp>
      <p:sp>
        <p:nvSpPr>
          <p:cNvPr id="57352" name="文本框 57351"/>
          <p:cNvSpPr txBox="1"/>
          <p:nvPr/>
        </p:nvSpPr>
        <p:spPr>
          <a:xfrm>
            <a:off x="6743700" y="5516563"/>
            <a:ext cx="4392613" cy="706755"/>
          </a:xfrm>
          <a:prstGeom prst="rect">
            <a:avLst/>
          </a:prstGeom>
          <a:noFill/>
          <a:ln w="9525">
            <a:noFill/>
          </a:ln>
        </p:spPr>
        <p:txBody>
          <a:bodyPr>
            <a:spAutoFit/>
          </a:bodyPr>
          <a:lstStyle/>
          <a:p>
            <a:pPr>
              <a:spcBef>
                <a:spcPct val="50000"/>
              </a:spcBef>
            </a:pPr>
            <a:r>
              <a:rPr lang="en-US" altLang="zh-CN" sz="4000" b="1">
                <a:latin typeface="Times New Roman" panose="02020603050405020304" pitchFamily="18" charset="0"/>
              </a:rPr>
              <a:t>Christmas</a:t>
            </a:r>
            <a:endParaRPr lang="en-US" altLang="zh-CN" sz="4000" b="1">
              <a:latin typeface="Times New Roman" panose="02020603050405020304" pitchFamily="18" charset="0"/>
            </a:endParaRPr>
          </a:p>
        </p:txBody>
      </p:sp>
      <p:sp>
        <p:nvSpPr>
          <p:cNvPr id="57353" name="文本框 57352"/>
          <p:cNvSpPr txBox="1"/>
          <p:nvPr/>
        </p:nvSpPr>
        <p:spPr>
          <a:xfrm>
            <a:off x="2208213" y="549275"/>
            <a:ext cx="7991475" cy="583565"/>
          </a:xfrm>
          <a:prstGeom prst="rect">
            <a:avLst/>
          </a:prstGeom>
          <a:noFill/>
          <a:ln w="9525">
            <a:noFill/>
          </a:ln>
        </p:spPr>
        <p:txBody>
          <a:bodyPr>
            <a:spAutoFit/>
          </a:bodyPr>
          <a:lstStyle/>
          <a:p>
            <a:pPr>
              <a:spcBef>
                <a:spcPct val="50000"/>
              </a:spcBef>
            </a:pPr>
            <a:r>
              <a:rPr lang="en-US" altLang="zh-CN" sz="3200" b="1" dirty="0">
                <a:latin typeface="Times New Roman" panose="02020603050405020304" pitchFamily="18" charset="0"/>
              </a:rPr>
              <a:t>Can you tell me about American festivals?</a:t>
            </a:r>
            <a:endParaRPr lang="en-US" altLang="zh-CN" sz="3200" b="1" dirty="0">
              <a:latin typeface="Times New Roman" panose="02020603050405020304" pitchFamily="18" charset="0"/>
            </a:endParaRPr>
          </a:p>
        </p:txBody>
      </p:sp>
    </p:spTree>
  </p:cSld>
  <p:clrMapOvr>
    <a:masterClrMapping/>
  </p:clrMapOvr>
  <p:transition spd="med">
    <p:diamond/>
    <p:sndAc>
      <p:stSnd>
        <p:snd r:embed="rId3"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123190" y="99695"/>
          <a:ext cx="11796395" cy="6488430"/>
        </p:xfrm>
        <a:graphic>
          <a:graphicData uri="http://schemas.openxmlformats.org/drawingml/2006/table">
            <a:tbl>
              <a:tblPr firstRow="1" bandRow="1">
                <a:tableStyleId>{5C22544A-7EE6-4342-B048-85BDC9FD1C3A}</a:tableStyleId>
              </a:tblPr>
              <a:tblGrid>
                <a:gridCol w="3915410"/>
                <a:gridCol w="4488815"/>
                <a:gridCol w="3392170"/>
              </a:tblGrid>
              <a:tr h="1764665">
                <a:tc>
                  <a:txBody>
                    <a:bodyPr/>
                    <a:lstStyle/>
                    <a:p>
                      <a:pPr>
                        <a:buNone/>
                      </a:pPr>
                      <a:endParaRPr lang="zh-CN" altLang="en-US" dirty="0"/>
                    </a:p>
                  </a:txBody>
                  <a:tcPr/>
                </a:tc>
                <a:tc>
                  <a:txBody>
                    <a:bodyPr/>
                    <a:lstStyle/>
                    <a:p>
                      <a:pPr>
                        <a:buNone/>
                      </a:pPr>
                      <a:endParaRPr lang="zh-CN" altLang="en-US"/>
                    </a:p>
                  </a:txBody>
                  <a:tcPr/>
                </a:tc>
                <a:tc>
                  <a:txBody>
                    <a:bodyPr/>
                    <a:lstStyle/>
                    <a:p>
                      <a:pPr>
                        <a:buNone/>
                      </a:pPr>
                      <a:endParaRPr lang="zh-CN" altLang="en-US"/>
                    </a:p>
                  </a:txBody>
                  <a:tcPr/>
                </a:tc>
              </a:tr>
              <a:tr h="749300">
                <a:tc>
                  <a:txBody>
                    <a:bodyPr/>
                    <a:lstStyle/>
                    <a:p>
                      <a:pPr>
                        <a:buNone/>
                      </a:pPr>
                      <a:endParaRPr lang="en-US" altLang="zh-CN"/>
                    </a:p>
                  </a:txBody>
                  <a:tcPr/>
                </a:tc>
                <a:tc>
                  <a:txBody>
                    <a:bodyPr/>
                    <a:lstStyle/>
                    <a:p>
                      <a:pPr>
                        <a:buNone/>
                      </a:pPr>
                      <a:endParaRPr lang="zh-CN" altLang="en-US"/>
                    </a:p>
                  </a:txBody>
                  <a:tcPr/>
                </a:tc>
                <a:tc>
                  <a:txBody>
                    <a:bodyPr/>
                    <a:lstStyle/>
                    <a:p>
                      <a:pPr>
                        <a:buNone/>
                      </a:pPr>
                      <a:endParaRPr lang="zh-CN" altLang="en-US"/>
                    </a:p>
                  </a:txBody>
                  <a:tcPr/>
                </a:tc>
              </a:tr>
              <a:tr h="1541780">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860425">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786130">
                <a:tc>
                  <a:txBody>
                    <a:bodyPr/>
                    <a:lstStyle/>
                    <a:p>
                      <a:pPr>
                        <a:buNone/>
                      </a:pPr>
                      <a:endParaRPr lang="zh-CN" altLang="en-US"/>
                    </a:p>
                  </a:txBody>
                  <a:tcPr/>
                </a:tc>
                <a:tc>
                  <a:txBody>
                    <a:bodyPr/>
                    <a:lstStyle/>
                    <a:p>
                      <a:pPr>
                        <a:buNone/>
                      </a:pPr>
                      <a:endParaRPr lang="en-US" altLang="zh-CN" dirty="0"/>
                    </a:p>
                  </a:txBody>
                  <a:tcPr/>
                </a:tc>
                <a:tc>
                  <a:txBody>
                    <a:bodyPr/>
                    <a:lstStyle/>
                    <a:p>
                      <a:pPr>
                        <a:buNone/>
                      </a:pPr>
                      <a:endParaRPr lang="zh-CN" altLang="en-US" dirty="0"/>
                    </a:p>
                  </a:txBody>
                  <a:tcPr/>
                </a:tc>
              </a:tr>
              <a:tr h="786130">
                <a:tc>
                  <a:txBody>
                    <a:bodyPr/>
                    <a:p>
                      <a:pPr>
                        <a:buNone/>
                      </a:pPr>
                      <a:endParaRPr lang="zh-CN" altLang="en-US"/>
                    </a:p>
                  </a:txBody>
                  <a:tcPr/>
                </a:tc>
                <a:tc>
                  <a:txBody>
                    <a:bodyPr/>
                    <a:p>
                      <a:pPr>
                        <a:buNone/>
                      </a:pPr>
                      <a:endParaRPr lang="en-US" altLang="zh-CN" dirty="0"/>
                    </a:p>
                  </a:txBody>
                  <a:tcPr/>
                </a:tc>
                <a:tc>
                  <a:txBody>
                    <a:bodyPr/>
                    <a:p>
                      <a:pPr>
                        <a:buNone/>
                      </a:pPr>
                      <a:endParaRPr lang="zh-CN" altLang="en-US" dirty="0"/>
                    </a:p>
                  </a:txBody>
                  <a:tcPr/>
                </a:tc>
              </a:tr>
            </a:tbl>
          </a:graphicData>
        </a:graphic>
      </p:graphicFrame>
      <p:pic>
        <p:nvPicPr>
          <p:cNvPr id="57348" name="图片 57347" descr="吃火鸡"/>
          <p:cNvPicPr>
            <a:picLocks noChangeAspect="1"/>
          </p:cNvPicPr>
          <p:nvPr/>
        </p:nvPicPr>
        <p:blipFill>
          <a:blip r:embed="rId1" cstate="print"/>
          <a:stretch>
            <a:fillRect/>
          </a:stretch>
        </p:blipFill>
        <p:spPr>
          <a:xfrm>
            <a:off x="4829810" y="217805"/>
            <a:ext cx="2383790" cy="1557020"/>
          </a:xfrm>
          <a:prstGeom prst="rect">
            <a:avLst/>
          </a:prstGeom>
          <a:noFill/>
          <a:ln w="9525">
            <a:noFill/>
          </a:ln>
        </p:spPr>
      </p:pic>
      <p:pic>
        <p:nvPicPr>
          <p:cNvPr id="57349" name="图片 57348" descr="圣诞吃饭"/>
          <p:cNvPicPr>
            <a:picLocks noChangeAspect="1"/>
          </p:cNvPicPr>
          <p:nvPr/>
        </p:nvPicPr>
        <p:blipFill>
          <a:blip r:embed="rId2" cstate="print"/>
          <a:stretch>
            <a:fillRect/>
          </a:stretch>
        </p:blipFill>
        <p:spPr>
          <a:xfrm>
            <a:off x="8950325" y="156210"/>
            <a:ext cx="2434590" cy="1618615"/>
          </a:xfrm>
          <a:prstGeom prst="rect">
            <a:avLst/>
          </a:prstGeom>
          <a:noFill/>
          <a:ln w="9525">
            <a:noFill/>
          </a:ln>
        </p:spPr>
      </p:pic>
      <p:sp>
        <p:nvSpPr>
          <p:cNvPr id="64533" name="文本框 64532"/>
          <p:cNvSpPr txBox="1"/>
          <p:nvPr/>
        </p:nvSpPr>
        <p:spPr>
          <a:xfrm>
            <a:off x="761683" y="2089150"/>
            <a:ext cx="2081212" cy="519113"/>
          </a:xfrm>
          <a:prstGeom prst="rect">
            <a:avLst/>
          </a:prstGeom>
          <a:noFill/>
          <a:ln w="9525">
            <a:noFill/>
          </a:ln>
        </p:spPr>
        <p:txBody>
          <a:bodyPr wrap="none" anchor="t">
            <a:spAutoFit/>
          </a:bodyPr>
          <a:lstStyle/>
          <a:p>
            <a:pPr>
              <a:spcBef>
                <a:spcPct val="20000"/>
              </a:spcBef>
            </a:pPr>
            <a:r>
              <a:rPr lang="en-US" altLang="zh-CN" sz="2800" b="1">
                <a:latin typeface="Arial" panose="020B0604020202020204" pitchFamily="34" charset="0"/>
              </a:rPr>
              <a:t>When is it?</a:t>
            </a:r>
            <a:endParaRPr lang="en-US" altLang="zh-CN" sz="2800" b="1">
              <a:latin typeface="Arial" panose="020B0604020202020204" pitchFamily="34" charset="0"/>
            </a:endParaRPr>
          </a:p>
        </p:txBody>
      </p:sp>
      <p:sp>
        <p:nvSpPr>
          <p:cNvPr id="64537" name="文本框 64536"/>
          <p:cNvSpPr txBox="1"/>
          <p:nvPr/>
        </p:nvSpPr>
        <p:spPr>
          <a:xfrm>
            <a:off x="183833" y="4425315"/>
            <a:ext cx="3744912" cy="519113"/>
          </a:xfrm>
          <a:prstGeom prst="rect">
            <a:avLst/>
          </a:prstGeom>
          <a:noFill/>
          <a:ln w="9525">
            <a:noFill/>
          </a:ln>
        </p:spPr>
        <p:txBody>
          <a:bodyPr wrap="none" anchor="t">
            <a:spAutoFit/>
          </a:bodyPr>
          <a:lstStyle/>
          <a:p>
            <a:pPr>
              <a:spcBef>
                <a:spcPct val="20000"/>
              </a:spcBef>
            </a:pPr>
            <a:r>
              <a:rPr lang="en-US" altLang="zh-CN" sz="2800" b="1">
                <a:latin typeface="Arial" panose="020B0604020202020204" pitchFamily="34" charset="0"/>
              </a:rPr>
              <a:t>What do people say?</a:t>
            </a:r>
            <a:endParaRPr lang="en-US" altLang="zh-CN" sz="2800" b="1">
              <a:latin typeface="Arial" panose="020B0604020202020204" pitchFamily="34" charset="0"/>
            </a:endParaRPr>
          </a:p>
        </p:txBody>
      </p:sp>
      <p:sp>
        <p:nvSpPr>
          <p:cNvPr id="64535" name="文本框 64534"/>
          <p:cNvSpPr txBox="1"/>
          <p:nvPr/>
        </p:nvSpPr>
        <p:spPr>
          <a:xfrm>
            <a:off x="386398" y="3084195"/>
            <a:ext cx="3584575" cy="519113"/>
          </a:xfrm>
          <a:prstGeom prst="rect">
            <a:avLst/>
          </a:prstGeom>
          <a:noFill/>
          <a:ln w="9525">
            <a:noFill/>
          </a:ln>
        </p:spPr>
        <p:txBody>
          <a:bodyPr wrap="none" anchor="t">
            <a:spAutoFit/>
          </a:bodyPr>
          <a:lstStyle/>
          <a:p>
            <a:pPr>
              <a:spcBef>
                <a:spcPct val="20000"/>
              </a:spcBef>
            </a:pPr>
            <a:r>
              <a:rPr lang="en-US" altLang="zh-CN" sz="2800" b="1">
                <a:latin typeface="Arial" panose="020B0604020202020204" pitchFamily="34" charset="0"/>
              </a:rPr>
              <a:t>What do people do?</a:t>
            </a:r>
            <a:endParaRPr lang="en-US" altLang="zh-CN" sz="2800" b="1">
              <a:latin typeface="Arial" panose="020B0604020202020204" pitchFamily="34" charset="0"/>
            </a:endParaRPr>
          </a:p>
        </p:txBody>
      </p:sp>
      <p:sp>
        <p:nvSpPr>
          <p:cNvPr id="15" name="文本框 14"/>
          <p:cNvSpPr txBox="1"/>
          <p:nvPr/>
        </p:nvSpPr>
        <p:spPr>
          <a:xfrm>
            <a:off x="226378" y="6066155"/>
            <a:ext cx="3639820" cy="521970"/>
          </a:xfrm>
          <a:prstGeom prst="rect">
            <a:avLst/>
          </a:prstGeom>
          <a:noFill/>
          <a:ln w="9525">
            <a:noFill/>
          </a:ln>
        </p:spPr>
        <p:txBody>
          <a:bodyPr wrap="none" anchor="t">
            <a:spAutoFit/>
          </a:bodyPr>
          <a:lstStyle/>
          <a:p>
            <a:pPr>
              <a:spcBef>
                <a:spcPct val="20000"/>
              </a:spcBef>
            </a:pPr>
            <a:r>
              <a:rPr lang="en-US" altLang="zh-CN" sz="2800" b="1">
                <a:latin typeface="Arial" panose="020B0604020202020204" pitchFamily="34" charset="0"/>
              </a:rPr>
              <a:t>How do people feel?</a:t>
            </a:r>
            <a:endParaRPr lang="en-US" altLang="zh-CN" sz="2800" b="1">
              <a:latin typeface="Arial" panose="020B0604020202020204" pitchFamily="34" charset="0"/>
            </a:endParaRPr>
          </a:p>
        </p:txBody>
      </p:sp>
      <p:sp>
        <p:nvSpPr>
          <p:cNvPr id="3" name="文本框 2"/>
          <p:cNvSpPr txBox="1"/>
          <p:nvPr/>
        </p:nvSpPr>
        <p:spPr>
          <a:xfrm>
            <a:off x="226378" y="5300345"/>
            <a:ext cx="3658870" cy="521970"/>
          </a:xfrm>
          <a:prstGeom prst="rect">
            <a:avLst/>
          </a:prstGeom>
          <a:noFill/>
          <a:ln w="9525">
            <a:noFill/>
          </a:ln>
        </p:spPr>
        <p:txBody>
          <a:bodyPr wrap="none" anchor="t">
            <a:spAutoFit/>
          </a:bodyPr>
          <a:p>
            <a:pPr>
              <a:spcBef>
                <a:spcPct val="20000"/>
              </a:spcBef>
            </a:pPr>
            <a:r>
              <a:rPr lang="en-US" altLang="zh-CN" sz="2800" b="1">
                <a:latin typeface="Arial" panose="020B0604020202020204" pitchFamily="34" charset="0"/>
              </a:rPr>
              <a:t>What do people eat?</a:t>
            </a:r>
            <a:endParaRPr lang="en-US" altLang="zh-CN" sz="2800" b="1">
              <a:latin typeface="Arial" panose="020B0604020202020204" pitchFamily="34" charset="0"/>
            </a:endParaRPr>
          </a:p>
        </p:txBody>
      </p:sp>
      <p:sp>
        <p:nvSpPr>
          <p:cNvPr id="4" name="文本框 3"/>
          <p:cNvSpPr txBox="1"/>
          <p:nvPr/>
        </p:nvSpPr>
        <p:spPr>
          <a:xfrm>
            <a:off x="607695" y="273685"/>
            <a:ext cx="2877185" cy="1445260"/>
          </a:xfrm>
          <a:prstGeom prst="rect">
            <a:avLst/>
          </a:prstGeom>
          <a:noFill/>
          <a:extLst>
            <a:ext uri="{909E8E84-426E-40DD-AFC4-6F175D3DCCD1}">
              <a14:hiddenFill xmlns:a14="http://schemas.microsoft.com/office/drawing/2010/main">
                <a:solidFill>
                  <a:srgbClr val="FFFF00"/>
                </a:solidFill>
              </a14:hiddenFill>
            </a:ext>
          </a:extLst>
        </p:spPr>
        <p:txBody>
          <a:bodyPr wrap="square" rtlCol="0">
            <a:spAutoFit/>
          </a:bodyPr>
          <a:p>
            <a:r>
              <a:rPr lang="zh-CN" altLang="en-US" sz="4400" b="1">
                <a:ln>
                  <a:solidFill>
                    <a:srgbClr val="FF0000"/>
                  </a:solidFill>
                </a:ln>
                <a:solidFill>
                  <a:srgbClr val="7030A0"/>
                </a:solidFill>
                <a:effectLst>
                  <a:outerShdw blurRad="38100" dist="25400" dir="5400000" algn="ctr" rotWithShape="0">
                    <a:srgbClr val="6E747A">
                      <a:alpha val="43000"/>
                    </a:srgbClr>
                  </a:outerShdw>
                </a:effectLst>
              </a:rPr>
              <a:t>自读填空</a:t>
            </a:r>
            <a:endParaRPr lang="zh-CN" altLang="en-US" sz="4400" b="1">
              <a:ln>
                <a:solidFill>
                  <a:srgbClr val="FF0000"/>
                </a:solidFill>
              </a:ln>
              <a:solidFill>
                <a:srgbClr val="7030A0"/>
              </a:solidFill>
              <a:effectLst>
                <a:outerShdw blurRad="38100" dist="25400" dir="5400000" algn="ctr" rotWithShape="0">
                  <a:srgbClr val="6E747A">
                    <a:alpha val="43000"/>
                  </a:srgbClr>
                </a:outerShdw>
              </a:effectLst>
            </a:endParaRPr>
          </a:p>
          <a:p>
            <a:r>
              <a:rPr lang="zh-CN" altLang="en-US" sz="4400" b="1">
                <a:ln>
                  <a:solidFill>
                    <a:srgbClr val="FF0000"/>
                  </a:solidFill>
                </a:ln>
                <a:solidFill>
                  <a:srgbClr val="7030A0"/>
                </a:solidFill>
                <a:effectLst>
                  <a:outerShdw blurRad="38100" dist="25400" dir="5400000" algn="ctr" rotWithShape="0">
                    <a:srgbClr val="6E747A">
                      <a:alpha val="43000"/>
                    </a:srgbClr>
                  </a:outerShdw>
                </a:effectLst>
              </a:rPr>
              <a:t>小组讨论</a:t>
            </a:r>
            <a:endParaRPr lang="zh-CN" altLang="en-US" sz="4400" b="1">
              <a:ln>
                <a:solidFill>
                  <a:srgbClr val="FF0000"/>
                </a:solidFill>
              </a:ln>
              <a:solidFill>
                <a:srgbClr val="7030A0"/>
              </a:solidFill>
              <a:effectLst>
                <a:outerShdw blurRad="38100" dist="25400" dir="5400000" algn="ctr" rotWithShape="0">
                  <a:srgbClr val="6E747A">
                    <a:alpha val="43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timg (2)"/>
          <p:cNvPicPr>
            <a:picLocks noGrp="1" noChangeAspect="1"/>
          </p:cNvPicPr>
          <p:nvPr>
            <p:ph idx="1"/>
          </p:nvPr>
        </p:nvPicPr>
        <p:blipFill>
          <a:blip r:embed="rId1" cstate="print"/>
          <a:srcRect b="1802"/>
          <a:stretch>
            <a:fillRect/>
          </a:stretch>
        </p:blipFill>
        <p:spPr>
          <a:xfrm>
            <a:off x="-139065" y="2770505"/>
            <a:ext cx="2755265" cy="2726690"/>
          </a:xfrm>
          <a:prstGeom prst="rect">
            <a:avLst/>
          </a:prstGeom>
        </p:spPr>
      </p:pic>
      <p:sp>
        <p:nvSpPr>
          <p:cNvPr id="5" name="圆角矩形标注 4"/>
          <p:cNvSpPr/>
          <p:nvPr/>
        </p:nvSpPr>
        <p:spPr>
          <a:xfrm>
            <a:off x="165735" y="1323340"/>
            <a:ext cx="2180590" cy="1097280"/>
          </a:xfrm>
          <a:prstGeom prst="wedgeRoundRectCallout">
            <a:avLst>
              <a:gd name="adj1" fmla="val -5318"/>
              <a:gd name="adj2" fmla="val 80019"/>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tx1"/>
                </a:solidFill>
              </a:rPr>
              <a:t>Hello, I'm Nancy.</a:t>
            </a:r>
            <a:endParaRPr lang="en-US" altLang="zh-CN" sz="3200">
              <a:solidFill>
                <a:schemeClr val="tx1"/>
              </a:solidFill>
            </a:endParaRPr>
          </a:p>
        </p:txBody>
      </p:sp>
      <p:sp>
        <p:nvSpPr>
          <p:cNvPr id="2" name="文本框 1"/>
          <p:cNvSpPr txBox="1"/>
          <p:nvPr/>
        </p:nvSpPr>
        <p:spPr>
          <a:xfrm>
            <a:off x="2436495" y="-63500"/>
            <a:ext cx="9783445" cy="6985635"/>
          </a:xfrm>
          <a:prstGeom prst="rect">
            <a:avLst/>
          </a:prstGeom>
          <a:solidFill>
            <a:schemeClr val="accent4">
              <a:lumMod val="60000"/>
              <a:lumOff val="40000"/>
            </a:schemeClr>
          </a:solidFill>
          <a:ln w="9525">
            <a:noFill/>
          </a:ln>
        </p:spPr>
        <p:txBody>
          <a:bodyPr wrap="square">
            <a:spAutoFit/>
          </a:bodyPr>
          <a:lstStyle/>
          <a:p>
            <a:r>
              <a:rPr lang="en-US" altLang="zh-CN" sz="2800" b="1" i="1" dirty="0">
                <a:latin typeface="Times New Roman" panose="02020603050405020304" pitchFamily="18" charset="0"/>
              </a:rPr>
              <a:t>Dear friends,</a:t>
            </a:r>
            <a:endParaRPr lang="en-US" altLang="zh-CN" sz="2800" b="1" i="1" dirty="0">
              <a:latin typeface="Times New Roman" panose="02020603050405020304" pitchFamily="18" charset="0"/>
            </a:endParaRPr>
          </a:p>
          <a:p>
            <a:endParaRPr lang="en-US" altLang="zh-CN" sz="2800" b="1" i="1" dirty="0">
              <a:latin typeface="Times New Roman" panose="02020603050405020304" pitchFamily="18" charset="0"/>
            </a:endParaRPr>
          </a:p>
          <a:p>
            <a:r>
              <a:rPr lang="en-US" altLang="zh-CN" sz="2800" b="1" i="1" dirty="0" err="1">
                <a:latin typeface="Times New Roman" panose="02020603050405020304" pitchFamily="18" charset="0"/>
              </a:rPr>
              <a:t>How are you ? I'm Nancy. Thanksgiving is nearly here. </a:t>
            </a:r>
            <a:endParaRPr lang="en-US" altLang="zh-CN" sz="2800" b="1" i="1" dirty="0" err="1">
              <a:latin typeface="Times New Roman" panose="02020603050405020304" pitchFamily="18" charset="0"/>
            </a:endParaRPr>
          </a:p>
          <a:p>
            <a:r>
              <a:rPr lang="en-US" altLang="zh-CN" sz="2800" b="1" i="1" dirty="0">
                <a:latin typeface="Times New Roman" panose="02020603050405020304" pitchFamily="18" charset="0"/>
              </a:rPr>
              <a:t>Thanksgiving and Christmas are my  </a:t>
            </a:r>
            <a:r>
              <a:rPr lang="en-US" altLang="zh-CN" sz="2800" b="1" i="1" dirty="0" err="1">
                <a:latin typeface="Times New Roman" panose="02020603050405020304" pitchFamily="18" charset="0"/>
              </a:rPr>
              <a:t>favourite</a:t>
            </a:r>
            <a:r>
              <a:rPr lang="en-US" altLang="zh-CN" sz="2800" b="1" i="1" dirty="0">
                <a:latin typeface="Times New Roman" panose="02020603050405020304" pitchFamily="18" charset="0"/>
              </a:rPr>
              <a:t> festivals. Thanksgiving is in November.  We have a big, special dinner. </a:t>
            </a:r>
            <a:r>
              <a:rPr lang="en-US" altLang="zh-CN" sz="2800" b="1" i="1" dirty="0" smtClean="0">
                <a:latin typeface="Times New Roman" panose="02020603050405020304" pitchFamily="18" charset="0"/>
              </a:rPr>
              <a:t>We say “thank you” for our food, family and friends. We </a:t>
            </a:r>
            <a:r>
              <a:rPr lang="en-US" altLang="zh-CN" sz="2800" b="1" i="1" dirty="0">
                <a:latin typeface="Times New Roman" panose="02020603050405020304" pitchFamily="18" charset="0"/>
              </a:rPr>
              <a:t>have a lot of fun.</a:t>
            </a:r>
            <a:endParaRPr lang="en-US" altLang="zh-CN" sz="2800" b="1" i="1" dirty="0">
              <a:latin typeface="Times New Roman" panose="02020603050405020304" pitchFamily="18" charset="0"/>
            </a:endParaRPr>
          </a:p>
          <a:p>
            <a:endParaRPr lang="en-US" altLang="zh-CN" sz="2800" b="1" i="1" dirty="0">
              <a:latin typeface="Times New Roman" panose="02020603050405020304" pitchFamily="18" charset="0"/>
            </a:endParaRPr>
          </a:p>
          <a:p>
            <a:r>
              <a:rPr lang="en-US" altLang="zh-CN" sz="2800" b="1" i="1" dirty="0">
                <a:latin typeface="Times New Roman" panose="02020603050405020304" pitchFamily="18" charset="0"/>
              </a:rPr>
              <a:t>Christmas is on the 25th of December. People put Christmas trees in their homes. There are lights in the streets and shops. We give presents and send cards. We love it! </a:t>
            </a:r>
            <a:endParaRPr lang="en-US" altLang="zh-CN" sz="2800" b="1" i="1" dirty="0">
              <a:latin typeface="Times New Roman" panose="02020603050405020304" pitchFamily="18" charset="0"/>
            </a:endParaRPr>
          </a:p>
          <a:p>
            <a:endParaRPr lang="en-US" altLang="zh-CN" sz="2800" b="1" i="1" dirty="0">
              <a:latin typeface="Times New Roman" panose="02020603050405020304" pitchFamily="18" charset="0"/>
            </a:endParaRPr>
          </a:p>
          <a:p>
            <a:r>
              <a:rPr lang="en-US" altLang="zh-CN" sz="2800" b="1" i="1" dirty="0">
                <a:latin typeface="Times New Roman" panose="02020603050405020304" pitchFamily="18" charset="0"/>
              </a:rPr>
              <a:t>Can you tell me about Chinese festivals? </a:t>
            </a:r>
            <a:endParaRPr lang="en-US" altLang="zh-CN" sz="2800" b="1" i="1" dirty="0">
              <a:latin typeface="Times New Roman" panose="02020603050405020304" pitchFamily="18" charset="0"/>
            </a:endParaRPr>
          </a:p>
          <a:p>
            <a:endParaRPr lang="en-US" altLang="zh-CN" sz="2800" b="1" i="1" dirty="0">
              <a:latin typeface="Times New Roman" panose="02020603050405020304" pitchFamily="18" charset="0"/>
            </a:endParaRPr>
          </a:p>
          <a:p>
            <a:r>
              <a:rPr lang="en-US" altLang="zh-CN" sz="2800" b="1" i="1" dirty="0">
                <a:latin typeface="Times New Roman" panose="02020603050405020304" pitchFamily="18" charset="0"/>
              </a:rPr>
              <a:t>From,</a:t>
            </a:r>
            <a:endParaRPr lang="en-US" altLang="zh-CN" sz="2800" b="1" i="1" dirty="0">
              <a:latin typeface="Times New Roman" panose="02020603050405020304" pitchFamily="18" charset="0"/>
            </a:endParaRPr>
          </a:p>
          <a:p>
            <a:r>
              <a:rPr lang="en-US" altLang="zh-CN" sz="2800" b="1" i="1" dirty="0">
                <a:latin typeface="Times New Roman" panose="02020603050405020304" pitchFamily="18" charset="0"/>
              </a:rPr>
              <a:t>Nancy</a:t>
            </a:r>
            <a:endParaRPr lang="en-US" altLang="zh-CN" sz="2800" b="1" i="1"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73660" y="-22860"/>
          <a:ext cx="11796395" cy="6854190"/>
        </p:xfrm>
        <a:graphic>
          <a:graphicData uri="http://schemas.openxmlformats.org/drawingml/2006/table">
            <a:tbl>
              <a:tblPr firstRow="1" bandRow="1">
                <a:tableStyleId>{5C22544A-7EE6-4342-B048-85BDC9FD1C3A}</a:tableStyleId>
              </a:tblPr>
              <a:tblGrid>
                <a:gridCol w="3915410"/>
                <a:gridCol w="4488815"/>
                <a:gridCol w="3392170"/>
              </a:tblGrid>
              <a:tr h="1835150">
                <a:tc>
                  <a:txBody>
                    <a:bodyPr/>
                    <a:lstStyle/>
                    <a:p>
                      <a:pPr>
                        <a:buNone/>
                      </a:pPr>
                      <a:endParaRPr lang="zh-CN" altLang="en-US" dirty="0"/>
                    </a:p>
                  </a:txBody>
                  <a:tcPr/>
                </a:tc>
                <a:tc>
                  <a:txBody>
                    <a:bodyPr/>
                    <a:lstStyle/>
                    <a:p>
                      <a:pPr>
                        <a:buNone/>
                      </a:pPr>
                      <a:endParaRPr lang="zh-CN" altLang="en-US"/>
                    </a:p>
                  </a:txBody>
                  <a:tcPr/>
                </a:tc>
                <a:tc>
                  <a:txBody>
                    <a:bodyPr/>
                    <a:lstStyle/>
                    <a:p>
                      <a:pPr>
                        <a:buNone/>
                      </a:pPr>
                      <a:endParaRPr lang="zh-CN" altLang="en-US"/>
                    </a:p>
                  </a:txBody>
                  <a:tcPr/>
                </a:tc>
              </a:tr>
              <a:tr h="873125">
                <a:tc>
                  <a:txBody>
                    <a:bodyPr/>
                    <a:lstStyle/>
                    <a:p>
                      <a:pPr>
                        <a:buNone/>
                      </a:pPr>
                      <a:endParaRPr lang="en-US" altLang="zh-CN"/>
                    </a:p>
                  </a:txBody>
                  <a:tcPr/>
                </a:tc>
                <a:tc>
                  <a:txBody>
                    <a:bodyPr/>
                    <a:lstStyle/>
                    <a:p>
                      <a:pPr>
                        <a:buNone/>
                      </a:pPr>
                      <a:endParaRPr lang="zh-CN" altLang="en-US"/>
                    </a:p>
                  </a:txBody>
                  <a:tcPr/>
                </a:tc>
                <a:tc>
                  <a:txBody>
                    <a:bodyPr/>
                    <a:lstStyle/>
                    <a:p>
                      <a:pPr>
                        <a:buNone/>
                      </a:pPr>
                      <a:endParaRPr lang="zh-CN" altLang="en-US"/>
                    </a:p>
                  </a:txBody>
                  <a:tcPr/>
                </a:tc>
              </a:tr>
              <a:tr h="1951990">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584200">
                <a:tc>
                  <a:txBody>
                    <a:bodyPr/>
                    <a:lstStyle/>
                    <a:p>
                      <a:pPr>
                        <a:buNone/>
                      </a:pPr>
                      <a:endParaRPr lang="zh-CN" altLang="en-US"/>
                    </a:p>
                  </a:txBody>
                  <a:tcPr/>
                </a:tc>
                <a:tc>
                  <a:txBody>
                    <a:bodyPr/>
                    <a:lstStyle/>
                    <a:p>
                      <a:pPr>
                        <a:buNone/>
                      </a:pPr>
                      <a:endParaRPr lang="zh-CN" altLang="en-US"/>
                    </a:p>
                  </a:txBody>
                  <a:tcPr/>
                </a:tc>
                <a:tc>
                  <a:txBody>
                    <a:bodyPr/>
                    <a:lstStyle/>
                    <a:p>
                      <a:pPr>
                        <a:buNone/>
                      </a:pPr>
                      <a:endParaRPr lang="zh-CN" altLang="en-US"/>
                    </a:p>
                  </a:txBody>
                  <a:tcPr/>
                </a:tc>
              </a:tr>
              <a:tr h="850900">
                <a:tc>
                  <a:txBody>
                    <a:bodyPr/>
                    <a:lstStyle/>
                    <a:p>
                      <a:pPr>
                        <a:buNone/>
                      </a:pPr>
                      <a:endParaRPr lang="zh-CN" altLang="en-US"/>
                    </a:p>
                  </a:txBody>
                  <a:tcPr/>
                </a:tc>
                <a:tc>
                  <a:txBody>
                    <a:bodyPr/>
                    <a:lstStyle/>
                    <a:p>
                      <a:pPr>
                        <a:buNone/>
                      </a:pPr>
                      <a:endParaRPr lang="en-US" altLang="zh-CN" dirty="0"/>
                    </a:p>
                  </a:txBody>
                  <a:tcPr/>
                </a:tc>
                <a:tc>
                  <a:txBody>
                    <a:bodyPr/>
                    <a:lstStyle/>
                    <a:p>
                      <a:pPr>
                        <a:buNone/>
                      </a:pPr>
                      <a:endParaRPr lang="zh-CN" altLang="en-US" dirty="0"/>
                    </a:p>
                  </a:txBody>
                  <a:tcPr/>
                </a:tc>
              </a:tr>
              <a:tr h="758825">
                <a:tc>
                  <a:txBody>
                    <a:bodyPr/>
                    <a:p>
                      <a:pPr>
                        <a:buNone/>
                      </a:pPr>
                      <a:endParaRPr lang="zh-CN" altLang="en-US"/>
                    </a:p>
                  </a:txBody>
                  <a:tcPr/>
                </a:tc>
                <a:tc>
                  <a:txBody>
                    <a:bodyPr/>
                    <a:p>
                      <a:pPr>
                        <a:buNone/>
                      </a:pPr>
                      <a:endParaRPr lang="en-US" altLang="zh-CN" dirty="0"/>
                    </a:p>
                  </a:txBody>
                  <a:tcPr/>
                </a:tc>
                <a:tc>
                  <a:txBody>
                    <a:bodyPr/>
                    <a:p>
                      <a:pPr>
                        <a:buNone/>
                      </a:pPr>
                      <a:endParaRPr lang="zh-CN" altLang="en-US" dirty="0"/>
                    </a:p>
                  </a:txBody>
                  <a:tcPr/>
                </a:tc>
              </a:tr>
            </a:tbl>
          </a:graphicData>
        </a:graphic>
      </p:graphicFrame>
      <p:pic>
        <p:nvPicPr>
          <p:cNvPr id="57348" name="图片 57347" descr="吃火鸡"/>
          <p:cNvPicPr>
            <a:picLocks noChangeAspect="1"/>
          </p:cNvPicPr>
          <p:nvPr/>
        </p:nvPicPr>
        <p:blipFill>
          <a:blip r:embed="rId1" cstate="print"/>
          <a:stretch>
            <a:fillRect/>
          </a:stretch>
        </p:blipFill>
        <p:spPr>
          <a:xfrm>
            <a:off x="4829810" y="99695"/>
            <a:ext cx="2383790" cy="1557020"/>
          </a:xfrm>
          <a:prstGeom prst="rect">
            <a:avLst/>
          </a:prstGeom>
          <a:noFill/>
          <a:ln w="9525">
            <a:noFill/>
          </a:ln>
        </p:spPr>
      </p:pic>
      <p:pic>
        <p:nvPicPr>
          <p:cNvPr id="57349" name="图片 57348" descr="圣诞吃饭"/>
          <p:cNvPicPr>
            <a:picLocks noChangeAspect="1"/>
          </p:cNvPicPr>
          <p:nvPr/>
        </p:nvPicPr>
        <p:blipFill>
          <a:blip r:embed="rId2" cstate="print"/>
          <a:stretch>
            <a:fillRect/>
          </a:stretch>
        </p:blipFill>
        <p:spPr>
          <a:xfrm>
            <a:off x="8895715" y="99695"/>
            <a:ext cx="2434590" cy="1618615"/>
          </a:xfrm>
          <a:prstGeom prst="rect">
            <a:avLst/>
          </a:prstGeom>
          <a:noFill/>
          <a:ln w="9525">
            <a:noFill/>
          </a:ln>
        </p:spPr>
      </p:pic>
      <p:sp>
        <p:nvSpPr>
          <p:cNvPr id="64533" name="文本框 64532"/>
          <p:cNvSpPr txBox="1"/>
          <p:nvPr/>
        </p:nvSpPr>
        <p:spPr>
          <a:xfrm>
            <a:off x="700088" y="1979295"/>
            <a:ext cx="2081212" cy="519113"/>
          </a:xfrm>
          <a:prstGeom prst="rect">
            <a:avLst/>
          </a:prstGeom>
          <a:noFill/>
          <a:ln w="9525">
            <a:noFill/>
          </a:ln>
        </p:spPr>
        <p:txBody>
          <a:bodyPr wrap="none" anchor="t">
            <a:spAutoFit/>
          </a:bodyPr>
          <a:lstStyle/>
          <a:p>
            <a:pPr>
              <a:spcBef>
                <a:spcPct val="20000"/>
              </a:spcBef>
            </a:pPr>
            <a:r>
              <a:rPr lang="en-US" altLang="zh-CN" sz="2800" b="1" dirty="0">
                <a:latin typeface="Arial" panose="020B0604020202020204" pitchFamily="34" charset="0"/>
              </a:rPr>
              <a:t>When is it?</a:t>
            </a:r>
            <a:endParaRPr lang="en-US" altLang="zh-CN" sz="2800" b="1" dirty="0">
              <a:latin typeface="Arial" panose="020B0604020202020204" pitchFamily="34" charset="0"/>
            </a:endParaRPr>
          </a:p>
        </p:txBody>
      </p:sp>
      <p:sp>
        <p:nvSpPr>
          <p:cNvPr id="64539" name="文本框 64538"/>
          <p:cNvSpPr txBox="1"/>
          <p:nvPr/>
        </p:nvSpPr>
        <p:spPr>
          <a:xfrm>
            <a:off x="196533" y="3332798"/>
            <a:ext cx="3580130" cy="521970"/>
          </a:xfrm>
          <a:prstGeom prst="rect">
            <a:avLst/>
          </a:prstGeom>
          <a:noFill/>
          <a:ln w="9525">
            <a:noFill/>
          </a:ln>
        </p:spPr>
        <p:txBody>
          <a:bodyPr wrap="none" anchor="t">
            <a:spAutoFit/>
          </a:bodyPr>
          <a:lstStyle/>
          <a:p>
            <a:pPr>
              <a:spcBef>
                <a:spcPct val="20000"/>
              </a:spcBef>
            </a:pPr>
            <a:r>
              <a:rPr lang="en-US" altLang="zh-CN" sz="2800" b="1">
                <a:latin typeface="Arial" panose="020B0604020202020204" pitchFamily="34" charset="0"/>
              </a:rPr>
              <a:t>What do people do?</a:t>
            </a:r>
            <a:endParaRPr lang="en-US" altLang="zh-CN" sz="2800" b="1">
              <a:latin typeface="Arial" panose="020B0604020202020204" pitchFamily="34" charset="0"/>
            </a:endParaRPr>
          </a:p>
        </p:txBody>
      </p:sp>
      <p:sp>
        <p:nvSpPr>
          <p:cNvPr id="64537" name="文本框 64536"/>
          <p:cNvSpPr txBox="1"/>
          <p:nvPr/>
        </p:nvSpPr>
        <p:spPr>
          <a:xfrm>
            <a:off x="196533" y="4718050"/>
            <a:ext cx="3744912" cy="519113"/>
          </a:xfrm>
          <a:prstGeom prst="rect">
            <a:avLst/>
          </a:prstGeom>
          <a:noFill/>
          <a:ln w="9525">
            <a:noFill/>
          </a:ln>
        </p:spPr>
        <p:txBody>
          <a:bodyPr wrap="none" anchor="t">
            <a:spAutoFit/>
          </a:bodyPr>
          <a:lstStyle/>
          <a:p>
            <a:pPr>
              <a:spcBef>
                <a:spcPct val="20000"/>
              </a:spcBef>
            </a:pPr>
            <a:r>
              <a:rPr lang="en-US" altLang="zh-CN" sz="2800" b="1">
                <a:latin typeface="Arial" panose="020B0604020202020204" pitchFamily="34" charset="0"/>
              </a:rPr>
              <a:t>What do people say?</a:t>
            </a:r>
            <a:endParaRPr lang="en-US" altLang="zh-CN" sz="2800" b="1">
              <a:latin typeface="Arial" panose="020B0604020202020204" pitchFamily="34" charset="0"/>
            </a:endParaRPr>
          </a:p>
        </p:txBody>
      </p:sp>
      <p:sp>
        <p:nvSpPr>
          <p:cNvPr id="64535" name="文本框 64534"/>
          <p:cNvSpPr txBox="1"/>
          <p:nvPr/>
        </p:nvSpPr>
        <p:spPr>
          <a:xfrm>
            <a:off x="215583" y="6188075"/>
            <a:ext cx="3639820" cy="521970"/>
          </a:xfrm>
          <a:prstGeom prst="rect">
            <a:avLst/>
          </a:prstGeom>
          <a:noFill/>
          <a:ln w="9525">
            <a:noFill/>
          </a:ln>
        </p:spPr>
        <p:txBody>
          <a:bodyPr wrap="none" anchor="t">
            <a:spAutoFit/>
          </a:bodyPr>
          <a:lstStyle/>
          <a:p>
            <a:pPr>
              <a:spcBef>
                <a:spcPct val="20000"/>
              </a:spcBef>
            </a:pPr>
            <a:r>
              <a:rPr lang="en-US" altLang="zh-CN" sz="2800" b="1">
                <a:latin typeface="Arial" panose="020B0604020202020204" pitchFamily="34" charset="0"/>
              </a:rPr>
              <a:t>How do people feel?</a:t>
            </a:r>
            <a:endParaRPr lang="en-US" altLang="zh-CN" sz="2800" b="1">
              <a:latin typeface="Arial" panose="020B0604020202020204" pitchFamily="34" charset="0"/>
            </a:endParaRPr>
          </a:p>
        </p:txBody>
      </p:sp>
      <p:sp>
        <p:nvSpPr>
          <p:cNvPr id="3" name="文本框 2"/>
          <p:cNvSpPr txBox="1"/>
          <p:nvPr/>
        </p:nvSpPr>
        <p:spPr>
          <a:xfrm>
            <a:off x="4932363" y="4718050"/>
            <a:ext cx="2078355" cy="521970"/>
          </a:xfrm>
          <a:prstGeom prst="rect">
            <a:avLst/>
          </a:prstGeom>
          <a:noFill/>
          <a:ln w="9525">
            <a:noFill/>
          </a:ln>
        </p:spPr>
        <p:txBody>
          <a:bodyPr wrap="none" anchor="t">
            <a:spAutoFit/>
          </a:bodyPr>
          <a:lstStyle/>
          <a:p>
            <a:pPr>
              <a:spcBef>
                <a:spcPct val="20000"/>
              </a:spcBef>
            </a:pPr>
            <a:r>
              <a:rPr lang="en-US" altLang="zh-CN" sz="2800" b="1">
                <a:solidFill>
                  <a:srgbClr val="FF0000"/>
                </a:solidFill>
                <a:latin typeface="Arial" panose="020B0604020202020204" pitchFamily="34" charset="0"/>
              </a:rPr>
              <a:t>Thank you!</a:t>
            </a:r>
            <a:endParaRPr lang="en-US" altLang="zh-CN" sz="2800" b="1">
              <a:solidFill>
                <a:srgbClr val="FF0000"/>
              </a:solidFill>
              <a:latin typeface="Arial" panose="020B0604020202020204" pitchFamily="34" charset="0"/>
            </a:endParaRPr>
          </a:p>
        </p:txBody>
      </p:sp>
      <p:sp>
        <p:nvSpPr>
          <p:cNvPr id="4" name="文本框 3"/>
          <p:cNvSpPr txBox="1"/>
          <p:nvPr/>
        </p:nvSpPr>
        <p:spPr>
          <a:xfrm>
            <a:off x="8702993" y="4718050"/>
            <a:ext cx="3105785" cy="521970"/>
          </a:xfrm>
          <a:prstGeom prst="rect">
            <a:avLst/>
          </a:prstGeom>
          <a:noFill/>
          <a:ln w="9525">
            <a:noFill/>
          </a:ln>
        </p:spPr>
        <p:txBody>
          <a:bodyPr wrap="none" anchor="t">
            <a:spAutoFit/>
          </a:bodyPr>
          <a:lstStyle/>
          <a:p>
            <a:pPr>
              <a:spcBef>
                <a:spcPct val="20000"/>
              </a:spcBef>
            </a:pPr>
            <a:r>
              <a:rPr lang="en-US" altLang="zh-CN" sz="2800" b="1">
                <a:solidFill>
                  <a:srgbClr val="FF0000"/>
                </a:solidFill>
                <a:latin typeface="Arial" panose="020B0604020202020204" pitchFamily="34" charset="0"/>
              </a:rPr>
              <a:t>Merry Christmas!</a:t>
            </a:r>
            <a:endParaRPr lang="en-US" altLang="zh-CN" sz="2800" b="1">
              <a:solidFill>
                <a:srgbClr val="FF0000"/>
              </a:solidFill>
              <a:latin typeface="Arial" panose="020B0604020202020204" pitchFamily="34" charset="0"/>
            </a:endParaRPr>
          </a:p>
        </p:txBody>
      </p:sp>
      <p:sp>
        <p:nvSpPr>
          <p:cNvPr id="5" name="文本框 4"/>
          <p:cNvSpPr txBox="1"/>
          <p:nvPr/>
        </p:nvSpPr>
        <p:spPr>
          <a:xfrm>
            <a:off x="4829493" y="2909570"/>
            <a:ext cx="2573655" cy="1038860"/>
          </a:xfrm>
          <a:prstGeom prst="rect">
            <a:avLst/>
          </a:prstGeom>
          <a:noFill/>
          <a:ln w="9525">
            <a:noFill/>
          </a:ln>
        </p:spPr>
        <p:txBody>
          <a:bodyPr wrap="none" anchor="t">
            <a:spAutoFit/>
          </a:bodyPr>
          <a:lstStyle/>
          <a:p>
            <a:pPr>
              <a:spcBef>
                <a:spcPct val="20000"/>
              </a:spcBef>
            </a:pPr>
            <a:r>
              <a:rPr lang="en-US" altLang="zh-CN" sz="2800" b="1">
                <a:solidFill>
                  <a:srgbClr val="0000FF"/>
                </a:solidFill>
                <a:latin typeface="Arial" panose="020B0604020202020204" pitchFamily="34" charset="0"/>
              </a:rPr>
              <a:t>have a big,</a:t>
            </a:r>
            <a:endParaRPr lang="en-US" altLang="zh-CN" sz="2800" b="1">
              <a:solidFill>
                <a:srgbClr val="0000FF"/>
              </a:solidFill>
              <a:latin typeface="Arial" panose="020B0604020202020204" pitchFamily="34" charset="0"/>
            </a:endParaRPr>
          </a:p>
          <a:p>
            <a:pPr>
              <a:spcBef>
                <a:spcPct val="20000"/>
              </a:spcBef>
            </a:pPr>
            <a:r>
              <a:rPr lang="en-US" altLang="zh-CN" sz="2800" b="1">
                <a:solidFill>
                  <a:srgbClr val="0000FF"/>
                </a:solidFill>
                <a:latin typeface="Arial" panose="020B0604020202020204" pitchFamily="34" charset="0"/>
              </a:rPr>
              <a:t>special dinner</a:t>
            </a:r>
            <a:endParaRPr lang="en-US" altLang="zh-CN" sz="2800" b="1">
              <a:solidFill>
                <a:srgbClr val="0000FF"/>
              </a:solidFill>
              <a:latin typeface="Arial" panose="020B0604020202020204" pitchFamily="34" charset="0"/>
            </a:endParaRPr>
          </a:p>
        </p:txBody>
      </p:sp>
      <p:sp>
        <p:nvSpPr>
          <p:cNvPr id="7" name="文本框 6"/>
          <p:cNvSpPr txBox="1"/>
          <p:nvPr/>
        </p:nvSpPr>
        <p:spPr>
          <a:xfrm>
            <a:off x="4853623" y="1976755"/>
            <a:ext cx="2336165" cy="521970"/>
          </a:xfrm>
          <a:prstGeom prst="rect">
            <a:avLst/>
          </a:prstGeom>
          <a:noFill/>
          <a:ln w="9525">
            <a:noFill/>
          </a:ln>
        </p:spPr>
        <p:txBody>
          <a:bodyPr wrap="none" anchor="t">
            <a:spAutoFit/>
          </a:bodyPr>
          <a:lstStyle/>
          <a:p>
            <a:pPr>
              <a:spcBef>
                <a:spcPct val="20000"/>
              </a:spcBef>
            </a:pPr>
            <a:r>
              <a:rPr lang="en-US" altLang="zh-CN" sz="2800" b="1" dirty="0">
                <a:solidFill>
                  <a:srgbClr val="FF0000"/>
                </a:solidFill>
                <a:latin typeface="Arial" panose="020B0604020202020204" pitchFamily="34" charset="0"/>
              </a:rPr>
              <a:t>in</a:t>
            </a:r>
            <a:r>
              <a:rPr lang="en-US" altLang="zh-CN" sz="2800" b="1" dirty="0">
                <a:latin typeface="Arial" panose="020B0604020202020204" pitchFamily="34" charset="0"/>
              </a:rPr>
              <a:t> November</a:t>
            </a:r>
            <a:endParaRPr lang="en-US" altLang="zh-CN" sz="2800" b="1" dirty="0">
              <a:latin typeface="Arial" panose="020B0604020202020204" pitchFamily="34" charset="0"/>
            </a:endParaRPr>
          </a:p>
        </p:txBody>
      </p:sp>
      <p:sp>
        <p:nvSpPr>
          <p:cNvPr id="8" name="文本框 7"/>
          <p:cNvSpPr txBox="1"/>
          <p:nvPr/>
        </p:nvSpPr>
        <p:spPr>
          <a:xfrm>
            <a:off x="9003030" y="1718310"/>
            <a:ext cx="3681095" cy="1038860"/>
          </a:xfrm>
          <a:prstGeom prst="rect">
            <a:avLst/>
          </a:prstGeom>
          <a:noFill/>
          <a:ln w="9525">
            <a:noFill/>
          </a:ln>
        </p:spPr>
        <p:txBody>
          <a:bodyPr wrap="square" anchor="t">
            <a:spAutoFit/>
          </a:bodyPr>
          <a:lstStyle/>
          <a:p>
            <a:pPr>
              <a:spcBef>
                <a:spcPct val="20000"/>
              </a:spcBef>
            </a:pPr>
            <a:r>
              <a:rPr lang="en-US" altLang="zh-CN" sz="2800" b="1">
                <a:solidFill>
                  <a:srgbClr val="FF0000"/>
                </a:solidFill>
                <a:latin typeface="Arial" panose="020B0604020202020204" pitchFamily="34" charset="0"/>
              </a:rPr>
              <a:t>on</a:t>
            </a:r>
            <a:r>
              <a:rPr lang="en-US" altLang="zh-CN" sz="2800" b="1">
                <a:latin typeface="Arial" panose="020B0604020202020204" pitchFamily="34" charset="0"/>
              </a:rPr>
              <a:t> the 25th </a:t>
            </a:r>
            <a:endParaRPr lang="en-US" altLang="zh-CN" sz="2800" b="1">
              <a:latin typeface="Arial" panose="020B0604020202020204" pitchFamily="34" charset="0"/>
            </a:endParaRPr>
          </a:p>
          <a:p>
            <a:pPr>
              <a:spcBef>
                <a:spcPct val="20000"/>
              </a:spcBef>
            </a:pPr>
            <a:r>
              <a:rPr lang="en-US" altLang="zh-CN" sz="2800" b="1">
                <a:latin typeface="Arial" panose="020B0604020202020204" pitchFamily="34" charset="0"/>
              </a:rPr>
              <a:t>of December</a:t>
            </a:r>
            <a:endParaRPr lang="en-US" altLang="zh-CN" sz="2800" b="1">
              <a:latin typeface="Arial" panose="020B0604020202020204" pitchFamily="34" charset="0"/>
            </a:endParaRPr>
          </a:p>
        </p:txBody>
      </p:sp>
      <p:sp>
        <p:nvSpPr>
          <p:cNvPr id="9" name="文本框 8"/>
          <p:cNvSpPr txBox="1"/>
          <p:nvPr/>
        </p:nvSpPr>
        <p:spPr>
          <a:xfrm>
            <a:off x="4829493" y="6188075"/>
            <a:ext cx="2908300" cy="521970"/>
          </a:xfrm>
          <a:prstGeom prst="rect">
            <a:avLst/>
          </a:prstGeom>
          <a:noFill/>
          <a:ln w="9525">
            <a:noFill/>
          </a:ln>
        </p:spPr>
        <p:txBody>
          <a:bodyPr wrap="none" anchor="t">
            <a:spAutoFit/>
          </a:bodyPr>
          <a:lstStyle/>
          <a:p>
            <a:pPr>
              <a:spcBef>
                <a:spcPct val="20000"/>
              </a:spcBef>
            </a:pPr>
            <a:r>
              <a:rPr lang="en-US" altLang="zh-CN" sz="2800" b="1">
                <a:solidFill>
                  <a:srgbClr val="FF0000"/>
                </a:solidFill>
                <a:latin typeface="Arial" panose="020B0604020202020204" pitchFamily="34" charset="0"/>
              </a:rPr>
              <a:t>have a lot of fun</a:t>
            </a:r>
            <a:endParaRPr lang="en-US" altLang="zh-CN" sz="2800" b="1">
              <a:solidFill>
                <a:srgbClr val="FF0000"/>
              </a:solidFill>
              <a:latin typeface="Arial" panose="020B0604020202020204" pitchFamily="34" charset="0"/>
            </a:endParaRPr>
          </a:p>
        </p:txBody>
      </p:sp>
      <p:sp>
        <p:nvSpPr>
          <p:cNvPr id="10" name="文本框 9"/>
          <p:cNvSpPr txBox="1"/>
          <p:nvPr/>
        </p:nvSpPr>
        <p:spPr>
          <a:xfrm>
            <a:off x="8751589" y="2757357"/>
            <a:ext cx="3201389" cy="2072640"/>
          </a:xfrm>
          <a:prstGeom prst="rect">
            <a:avLst/>
          </a:prstGeom>
          <a:noFill/>
          <a:ln w="9525">
            <a:noFill/>
          </a:ln>
        </p:spPr>
        <p:txBody>
          <a:bodyPr wrap="square" anchor="t">
            <a:spAutoFit/>
          </a:bodyPr>
          <a:lstStyle/>
          <a:p>
            <a:pPr>
              <a:spcBef>
                <a:spcPct val="20000"/>
              </a:spcBef>
            </a:pPr>
            <a:r>
              <a:rPr lang="en-US" altLang="zh-CN" sz="2800" b="1" dirty="0">
                <a:solidFill>
                  <a:srgbClr val="0000FF"/>
                </a:solidFill>
                <a:latin typeface="Arial" panose="020B0604020202020204" pitchFamily="34" charset="0"/>
              </a:rPr>
              <a:t>put special trees</a:t>
            </a:r>
            <a:endParaRPr lang="en-US" altLang="zh-CN" sz="2800" b="1" dirty="0">
              <a:solidFill>
                <a:srgbClr val="0000FF"/>
              </a:solidFill>
              <a:latin typeface="Arial" panose="020B0604020202020204" pitchFamily="34" charset="0"/>
            </a:endParaRPr>
          </a:p>
          <a:p>
            <a:pPr>
              <a:spcBef>
                <a:spcPct val="20000"/>
              </a:spcBef>
            </a:pPr>
            <a:r>
              <a:rPr lang="en-US" altLang="zh-CN" sz="2800" b="1" dirty="0">
                <a:solidFill>
                  <a:srgbClr val="0000FF"/>
                </a:solidFill>
                <a:latin typeface="Arial" panose="020B0604020202020204" pitchFamily="34" charset="0"/>
              </a:rPr>
              <a:t>see lights</a:t>
            </a:r>
            <a:endParaRPr lang="en-US" altLang="zh-CN" sz="2800" b="1" dirty="0">
              <a:solidFill>
                <a:srgbClr val="0000FF"/>
              </a:solidFill>
              <a:latin typeface="Arial" panose="020B0604020202020204" pitchFamily="34" charset="0"/>
            </a:endParaRPr>
          </a:p>
          <a:p>
            <a:pPr>
              <a:spcBef>
                <a:spcPct val="20000"/>
              </a:spcBef>
            </a:pPr>
            <a:r>
              <a:rPr lang="en-US" altLang="zh-CN" sz="2800" b="1" dirty="0">
                <a:solidFill>
                  <a:srgbClr val="0000FF"/>
                </a:solidFill>
                <a:latin typeface="Arial" panose="020B0604020202020204" pitchFamily="34" charset="0"/>
              </a:rPr>
              <a:t>give presents</a:t>
            </a:r>
            <a:endParaRPr lang="en-US" altLang="zh-CN" sz="2800" b="1" dirty="0">
              <a:solidFill>
                <a:srgbClr val="0000FF"/>
              </a:solidFill>
              <a:latin typeface="Arial" panose="020B0604020202020204" pitchFamily="34" charset="0"/>
            </a:endParaRPr>
          </a:p>
          <a:p>
            <a:pPr>
              <a:spcBef>
                <a:spcPct val="20000"/>
              </a:spcBef>
            </a:pPr>
            <a:r>
              <a:rPr lang="en-US" altLang="zh-CN" sz="2800" b="1" dirty="0">
                <a:solidFill>
                  <a:srgbClr val="0000FF"/>
                </a:solidFill>
                <a:latin typeface="Arial" panose="020B0604020202020204" pitchFamily="34" charset="0"/>
              </a:rPr>
              <a:t>send  cards</a:t>
            </a:r>
            <a:endParaRPr lang="en-US" altLang="zh-CN" sz="2800" b="1" dirty="0">
              <a:solidFill>
                <a:srgbClr val="0000FF"/>
              </a:solidFill>
              <a:latin typeface="Arial" panose="020B0604020202020204" pitchFamily="34" charset="0"/>
            </a:endParaRPr>
          </a:p>
        </p:txBody>
      </p:sp>
      <p:sp>
        <p:nvSpPr>
          <p:cNvPr id="11" name="文本框 10"/>
          <p:cNvSpPr txBox="1"/>
          <p:nvPr/>
        </p:nvSpPr>
        <p:spPr>
          <a:xfrm>
            <a:off x="302260" y="99695"/>
            <a:ext cx="2877185" cy="1445260"/>
          </a:xfrm>
          <a:prstGeom prst="rect">
            <a:avLst/>
          </a:prstGeom>
          <a:noFill/>
          <a:extLst>
            <a:ext uri="{909E8E84-426E-40DD-AFC4-6F175D3DCCD1}">
              <a14:hiddenFill xmlns:a14="http://schemas.microsoft.com/office/drawing/2010/main">
                <a:solidFill>
                  <a:srgbClr val="FFFF00"/>
                </a:solidFill>
              </a14:hiddenFill>
            </a:ext>
          </a:extLst>
        </p:spPr>
        <p:txBody>
          <a:bodyPr wrap="square" rtlCol="0">
            <a:spAutoFit/>
          </a:bodyPr>
          <a:lstStyle/>
          <a:p>
            <a:r>
              <a:rPr lang="zh-CN" altLang="en-US" sz="4400" b="1">
                <a:ln>
                  <a:solidFill>
                    <a:srgbClr val="FF0000"/>
                  </a:solidFill>
                </a:ln>
                <a:solidFill>
                  <a:srgbClr val="7030A0"/>
                </a:solidFill>
                <a:effectLst>
                  <a:outerShdw blurRad="38100" dist="25400" dir="5400000" algn="ctr" rotWithShape="0">
                    <a:srgbClr val="6E747A">
                      <a:alpha val="43000"/>
                    </a:srgbClr>
                  </a:outerShdw>
                </a:effectLst>
              </a:rPr>
              <a:t>自读填空</a:t>
            </a:r>
            <a:endParaRPr lang="zh-CN" altLang="en-US" sz="4400" b="1">
              <a:ln>
                <a:solidFill>
                  <a:srgbClr val="FF0000"/>
                </a:solidFill>
              </a:ln>
              <a:solidFill>
                <a:srgbClr val="7030A0"/>
              </a:solidFill>
              <a:effectLst>
                <a:outerShdw blurRad="38100" dist="25400" dir="5400000" algn="ctr" rotWithShape="0">
                  <a:srgbClr val="6E747A">
                    <a:alpha val="43000"/>
                  </a:srgbClr>
                </a:outerShdw>
              </a:effectLst>
            </a:endParaRPr>
          </a:p>
          <a:p>
            <a:r>
              <a:rPr lang="zh-CN" altLang="en-US" sz="4400" b="1">
                <a:ln>
                  <a:solidFill>
                    <a:srgbClr val="FF0000"/>
                  </a:solidFill>
                </a:ln>
                <a:solidFill>
                  <a:srgbClr val="7030A0"/>
                </a:solidFill>
                <a:effectLst>
                  <a:outerShdw blurRad="38100" dist="25400" dir="5400000" algn="ctr" rotWithShape="0">
                    <a:srgbClr val="6E747A">
                      <a:alpha val="43000"/>
                    </a:srgbClr>
                  </a:outerShdw>
                </a:effectLst>
              </a:rPr>
              <a:t>小组讨论</a:t>
            </a:r>
            <a:endParaRPr lang="zh-CN" altLang="en-US" sz="4400" b="1">
              <a:ln>
                <a:solidFill>
                  <a:srgbClr val="FF0000"/>
                </a:solidFill>
              </a:ln>
              <a:solidFill>
                <a:srgbClr val="7030A0"/>
              </a:solidFill>
              <a:effectLst>
                <a:outerShdw blurRad="38100" dist="25400" dir="5400000" algn="ctr" rotWithShape="0">
                  <a:srgbClr val="6E747A">
                    <a:alpha val="43000"/>
                  </a:srgbClr>
                </a:outerShdw>
              </a:effectLst>
            </a:endParaRPr>
          </a:p>
        </p:txBody>
      </p:sp>
      <p:sp>
        <p:nvSpPr>
          <p:cNvPr id="15" name="文本框 14"/>
          <p:cNvSpPr txBox="1"/>
          <p:nvPr/>
        </p:nvSpPr>
        <p:spPr>
          <a:xfrm>
            <a:off x="9458325" y="6188075"/>
            <a:ext cx="2913380" cy="521970"/>
          </a:xfrm>
          <a:prstGeom prst="rect">
            <a:avLst/>
          </a:prstGeom>
          <a:noFill/>
        </p:spPr>
        <p:txBody>
          <a:bodyPr wrap="square" rtlCol="0">
            <a:spAutoFit/>
          </a:bodyPr>
          <a:lstStyle/>
          <a:p>
            <a:r>
              <a:rPr lang="en-US" altLang="zh-CN" sz="2800" b="1">
                <a:solidFill>
                  <a:srgbClr val="FF0000"/>
                </a:solidFill>
                <a:latin typeface="Arial" panose="020B0604020202020204" pitchFamily="34" charset="0"/>
                <a:ea typeface="Arial Unicode MS" panose="020B0604020202020204" charset="-122"/>
              </a:rPr>
              <a:t>love it</a:t>
            </a:r>
            <a:endParaRPr lang="en-US" altLang="zh-CN" sz="2800" b="1">
              <a:solidFill>
                <a:srgbClr val="FF0000"/>
              </a:solidFill>
              <a:latin typeface="Arial" panose="020B0604020202020204" pitchFamily="34" charset="0"/>
              <a:ea typeface="Arial Unicode MS" panose="020B0604020202020204" charset="-122"/>
            </a:endParaRPr>
          </a:p>
        </p:txBody>
      </p:sp>
      <p:sp>
        <p:nvSpPr>
          <p:cNvPr id="6" name="文本框 5"/>
          <p:cNvSpPr txBox="1"/>
          <p:nvPr/>
        </p:nvSpPr>
        <p:spPr>
          <a:xfrm>
            <a:off x="196533" y="5422900"/>
            <a:ext cx="3658870" cy="521970"/>
          </a:xfrm>
          <a:prstGeom prst="rect">
            <a:avLst/>
          </a:prstGeom>
          <a:noFill/>
          <a:ln w="9525">
            <a:noFill/>
          </a:ln>
        </p:spPr>
        <p:txBody>
          <a:bodyPr wrap="none" anchor="t">
            <a:spAutoFit/>
          </a:bodyPr>
          <a:p>
            <a:pPr>
              <a:spcBef>
                <a:spcPct val="20000"/>
              </a:spcBef>
            </a:pPr>
            <a:r>
              <a:rPr lang="en-US" altLang="zh-CN" sz="2800" b="1">
                <a:latin typeface="Arial" panose="020B0604020202020204" pitchFamily="34" charset="0"/>
              </a:rPr>
              <a:t>What do people eat?</a:t>
            </a:r>
            <a:endParaRPr lang="en-US" altLang="zh-CN" sz="2800" b="1">
              <a:latin typeface="Arial" panose="020B0604020202020204" pitchFamily="34" charset="0"/>
            </a:endParaRPr>
          </a:p>
        </p:txBody>
      </p:sp>
      <p:sp>
        <p:nvSpPr>
          <p:cNvPr id="12" name="文本框 11"/>
          <p:cNvSpPr txBox="1"/>
          <p:nvPr/>
        </p:nvSpPr>
        <p:spPr>
          <a:xfrm>
            <a:off x="4197033" y="5425440"/>
            <a:ext cx="4173220" cy="521970"/>
          </a:xfrm>
          <a:prstGeom prst="rect">
            <a:avLst/>
          </a:prstGeom>
          <a:noFill/>
          <a:ln w="9525">
            <a:noFill/>
          </a:ln>
        </p:spPr>
        <p:txBody>
          <a:bodyPr wrap="none" anchor="t">
            <a:spAutoFit/>
          </a:bodyPr>
          <a:lstStyle/>
          <a:p>
            <a:pPr>
              <a:spcBef>
                <a:spcPct val="20000"/>
              </a:spcBef>
            </a:pPr>
            <a:r>
              <a:rPr lang="en-US" altLang="zh-CN" sz="2800" b="1">
                <a:solidFill>
                  <a:srgbClr val="00B050"/>
                </a:solidFill>
                <a:latin typeface="Arial" panose="020B0604020202020204" pitchFamily="34" charset="0"/>
              </a:rPr>
              <a:t>turkey and pumpkin pie</a:t>
            </a:r>
            <a:endParaRPr lang="en-US" altLang="zh-CN" sz="2800" b="1">
              <a:solidFill>
                <a:srgbClr val="00B050"/>
              </a:solidFill>
              <a:latin typeface="Arial" panose="020B0604020202020204" pitchFamily="34" charset="0"/>
            </a:endParaRPr>
          </a:p>
        </p:txBody>
      </p:sp>
      <p:sp>
        <p:nvSpPr>
          <p:cNvPr id="13" name="文本框 12"/>
          <p:cNvSpPr txBox="1"/>
          <p:nvPr/>
        </p:nvSpPr>
        <p:spPr>
          <a:xfrm>
            <a:off x="8751253" y="5422900"/>
            <a:ext cx="3145790" cy="521970"/>
          </a:xfrm>
          <a:prstGeom prst="rect">
            <a:avLst/>
          </a:prstGeom>
          <a:noFill/>
          <a:ln w="9525">
            <a:noFill/>
          </a:ln>
        </p:spPr>
        <p:txBody>
          <a:bodyPr wrap="none" anchor="t">
            <a:spAutoFit/>
          </a:bodyPr>
          <a:lstStyle/>
          <a:p>
            <a:pPr>
              <a:spcBef>
                <a:spcPct val="20000"/>
              </a:spcBef>
            </a:pPr>
            <a:r>
              <a:rPr lang="en-US" altLang="zh-CN" sz="2800" b="1">
                <a:solidFill>
                  <a:srgbClr val="00B050"/>
                </a:solidFill>
                <a:latin typeface="Arial" panose="020B0604020202020204" pitchFamily="34" charset="0"/>
              </a:rPr>
              <a:t>Christmas apples</a:t>
            </a:r>
            <a:endParaRPr lang="en-US" altLang="zh-CN" sz="2800" b="1">
              <a:solidFill>
                <a:srgbClr val="00B050"/>
              </a:solidFill>
              <a:latin typeface="Arial" panose="020B0604020202020204" pitchFamily="34" charset="0"/>
            </a:endParaRPr>
          </a:p>
        </p:txBody>
      </p:sp>
      <p:sp>
        <p:nvSpPr>
          <p:cNvPr id="14" name="圆角矩形标注 13"/>
          <p:cNvSpPr/>
          <p:nvPr/>
        </p:nvSpPr>
        <p:spPr>
          <a:xfrm>
            <a:off x="196215" y="38735"/>
            <a:ext cx="3580765" cy="1567815"/>
          </a:xfrm>
          <a:prstGeom prst="wedgeRoundRectCallout">
            <a:avLst>
              <a:gd name="adj1" fmla="val 42161"/>
              <a:gd name="adj2" fmla="val 76249"/>
              <a:gd name="adj3" fmla="val 1666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354965" y="314960"/>
            <a:ext cx="3262630" cy="1014730"/>
          </a:xfrm>
          <a:prstGeom prst="rect">
            <a:avLst/>
          </a:prstGeom>
          <a:noFill/>
          <a:ln>
            <a:noFill/>
          </a:ln>
        </p:spPr>
        <p:txBody>
          <a:bodyPr wrap="square" rtlCol="0" anchor="t">
            <a:spAutoFit/>
          </a:bodyPr>
          <a:p>
            <a:pPr algn="ctr"/>
            <a:r>
              <a:rPr lang="zh-CN" altLang="en-US" sz="6000" b="1">
                <a:ln w="22225">
                  <a:solidFill>
                    <a:schemeClr val="accent2"/>
                  </a:solidFill>
                  <a:prstDash val="solid"/>
                </a:ln>
                <a:solidFill>
                  <a:schemeClr val="accent2">
                    <a:lumMod val="40000"/>
                    <a:lumOff val="60000"/>
                  </a:schemeClr>
                </a:solidFill>
                <a:effectLst/>
              </a:rPr>
              <a:t>描述节日</a:t>
            </a:r>
            <a:endParaRPr lang="zh-CN" altLang="en-US" sz="6000" b="1">
              <a:ln w="22225">
                <a:solidFill>
                  <a:schemeClr val="accent2"/>
                </a:solidFill>
                <a:prstDash val="solid"/>
              </a:ln>
              <a:solidFill>
                <a:schemeClr val="accent2">
                  <a:lumMod val="40000"/>
                  <a:lumOff val="60000"/>
                </a:schemeClr>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17" presetClass="entr" presetSubtype="10"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linds(horizontal)">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grpId="1"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box(in)">
                                      <p:cBhvr>
                                        <p:cTn id="59" dur="10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51" presetClass="entr" presetSubtype="0"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770" decel="100000"/>
                                        <p:tgtEl>
                                          <p:spTgt spid="14"/>
                                        </p:tgtEl>
                                      </p:cBhvr>
                                    </p:animEffect>
                                    <p:animScale>
                                      <p:cBhvr>
                                        <p:cTn id="65" dur="770" decel="100000"/>
                                        <p:tgtEl>
                                          <p:spTgt spid="14"/>
                                        </p:tgtEl>
                                      </p:cBhvr>
                                      <p:from x="10000" y="10000"/>
                                      <p:to x="200000" y="450000"/>
                                    </p:animScale>
                                    <p:animScale>
                                      <p:cBhvr>
                                        <p:cTn id="66" dur="1230" accel="100000" fill="hold">
                                          <p:stCondLst>
                                            <p:cond delay="770"/>
                                          </p:stCondLst>
                                        </p:cTn>
                                        <p:tgtEl>
                                          <p:spTgt spid="14"/>
                                        </p:tgtEl>
                                      </p:cBhvr>
                                      <p:from x="200000" y="450000"/>
                                      <p:to x="100000" y="100000"/>
                                    </p:animScale>
                                    <p:set>
                                      <p:cBhvr>
                                        <p:cTn id="67" dur="770" fill="hold"/>
                                        <p:tgtEl>
                                          <p:spTgt spid="14"/>
                                        </p:tgtEl>
                                        <p:attrNameLst>
                                          <p:attrName>ppt_x</p:attrName>
                                        </p:attrNameLst>
                                      </p:cBhvr>
                                      <p:to>
                                        <p:strVal val="(0.5)"/>
                                      </p:to>
                                    </p:set>
                                    <p:anim from="(0.5)" to="(#ppt_x)" calcmode="lin" valueType="num">
                                      <p:cBhvr>
                                        <p:cTn id="68" dur="1230" accel="100000" fill="hold">
                                          <p:stCondLst>
                                            <p:cond delay="770"/>
                                          </p:stCondLst>
                                        </p:cTn>
                                        <p:tgtEl>
                                          <p:spTgt spid="14"/>
                                        </p:tgtEl>
                                        <p:attrNameLst>
                                          <p:attrName>ppt_x</p:attrName>
                                        </p:attrNameLst>
                                      </p:cBhvr>
                                    </p:anim>
                                    <p:set>
                                      <p:cBhvr>
                                        <p:cTn id="69" dur="770" fill="hold"/>
                                        <p:tgtEl>
                                          <p:spTgt spid="14"/>
                                        </p:tgtEl>
                                        <p:attrNameLst>
                                          <p:attrName>ppt_y</p:attrName>
                                        </p:attrNameLst>
                                      </p:cBhvr>
                                      <p:to>
                                        <p:strVal val="(#ppt_y+0.4)"/>
                                      </p:to>
                                    </p:set>
                                    <p:anim from="(#ppt_y+0.4)" to="(#ppt_y)" calcmode="lin" valueType="num">
                                      <p:cBhvr>
                                        <p:cTn id="70" dur="1230" accel="100000" fill="hold">
                                          <p:stCondLst>
                                            <p:cond delay="770"/>
                                          </p:stCondLst>
                                        </p:cTn>
                                        <p:tgtEl>
                                          <p:spTgt spid="14"/>
                                        </p:tgtEl>
                                        <p:attrNameLst>
                                          <p:attrName>ppt_y</p:attrName>
                                        </p:attrNameLst>
                                      </p:cBhvr>
                                    </p:anim>
                                  </p:childTnLst>
                                </p:cTn>
                              </p:par>
                              <p:par>
                                <p:cTn id="71" presetID="51"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770" decel="100000"/>
                                        <p:tgtEl>
                                          <p:spTgt spid="16"/>
                                        </p:tgtEl>
                                      </p:cBhvr>
                                    </p:animEffect>
                                    <p:animScale>
                                      <p:cBhvr>
                                        <p:cTn id="74" dur="770" decel="100000"/>
                                        <p:tgtEl>
                                          <p:spTgt spid="16"/>
                                        </p:tgtEl>
                                      </p:cBhvr>
                                      <p:from x="10000" y="10000"/>
                                      <p:to x="200000" y="450000"/>
                                    </p:animScale>
                                    <p:animScale>
                                      <p:cBhvr>
                                        <p:cTn id="75" dur="1230" accel="100000" fill="hold">
                                          <p:stCondLst>
                                            <p:cond delay="770"/>
                                          </p:stCondLst>
                                        </p:cTn>
                                        <p:tgtEl>
                                          <p:spTgt spid="16"/>
                                        </p:tgtEl>
                                      </p:cBhvr>
                                      <p:from x="200000" y="450000"/>
                                      <p:to x="100000" y="100000"/>
                                    </p:animScale>
                                    <p:set>
                                      <p:cBhvr>
                                        <p:cTn id="76" dur="770" fill="hold"/>
                                        <p:tgtEl>
                                          <p:spTgt spid="16"/>
                                        </p:tgtEl>
                                        <p:attrNameLst>
                                          <p:attrName>ppt_x</p:attrName>
                                        </p:attrNameLst>
                                      </p:cBhvr>
                                      <p:to>
                                        <p:strVal val="(0.5)"/>
                                      </p:to>
                                    </p:set>
                                    <p:anim from="(0.5)" to="(#ppt_x)" calcmode="lin" valueType="num">
                                      <p:cBhvr>
                                        <p:cTn id="77" dur="1230" accel="100000" fill="hold">
                                          <p:stCondLst>
                                            <p:cond delay="770"/>
                                          </p:stCondLst>
                                        </p:cTn>
                                        <p:tgtEl>
                                          <p:spTgt spid="16"/>
                                        </p:tgtEl>
                                        <p:attrNameLst>
                                          <p:attrName>ppt_x</p:attrName>
                                        </p:attrNameLst>
                                      </p:cBhvr>
                                    </p:anim>
                                    <p:set>
                                      <p:cBhvr>
                                        <p:cTn id="78" dur="770" fill="hold"/>
                                        <p:tgtEl>
                                          <p:spTgt spid="16"/>
                                        </p:tgtEl>
                                        <p:attrNameLst>
                                          <p:attrName>ppt_y</p:attrName>
                                        </p:attrNameLst>
                                      </p:cBhvr>
                                      <p:to>
                                        <p:strVal val="(#ppt_y+0.4)"/>
                                      </p:to>
                                    </p:set>
                                    <p:anim from="(#ppt_y+0.4)" to="(#ppt_y)" calcmode="lin" valueType="num">
                                      <p:cBhvr>
                                        <p:cTn id="79" dur="1230" accel="100000" fill="hold">
                                          <p:stCondLst>
                                            <p:cond delay="770"/>
                                          </p:stCondLst>
                                        </p:cTn>
                                        <p:tgtEl>
                                          <p:spTgt spid="1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P spid="10" grpId="0"/>
      <p:bldP spid="15" grpId="0"/>
      <p:bldP spid="15" grpId="1"/>
      <p:bldP spid="12" grpId="0"/>
      <p:bldP spid="13" grpId="0"/>
      <p:bldP spid="16" grpId="0"/>
      <p:bldP spid="14"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5325</Words>
  <Application>WPS 演示</Application>
  <PresentationFormat>自定义</PresentationFormat>
  <Paragraphs>378</Paragraphs>
  <Slides>34</Slides>
  <Notes>0</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34</vt:i4>
      </vt:variant>
    </vt:vector>
  </HeadingPairs>
  <TitlesOfParts>
    <vt:vector size="48" baseType="lpstr">
      <vt:lpstr>Arial</vt:lpstr>
      <vt:lpstr>宋体</vt:lpstr>
      <vt:lpstr>Wingdings</vt:lpstr>
      <vt:lpstr>Times New Roman</vt:lpstr>
      <vt:lpstr>Comic Sans MS</vt:lpstr>
      <vt:lpstr>楷体</vt:lpstr>
      <vt:lpstr>Arial Unicode MS</vt:lpstr>
      <vt:lpstr>Calibri Light</vt:lpstr>
      <vt:lpstr>Calibri</vt:lpstr>
      <vt:lpstr>微软雅黑</vt:lpstr>
      <vt:lpstr>Arial Unicode MS</vt:lpstr>
      <vt:lpstr>楷体_GB2312</vt:lpstr>
      <vt:lpstr>Office 主题</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Can you tell me about festivals?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61</cp:revision>
  <dcterms:created xsi:type="dcterms:W3CDTF">2017-10-30T11:30:00Z</dcterms:created>
  <dcterms:modified xsi:type="dcterms:W3CDTF">2017-11-22T11:15:28Z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