
<file path=[Content_Types].xml><?xml version="1.0" encoding="utf-8"?>
<Types xmlns="http://schemas.openxmlformats.org/package/2006/content-types">
  <Default Extension="png" ContentType="image/png"/>
  <Default Extension="mp3" ContentType="audio/unknown"/>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0.xml" ContentType="application/vnd.openxmlformats-officedocument.presentationml.slideMaster+xml"/>
  <Override PartName="/ppt/slideMasters/slideMaster51.xml" ContentType="application/vnd.openxmlformats-officedocument.presentationml.slideMaster+xml"/>
  <Override PartName="/ppt/slideMasters/slideMaster52.xml" ContentType="application/vnd.openxmlformats-officedocument.presentationml.slideMaster+xml"/>
  <Override PartName="/ppt/slideMasters/slideMaster53.xml" ContentType="application/vnd.openxmlformats-officedocument.presentationml.slideMaster+xml"/>
  <Override PartName="/ppt/slideMasters/slideMaster54.xml" ContentType="application/vnd.openxmlformats-officedocument.presentationml.slideMaster+xml"/>
  <Override PartName="/ppt/slideMasters/slideMaster55.xml" ContentType="application/vnd.openxmlformats-officedocument.presentationml.slideMaster+xml"/>
  <Override PartName="/ppt/slideMasters/slideMaster56.xml" ContentType="application/vnd.openxmlformats-officedocument.presentationml.slideMaster+xml"/>
  <Override PartName="/ppt/slideMasters/slideMaster57.xml" ContentType="application/vnd.openxmlformats-officedocument.presentationml.slideMaster+xml"/>
  <Override PartName="/ppt/slideMasters/slideMaster58.xml" ContentType="application/vnd.openxmlformats-officedocument.presentationml.slideMaster+xml"/>
  <Override PartName="/ppt/slideMasters/slideMaster59.xml" ContentType="application/vnd.openxmlformats-officedocument.presentationml.slideMaster+xml"/>
  <Override PartName="/ppt/slideMasters/slideMaster60.xml" ContentType="application/vnd.openxmlformats-officedocument.presentationml.slideMaster+xml"/>
  <Override PartName="/ppt/slideMasters/slideMaster61.xml" ContentType="application/vnd.openxmlformats-officedocument.presentationml.slideMaster+xml"/>
  <Override PartName="/ppt/slideMasters/slideMaster62.xml" ContentType="application/vnd.openxmlformats-officedocument.presentationml.slideMaster+xml"/>
  <Override PartName="/ppt/slideMasters/slideMaster63.xml" ContentType="application/vnd.openxmlformats-officedocument.presentationml.slideMaster+xml"/>
  <Override PartName="/ppt/slideMasters/slideMaster64.xml" ContentType="application/vnd.openxmlformats-officedocument.presentationml.slideMaster+xml"/>
  <Override PartName="/ppt/slideMasters/slideMaster65.xml" ContentType="application/vnd.openxmlformats-officedocument.presentationml.slideMaster+xml"/>
  <Override PartName="/ppt/slideMasters/slideMaster66.xml" ContentType="application/vnd.openxmlformats-officedocument.presentationml.slideMaster+xml"/>
  <Override PartName="/ppt/slideMasters/slideMaster67.xml" ContentType="application/vnd.openxmlformats-officedocument.presentationml.slideMaster+xml"/>
  <Override PartName="/ppt/slideMasters/slideMaster68.xml" ContentType="application/vnd.openxmlformats-officedocument.presentationml.slideMaster+xml"/>
  <Override PartName="/ppt/slideMasters/slideMaster69.xml" ContentType="application/vnd.openxmlformats-officedocument.presentationml.slideMaster+xml"/>
  <Override PartName="/ppt/slideMasters/slideMaster70.xml" ContentType="application/vnd.openxmlformats-officedocument.presentationml.slideMaster+xml"/>
  <Override PartName="/ppt/slideMasters/slideMaster71.xml" ContentType="application/vnd.openxmlformats-officedocument.presentationml.slideMaster+xml"/>
  <Override PartName="/ppt/slideMasters/slideMaster72.xml" ContentType="application/vnd.openxmlformats-officedocument.presentationml.slideMaster+xml"/>
  <Override PartName="/ppt/slideMasters/slideMaster73.xml" ContentType="application/vnd.openxmlformats-officedocument.presentationml.slideMaster+xml"/>
  <Override PartName="/ppt/slideMasters/slideMaster74.xml" ContentType="application/vnd.openxmlformats-officedocument.presentationml.slideMaster+xml"/>
  <Override PartName="/ppt/slideMasters/slideMaster75.xml" ContentType="application/vnd.openxmlformats-officedocument.presentationml.slideMaster+xml"/>
  <Override PartName="/ppt/slideMasters/slideMaster76.xml" ContentType="application/vnd.openxmlformats-officedocument.presentationml.slideMaster+xml"/>
  <Override PartName="/ppt/slideMasters/slideMaster77.xml" ContentType="application/vnd.openxmlformats-officedocument.presentationml.slideMaster+xml"/>
  <Override PartName="/ppt/slideMasters/slideMaster78.xml" ContentType="application/vnd.openxmlformats-officedocument.presentationml.slideMaster+xml"/>
  <Override PartName="/ppt/slideMasters/slideMaster79.xml" ContentType="application/vnd.openxmlformats-officedocument.presentationml.slideMaster+xml"/>
  <Override PartName="/ppt/slideMasters/slideMaster80.xml" ContentType="application/vnd.openxmlformats-officedocument.presentationml.slideMaster+xml"/>
  <Override PartName="/ppt/slideMasters/slideMaster81.xml" ContentType="application/vnd.openxmlformats-officedocument.presentationml.slideMaster+xml"/>
  <Override PartName="/ppt/slideMasters/slideMaster82.xml" ContentType="application/vnd.openxmlformats-officedocument.presentationml.slideMaster+xml"/>
  <Override PartName="/ppt/slideMasters/slideMaster83.xml" ContentType="application/vnd.openxmlformats-officedocument.presentationml.slideMaster+xml"/>
  <Override PartName="/ppt/slideMasters/slideMaster84.xml" ContentType="application/vnd.openxmlformats-officedocument.presentationml.slideMaster+xml"/>
  <Override PartName="/ppt/slideMasters/slideMaster85.xml" ContentType="application/vnd.openxmlformats-officedocument.presentationml.slideMaster+xml"/>
  <Override PartName="/ppt/slideMasters/slideMaster8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7.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8.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9.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10.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11.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12.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13.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14.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15.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16.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17.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theme/theme18.xml" ContentType="application/vnd.openxmlformats-officedocument.theme+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19.xml" ContentType="application/vnd.openxmlformats-officedocument.theme+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20.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theme/theme21.xml" ContentType="application/vnd.openxmlformats-officedocument.theme+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22.xml" ContentType="application/vnd.openxmlformats-officedocument.theme+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23.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theme/theme24.xml" ContentType="application/vnd.openxmlformats-officedocument.theme+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theme/theme25.xml" ContentType="application/vnd.openxmlformats-officedocument.theme+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theme/theme26.xml" ContentType="application/vnd.openxmlformats-officedocument.theme+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theme/theme27.xml" ContentType="application/vnd.openxmlformats-officedocument.theme+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theme/theme28.xml" ContentType="application/vnd.openxmlformats-officedocument.theme+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theme/theme29.xml" ContentType="application/vnd.openxmlformats-officedocument.theme+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theme/theme30.xml" ContentType="application/vnd.openxmlformats-officedocument.theme+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theme/theme31.xml" ContentType="application/vnd.openxmlformats-officedocument.theme+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theme/theme32.xml" ContentType="application/vnd.openxmlformats-officedocument.theme+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theme/theme33.xml" ContentType="application/vnd.openxmlformats-officedocument.theme+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theme/theme34.xml" ContentType="application/vnd.openxmlformats-officedocument.theme+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theme/theme35.xml" ContentType="application/vnd.openxmlformats-officedocument.theme+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theme/theme36.xml" ContentType="application/vnd.openxmlformats-officedocument.theme+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theme/theme37.xml" ContentType="application/vnd.openxmlformats-officedocument.theme+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theme/theme38.xml" ContentType="application/vnd.openxmlformats-officedocument.theme+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theme/theme39.xml" ContentType="application/vnd.openxmlformats-officedocument.theme+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theme/theme40.xml" ContentType="application/vnd.openxmlformats-officedocument.theme+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theme/theme41.xml" ContentType="application/vnd.openxmlformats-officedocument.theme+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theme/theme42.xml" ContentType="application/vnd.openxmlformats-officedocument.theme+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theme/theme43.xml" ContentType="application/vnd.openxmlformats-officedocument.theme+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theme/theme44.xml" ContentType="application/vnd.openxmlformats-officedocument.theme+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theme/theme45.xml" ContentType="application/vnd.openxmlformats-officedocument.theme+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theme/theme46.xml" ContentType="application/vnd.openxmlformats-officedocument.theme+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theme/theme47.xml" ContentType="application/vnd.openxmlformats-officedocument.theme+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theme/theme48.xml" ContentType="application/vnd.openxmlformats-officedocument.theme+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theme/theme49.xml" ContentType="application/vnd.openxmlformats-officedocument.theme+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theme/theme50.xml" ContentType="application/vnd.openxmlformats-officedocument.theme+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theme/theme51.xml" ContentType="application/vnd.openxmlformats-officedocument.theme+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theme/theme52.xml" ContentType="application/vnd.openxmlformats-officedocument.theme+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theme/theme53.xml" ContentType="application/vnd.openxmlformats-officedocument.theme+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theme/theme54.xml" ContentType="application/vnd.openxmlformats-officedocument.theme+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theme/theme55.xml" ContentType="application/vnd.openxmlformats-officedocument.theme+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theme/theme56.xml" ContentType="application/vnd.openxmlformats-officedocument.theme+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theme/theme57.xml" ContentType="application/vnd.openxmlformats-officedocument.theme+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theme/theme58.xml" ContentType="application/vnd.openxmlformats-officedocument.theme+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theme/theme59.xml" ContentType="application/vnd.openxmlformats-officedocument.theme+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theme/theme60.xml" ContentType="application/vnd.openxmlformats-officedocument.theme+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theme/theme61.xml" ContentType="application/vnd.openxmlformats-officedocument.theme+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theme/theme62.xml" ContentType="application/vnd.openxmlformats-officedocument.theme+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theme/theme63.xml" ContentType="application/vnd.openxmlformats-officedocument.theme+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theme/theme64.xml" ContentType="application/vnd.openxmlformats-officedocument.theme+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theme/theme65.xml" ContentType="application/vnd.openxmlformats-officedocument.theme+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theme/theme66.xml" ContentType="application/vnd.openxmlformats-officedocument.theme+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theme/theme67.xml" ContentType="application/vnd.openxmlformats-officedocument.theme+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theme/theme68.xml" ContentType="application/vnd.openxmlformats-officedocument.theme+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theme/theme69.xml" ContentType="application/vnd.openxmlformats-officedocument.theme+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theme/theme70.xml" ContentType="application/vnd.openxmlformats-officedocument.theme+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theme/theme71.xml" ContentType="application/vnd.openxmlformats-officedocument.theme+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theme/theme72.xml" ContentType="application/vnd.openxmlformats-officedocument.theme+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theme/theme73.xml" ContentType="application/vnd.openxmlformats-officedocument.theme+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theme/theme74.xml" ContentType="application/vnd.openxmlformats-officedocument.theme+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theme/theme75.xml" ContentType="application/vnd.openxmlformats-officedocument.theme+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theme/theme76.xml" ContentType="application/vnd.openxmlformats-officedocument.theme+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theme/theme77.xml" ContentType="application/vnd.openxmlformats-officedocument.theme+xml"/>
  <Override PartName="/ppt/slideLayouts/slideLayout564.xml" ContentType="application/vnd.openxmlformats-officedocument.presentationml.slideLayout+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slideLayouts/slideLayout569.xml" ContentType="application/vnd.openxmlformats-officedocument.presentationml.slideLayout+xml"/>
  <Override PartName="/ppt/slideLayouts/slideLayout570.xml" ContentType="application/vnd.openxmlformats-officedocument.presentationml.slideLayout+xml"/>
  <Override PartName="/ppt/theme/theme78.xml" ContentType="application/vnd.openxmlformats-officedocument.theme+xml"/>
  <Override PartName="/ppt/slideLayouts/slideLayout571.xml" ContentType="application/vnd.openxmlformats-officedocument.presentationml.slideLayout+xml"/>
  <Override PartName="/ppt/slideLayouts/slideLayout572.xml" ContentType="application/vnd.openxmlformats-officedocument.presentationml.slideLayout+xml"/>
  <Override PartName="/ppt/slideLayouts/slideLayout573.xml" ContentType="application/vnd.openxmlformats-officedocument.presentationml.slideLayout+xml"/>
  <Override PartName="/ppt/slideLayouts/slideLayout574.xml" ContentType="application/vnd.openxmlformats-officedocument.presentationml.slideLayout+xml"/>
  <Override PartName="/ppt/slideLayouts/slideLayout575.xml" ContentType="application/vnd.openxmlformats-officedocument.presentationml.slideLayout+xml"/>
  <Override PartName="/ppt/slideLayouts/slideLayout576.xml" ContentType="application/vnd.openxmlformats-officedocument.presentationml.slideLayout+xml"/>
  <Override PartName="/ppt/slideLayouts/slideLayout577.xml" ContentType="application/vnd.openxmlformats-officedocument.presentationml.slideLayout+xml"/>
  <Override PartName="/ppt/slideLayouts/slideLayout578.xml" ContentType="application/vnd.openxmlformats-officedocument.presentationml.slideLayout+xml"/>
  <Override PartName="/ppt/slideLayouts/slideLayout579.xml" ContentType="application/vnd.openxmlformats-officedocument.presentationml.slideLayout+xml"/>
  <Override PartName="/ppt/slideLayouts/slideLayout580.xml" ContentType="application/vnd.openxmlformats-officedocument.presentationml.slideLayout+xml"/>
  <Override PartName="/ppt/slideLayouts/slideLayout581.xml" ContentType="application/vnd.openxmlformats-officedocument.presentationml.slideLayout+xml"/>
  <Override PartName="/ppt/theme/theme79.xml" ContentType="application/vnd.openxmlformats-officedocument.theme+xml"/>
  <Override PartName="/ppt/slideLayouts/slideLayout582.xml" ContentType="application/vnd.openxmlformats-officedocument.presentationml.slideLayout+xml"/>
  <Override PartName="/ppt/slideLayouts/slideLayout583.xml" ContentType="application/vnd.openxmlformats-officedocument.presentationml.slideLayout+xml"/>
  <Override PartName="/ppt/slideLayouts/slideLayout584.xml" ContentType="application/vnd.openxmlformats-officedocument.presentationml.slideLayout+xml"/>
  <Override PartName="/ppt/slideLayouts/slideLayout585.xml" ContentType="application/vnd.openxmlformats-officedocument.presentationml.slideLayout+xml"/>
  <Override PartName="/ppt/slideLayouts/slideLayout586.xml" ContentType="application/vnd.openxmlformats-officedocument.presentationml.slideLayout+xml"/>
  <Override PartName="/ppt/slideLayouts/slideLayout587.xml" ContentType="application/vnd.openxmlformats-officedocument.presentationml.slideLayout+xml"/>
  <Override PartName="/ppt/slideLayouts/slideLayout588.xml" ContentType="application/vnd.openxmlformats-officedocument.presentationml.slideLayout+xml"/>
  <Override PartName="/ppt/slideLayouts/slideLayout589.xml" ContentType="application/vnd.openxmlformats-officedocument.presentationml.slideLayout+xml"/>
  <Override PartName="/ppt/slideLayouts/slideLayout590.xml" ContentType="application/vnd.openxmlformats-officedocument.presentationml.slideLayout+xml"/>
  <Override PartName="/ppt/slideLayouts/slideLayout591.xml" ContentType="application/vnd.openxmlformats-officedocument.presentationml.slideLayout+xml"/>
  <Override PartName="/ppt/slideLayouts/slideLayout592.xml" ContentType="application/vnd.openxmlformats-officedocument.presentationml.slideLayout+xml"/>
  <Override PartName="/ppt/theme/theme80.xml" ContentType="application/vnd.openxmlformats-officedocument.theme+xml"/>
  <Override PartName="/ppt/slideLayouts/slideLayout593.xml" ContentType="application/vnd.openxmlformats-officedocument.presentationml.slideLayout+xml"/>
  <Override PartName="/ppt/slideLayouts/slideLayout594.xml" ContentType="application/vnd.openxmlformats-officedocument.presentationml.slideLayout+xml"/>
  <Override PartName="/ppt/slideLayouts/slideLayout595.xml" ContentType="application/vnd.openxmlformats-officedocument.presentationml.slideLayout+xml"/>
  <Override PartName="/ppt/slideLayouts/slideLayout596.xml" ContentType="application/vnd.openxmlformats-officedocument.presentationml.slideLayout+xml"/>
  <Override PartName="/ppt/slideLayouts/slideLayout597.xml" ContentType="application/vnd.openxmlformats-officedocument.presentationml.slideLayout+xml"/>
  <Override PartName="/ppt/slideLayouts/slideLayout598.xml" ContentType="application/vnd.openxmlformats-officedocument.presentationml.slideLayout+xml"/>
  <Override PartName="/ppt/slideLayouts/slideLayout599.xml" ContentType="application/vnd.openxmlformats-officedocument.presentationml.slideLayout+xml"/>
  <Override PartName="/ppt/theme/theme81.xml" ContentType="application/vnd.openxmlformats-officedocument.theme+xml"/>
  <Override PartName="/ppt/slideLayouts/slideLayout600.xml" ContentType="application/vnd.openxmlformats-officedocument.presentationml.slideLayout+xml"/>
  <Override PartName="/ppt/slideLayouts/slideLayout601.xml" ContentType="application/vnd.openxmlformats-officedocument.presentationml.slideLayout+xml"/>
  <Override PartName="/ppt/slideLayouts/slideLayout602.xml" ContentType="application/vnd.openxmlformats-officedocument.presentationml.slideLayout+xml"/>
  <Override PartName="/ppt/slideLayouts/slideLayout603.xml" ContentType="application/vnd.openxmlformats-officedocument.presentationml.slideLayout+xml"/>
  <Override PartName="/ppt/slideLayouts/slideLayout604.xml" ContentType="application/vnd.openxmlformats-officedocument.presentationml.slideLayout+xml"/>
  <Override PartName="/ppt/slideLayouts/slideLayout605.xml" ContentType="application/vnd.openxmlformats-officedocument.presentationml.slideLayout+xml"/>
  <Override PartName="/ppt/slideLayouts/slideLayout606.xml" ContentType="application/vnd.openxmlformats-officedocument.presentationml.slideLayout+xml"/>
  <Override PartName="/ppt/theme/theme82.xml" ContentType="application/vnd.openxmlformats-officedocument.theme+xml"/>
  <Override PartName="/ppt/slideLayouts/slideLayout607.xml" ContentType="application/vnd.openxmlformats-officedocument.presentationml.slideLayout+xml"/>
  <Override PartName="/ppt/slideLayouts/slideLayout608.xml" ContentType="application/vnd.openxmlformats-officedocument.presentationml.slideLayout+xml"/>
  <Override PartName="/ppt/slideLayouts/slideLayout609.xml" ContentType="application/vnd.openxmlformats-officedocument.presentationml.slideLayout+xml"/>
  <Override PartName="/ppt/slideLayouts/slideLayout610.xml" ContentType="application/vnd.openxmlformats-officedocument.presentationml.slideLayout+xml"/>
  <Override PartName="/ppt/slideLayouts/slideLayout611.xml" ContentType="application/vnd.openxmlformats-officedocument.presentationml.slideLayout+xml"/>
  <Override PartName="/ppt/slideLayouts/slideLayout612.xml" ContentType="application/vnd.openxmlformats-officedocument.presentationml.slideLayout+xml"/>
  <Override PartName="/ppt/slideLayouts/slideLayout613.xml" ContentType="application/vnd.openxmlformats-officedocument.presentationml.slideLayout+xml"/>
  <Override PartName="/ppt/slideLayouts/slideLayout614.xml" ContentType="application/vnd.openxmlformats-officedocument.presentationml.slideLayout+xml"/>
  <Override PartName="/ppt/slideLayouts/slideLayout615.xml" ContentType="application/vnd.openxmlformats-officedocument.presentationml.slideLayout+xml"/>
  <Override PartName="/ppt/slideLayouts/slideLayout616.xml" ContentType="application/vnd.openxmlformats-officedocument.presentationml.slideLayout+xml"/>
  <Override PartName="/ppt/slideLayouts/slideLayout617.xml" ContentType="application/vnd.openxmlformats-officedocument.presentationml.slideLayout+xml"/>
  <Override PartName="/ppt/theme/theme83.xml" ContentType="application/vnd.openxmlformats-officedocument.theme+xml"/>
  <Override PartName="/ppt/slideLayouts/slideLayout618.xml" ContentType="application/vnd.openxmlformats-officedocument.presentationml.slideLayout+xml"/>
  <Override PartName="/ppt/slideLayouts/slideLayout619.xml" ContentType="application/vnd.openxmlformats-officedocument.presentationml.slideLayout+xml"/>
  <Override PartName="/ppt/slideLayouts/slideLayout620.xml" ContentType="application/vnd.openxmlformats-officedocument.presentationml.slideLayout+xml"/>
  <Override PartName="/ppt/slideLayouts/slideLayout621.xml" ContentType="application/vnd.openxmlformats-officedocument.presentationml.slideLayout+xml"/>
  <Override PartName="/ppt/slideLayouts/slideLayout622.xml" ContentType="application/vnd.openxmlformats-officedocument.presentationml.slideLayout+xml"/>
  <Override PartName="/ppt/slideLayouts/slideLayout623.xml" ContentType="application/vnd.openxmlformats-officedocument.presentationml.slideLayout+xml"/>
  <Override PartName="/ppt/slideLayouts/slideLayout624.xml" ContentType="application/vnd.openxmlformats-officedocument.presentationml.slideLayout+xml"/>
  <Override PartName="/ppt/slideLayouts/slideLayout625.xml" ContentType="application/vnd.openxmlformats-officedocument.presentationml.slideLayout+xml"/>
  <Override PartName="/ppt/slideLayouts/slideLayout626.xml" ContentType="application/vnd.openxmlformats-officedocument.presentationml.slideLayout+xml"/>
  <Override PartName="/ppt/slideLayouts/slideLayout627.xml" ContentType="application/vnd.openxmlformats-officedocument.presentationml.slideLayout+xml"/>
  <Override PartName="/ppt/slideLayouts/slideLayout628.xml" ContentType="application/vnd.openxmlformats-officedocument.presentationml.slideLayout+xml"/>
  <Override PartName="/ppt/theme/theme84.xml" ContentType="application/vnd.openxmlformats-officedocument.theme+xml"/>
  <Override PartName="/ppt/slideLayouts/slideLayout629.xml" ContentType="application/vnd.openxmlformats-officedocument.presentationml.slideLayout+xml"/>
  <Override PartName="/ppt/slideLayouts/slideLayout630.xml" ContentType="application/vnd.openxmlformats-officedocument.presentationml.slideLayout+xml"/>
  <Override PartName="/ppt/slideLayouts/slideLayout631.xml" ContentType="application/vnd.openxmlformats-officedocument.presentationml.slideLayout+xml"/>
  <Override PartName="/ppt/slideLayouts/slideLayout632.xml" ContentType="application/vnd.openxmlformats-officedocument.presentationml.slideLayout+xml"/>
  <Override PartName="/ppt/slideLayouts/slideLayout633.xml" ContentType="application/vnd.openxmlformats-officedocument.presentationml.slideLayout+xml"/>
  <Override PartName="/ppt/slideLayouts/slideLayout634.xml" ContentType="application/vnd.openxmlformats-officedocument.presentationml.slideLayout+xml"/>
  <Override PartName="/ppt/slideLayouts/slideLayout635.xml" ContentType="application/vnd.openxmlformats-officedocument.presentationml.slideLayout+xml"/>
  <Override PartName="/ppt/slideLayouts/slideLayout636.xml" ContentType="application/vnd.openxmlformats-officedocument.presentationml.slideLayout+xml"/>
  <Override PartName="/ppt/slideLayouts/slideLayout637.xml" ContentType="application/vnd.openxmlformats-officedocument.presentationml.slideLayout+xml"/>
  <Override PartName="/ppt/slideLayouts/slideLayout638.xml" ContentType="application/vnd.openxmlformats-officedocument.presentationml.slideLayout+xml"/>
  <Override PartName="/ppt/slideLayouts/slideLayout639.xml" ContentType="application/vnd.openxmlformats-officedocument.presentationml.slideLayout+xml"/>
  <Override PartName="/ppt/theme/theme85.xml" ContentType="application/vnd.openxmlformats-officedocument.theme+xml"/>
  <Override PartName="/ppt/slideLayouts/slideLayout640.xml" ContentType="application/vnd.openxmlformats-officedocument.presentationml.slideLayout+xml"/>
  <Override PartName="/ppt/slideLayouts/slideLayout641.xml" ContentType="application/vnd.openxmlformats-officedocument.presentationml.slideLayout+xml"/>
  <Override PartName="/ppt/slideLayouts/slideLayout642.xml" ContentType="application/vnd.openxmlformats-officedocument.presentationml.slideLayout+xml"/>
  <Override PartName="/ppt/slideLayouts/slideLayout643.xml" ContentType="application/vnd.openxmlformats-officedocument.presentationml.slideLayout+xml"/>
  <Override PartName="/ppt/slideLayouts/slideLayout644.xml" ContentType="application/vnd.openxmlformats-officedocument.presentationml.slideLayout+xml"/>
  <Override PartName="/ppt/slideLayouts/slideLayout645.xml" ContentType="application/vnd.openxmlformats-officedocument.presentationml.slideLayout+xml"/>
  <Override PartName="/ppt/slideLayouts/slideLayout646.xml" ContentType="application/vnd.openxmlformats-officedocument.presentationml.slideLayout+xml"/>
  <Override PartName="/ppt/slideLayouts/slideLayout647.xml" ContentType="application/vnd.openxmlformats-officedocument.presentationml.slideLayout+xml"/>
  <Override PartName="/ppt/slideLayouts/slideLayout648.xml" ContentType="application/vnd.openxmlformats-officedocument.presentationml.slideLayout+xml"/>
  <Override PartName="/ppt/slideLayouts/slideLayout649.xml" ContentType="application/vnd.openxmlformats-officedocument.presentationml.slideLayout+xml"/>
  <Override PartName="/ppt/slideLayouts/slideLayout650.xml" ContentType="application/vnd.openxmlformats-officedocument.presentationml.slideLayout+xml"/>
  <Override PartName="/ppt/theme/theme86.xml" ContentType="application/vnd.openxmlformats-officedocument.theme+xml"/>
  <Override PartName="/ppt/theme/theme8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tags/tag1.xml" ContentType="application/vnd.openxmlformats-officedocument.presentationml.tag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8" r:id="rId3"/>
    <p:sldMasterId id="2147483676" r:id="rId4"/>
    <p:sldMasterId id="2147483684" r:id="rId5"/>
    <p:sldMasterId id="2147483692" r:id="rId6"/>
    <p:sldMasterId id="2147483712" r:id="rId7"/>
    <p:sldMasterId id="2147483720" r:id="rId8"/>
    <p:sldMasterId id="2147483728" r:id="rId9"/>
    <p:sldMasterId id="2147483736" r:id="rId10"/>
    <p:sldMasterId id="2147483744" r:id="rId11"/>
    <p:sldMasterId id="2147483752" r:id="rId12"/>
    <p:sldMasterId id="2147483760" r:id="rId13"/>
    <p:sldMasterId id="2147483768" r:id="rId14"/>
    <p:sldMasterId id="2147483777" r:id="rId15"/>
    <p:sldMasterId id="2147483785" r:id="rId16"/>
    <p:sldMasterId id="2147483793" r:id="rId17"/>
    <p:sldMasterId id="2147483801" r:id="rId18"/>
    <p:sldMasterId id="2147483809" r:id="rId19"/>
    <p:sldMasterId id="2147483817" r:id="rId20"/>
    <p:sldMasterId id="2147483825" r:id="rId21"/>
    <p:sldMasterId id="2147483834" r:id="rId22"/>
    <p:sldMasterId id="2147483842" r:id="rId23"/>
    <p:sldMasterId id="2147483850" r:id="rId24"/>
    <p:sldMasterId id="2147483882" r:id="rId25"/>
    <p:sldMasterId id="2147483890" r:id="rId26"/>
    <p:sldMasterId id="2147483898" r:id="rId27"/>
    <p:sldMasterId id="2147483906" r:id="rId28"/>
    <p:sldMasterId id="2147483914" r:id="rId29"/>
    <p:sldMasterId id="2147483922" r:id="rId30"/>
    <p:sldMasterId id="2147483930" r:id="rId31"/>
    <p:sldMasterId id="2147483938" r:id="rId32"/>
    <p:sldMasterId id="2147483946" r:id="rId33"/>
    <p:sldMasterId id="2147483954" r:id="rId34"/>
    <p:sldMasterId id="2147484010" r:id="rId35"/>
    <p:sldMasterId id="2147484018" r:id="rId36"/>
    <p:sldMasterId id="2147484062" r:id="rId37"/>
    <p:sldMasterId id="2147484106" r:id="rId38"/>
    <p:sldMasterId id="2147484126" r:id="rId39"/>
    <p:sldMasterId id="2147484134" r:id="rId40"/>
    <p:sldMasterId id="2147484142" r:id="rId41"/>
    <p:sldMasterId id="2147484150" r:id="rId42"/>
    <p:sldMasterId id="2147484170" r:id="rId43"/>
    <p:sldMasterId id="2147484190" r:id="rId44"/>
    <p:sldMasterId id="2147484202" r:id="rId45"/>
    <p:sldMasterId id="2147484210" r:id="rId46"/>
    <p:sldMasterId id="2147484218" r:id="rId47"/>
    <p:sldMasterId id="2147484226" r:id="rId48"/>
    <p:sldMasterId id="2147484234" r:id="rId49"/>
    <p:sldMasterId id="2147484254" r:id="rId50"/>
    <p:sldMasterId id="2147484278" r:id="rId51"/>
    <p:sldMasterId id="2147484286" r:id="rId52"/>
    <p:sldMasterId id="2147484306" r:id="rId53"/>
    <p:sldMasterId id="2147484326" r:id="rId54"/>
    <p:sldMasterId id="2147484334" r:id="rId55"/>
    <p:sldMasterId id="2147484354" r:id="rId56"/>
    <p:sldMasterId id="2147484362" r:id="rId57"/>
    <p:sldMasterId id="2147484370" r:id="rId58"/>
    <p:sldMasterId id="2147484378" r:id="rId59"/>
    <p:sldMasterId id="2147484386" r:id="rId60"/>
    <p:sldMasterId id="2147484406" r:id="rId61"/>
    <p:sldMasterId id="2147484414" r:id="rId62"/>
    <p:sldMasterId id="2147484422" r:id="rId63"/>
    <p:sldMasterId id="2147484430" r:id="rId64"/>
    <p:sldMasterId id="2147484450" r:id="rId65"/>
    <p:sldMasterId id="2147484470" r:id="rId66"/>
    <p:sldMasterId id="2147484490" r:id="rId67"/>
    <p:sldMasterId id="2147484522" r:id="rId68"/>
    <p:sldMasterId id="2147484542" r:id="rId69"/>
    <p:sldMasterId id="2147484635" r:id="rId70"/>
    <p:sldMasterId id="2147484643" r:id="rId71"/>
    <p:sldMasterId id="2147484715" r:id="rId72"/>
    <p:sldMasterId id="2147484723" r:id="rId73"/>
    <p:sldMasterId id="2147484743" r:id="rId74"/>
    <p:sldMasterId id="2147484751" r:id="rId75"/>
    <p:sldMasterId id="2147484799" r:id="rId76"/>
    <p:sldMasterId id="2147484811" r:id="rId77"/>
    <p:sldMasterId id="2147484819" r:id="rId78"/>
    <p:sldMasterId id="2147484851" r:id="rId79"/>
    <p:sldMasterId id="2147484863" r:id="rId80"/>
    <p:sldMasterId id="2147484875" r:id="rId81"/>
    <p:sldMasterId id="2147484883" r:id="rId82"/>
    <p:sldMasterId id="2147484891" r:id="rId83"/>
    <p:sldMasterId id="2147484915" r:id="rId84"/>
    <p:sldMasterId id="2147484927" r:id="rId85"/>
    <p:sldMasterId id="2147484939" r:id="rId86"/>
  </p:sldMasterIdLst>
  <p:notesMasterIdLst>
    <p:notesMasterId r:id="rId183"/>
  </p:notesMasterIdLst>
  <p:sldIdLst>
    <p:sldId id="2019" r:id="rId87"/>
    <p:sldId id="2010" r:id="rId88"/>
    <p:sldId id="1878" r:id="rId89"/>
    <p:sldId id="2011" r:id="rId90"/>
    <p:sldId id="2009" r:id="rId91"/>
    <p:sldId id="1937" r:id="rId92"/>
    <p:sldId id="2012" r:id="rId93"/>
    <p:sldId id="1977" r:id="rId94"/>
    <p:sldId id="2065" r:id="rId95"/>
    <p:sldId id="2066" r:id="rId96"/>
    <p:sldId id="2067" r:id="rId97"/>
    <p:sldId id="2068" r:id="rId98"/>
    <p:sldId id="2069" r:id="rId99"/>
    <p:sldId id="2070" r:id="rId100"/>
    <p:sldId id="2071" r:id="rId101"/>
    <p:sldId id="2072" r:id="rId102"/>
    <p:sldId id="2073" r:id="rId103"/>
    <p:sldId id="2074" r:id="rId104"/>
    <p:sldId id="2075" r:id="rId105"/>
    <p:sldId id="2076" r:id="rId106"/>
    <p:sldId id="2064" r:id="rId107"/>
    <p:sldId id="2077" r:id="rId108"/>
    <p:sldId id="2078" r:id="rId109"/>
    <p:sldId id="2079" r:id="rId110"/>
    <p:sldId id="2080" r:id="rId111"/>
    <p:sldId id="2081" r:id="rId112"/>
    <p:sldId id="2014" r:id="rId113"/>
    <p:sldId id="2013" r:id="rId114"/>
    <p:sldId id="2001" r:id="rId115"/>
    <p:sldId id="1994" r:id="rId116"/>
    <p:sldId id="1993" r:id="rId117"/>
    <p:sldId id="1985" r:id="rId118"/>
    <p:sldId id="2082" r:id="rId119"/>
    <p:sldId id="2004" r:id="rId120"/>
    <p:sldId id="2005" r:id="rId121"/>
    <p:sldId id="2063" r:id="rId122"/>
    <p:sldId id="2020" r:id="rId123"/>
    <p:sldId id="2085" r:id="rId124"/>
    <p:sldId id="2086" r:id="rId125"/>
    <p:sldId id="2087" r:id="rId126"/>
    <p:sldId id="2088" r:id="rId127"/>
    <p:sldId id="2089" r:id="rId128"/>
    <p:sldId id="2090" r:id="rId129"/>
    <p:sldId id="2091" r:id="rId130"/>
    <p:sldId id="2092" r:id="rId131"/>
    <p:sldId id="2093" r:id="rId132"/>
    <p:sldId id="2094" r:id="rId133"/>
    <p:sldId id="2095" r:id="rId134"/>
    <p:sldId id="2096" r:id="rId135"/>
    <p:sldId id="2107" r:id="rId136"/>
    <p:sldId id="2097" r:id="rId137"/>
    <p:sldId id="2098" r:id="rId138"/>
    <p:sldId id="2099" r:id="rId139"/>
    <p:sldId id="2100" r:id="rId140"/>
    <p:sldId id="2101" r:id="rId141"/>
    <p:sldId id="2102" r:id="rId142"/>
    <p:sldId id="2103" r:id="rId143"/>
    <p:sldId id="2104" r:id="rId144"/>
    <p:sldId id="2105" r:id="rId145"/>
    <p:sldId id="2106" r:id="rId146"/>
    <p:sldId id="2110" r:id="rId147"/>
    <p:sldId id="2111" r:id="rId148"/>
    <p:sldId id="2083" r:id="rId149"/>
    <p:sldId id="2108" r:id="rId150"/>
    <p:sldId id="2024" r:id="rId151"/>
    <p:sldId id="2023" r:id="rId152"/>
    <p:sldId id="2025" r:id="rId153"/>
    <p:sldId id="2109" r:id="rId154"/>
    <p:sldId id="2026" r:id="rId155"/>
    <p:sldId id="2027" r:id="rId156"/>
    <p:sldId id="2028" r:id="rId157"/>
    <p:sldId id="2112" r:id="rId158"/>
    <p:sldId id="2113" r:id="rId159"/>
    <p:sldId id="2114" r:id="rId160"/>
    <p:sldId id="1939" r:id="rId161"/>
    <p:sldId id="1846" r:id="rId162"/>
    <p:sldId id="1847" r:id="rId163"/>
    <p:sldId id="1848" r:id="rId164"/>
    <p:sldId id="1849" r:id="rId165"/>
    <p:sldId id="1850" r:id="rId166"/>
    <p:sldId id="1851" r:id="rId167"/>
    <p:sldId id="1852" r:id="rId168"/>
    <p:sldId id="1853" r:id="rId169"/>
    <p:sldId id="1854" r:id="rId170"/>
    <p:sldId id="1855" r:id="rId171"/>
    <p:sldId id="1856" r:id="rId172"/>
    <p:sldId id="1857" r:id="rId173"/>
    <p:sldId id="1902" r:id="rId174"/>
    <p:sldId id="1903" r:id="rId175"/>
    <p:sldId id="1909" r:id="rId176"/>
    <p:sldId id="1910" r:id="rId177"/>
    <p:sldId id="1911" r:id="rId178"/>
    <p:sldId id="1912" r:id="rId179"/>
    <p:sldId id="1998" r:id="rId180"/>
    <p:sldId id="2003" r:id="rId181"/>
    <p:sldId id="2006" r:id="rId182"/>
  </p:sldIdLst>
  <p:sldSz cx="9361488" cy="5145088"/>
  <p:notesSz cx="6858000" cy="9144000"/>
  <p:defaultTextStyle>
    <a:defPPr>
      <a:defRPr lang="zh-CN"/>
    </a:defPPr>
    <a:lvl1pPr marL="0" algn="l" defTabSz="789360" rtl="0" eaLnBrk="1" latinLnBrk="0" hangingPunct="1">
      <a:defRPr sz="1800" kern="1200">
        <a:solidFill>
          <a:schemeClr val="tx1"/>
        </a:solidFill>
        <a:latin typeface="+mn-lt"/>
        <a:ea typeface="+mn-ea"/>
        <a:cs typeface="+mn-cs"/>
      </a:defRPr>
    </a:lvl1pPr>
    <a:lvl2pPr marL="394679" algn="l" defTabSz="789360" rtl="0" eaLnBrk="1" latinLnBrk="0" hangingPunct="1">
      <a:defRPr sz="1800" kern="1200">
        <a:solidFill>
          <a:schemeClr val="tx1"/>
        </a:solidFill>
        <a:latin typeface="+mn-lt"/>
        <a:ea typeface="+mn-ea"/>
        <a:cs typeface="+mn-cs"/>
      </a:defRPr>
    </a:lvl2pPr>
    <a:lvl3pPr marL="789360" algn="l" defTabSz="789360" rtl="0" eaLnBrk="1" latinLnBrk="0" hangingPunct="1">
      <a:defRPr sz="1800" kern="1200">
        <a:solidFill>
          <a:schemeClr val="tx1"/>
        </a:solidFill>
        <a:latin typeface="+mn-lt"/>
        <a:ea typeface="+mn-ea"/>
        <a:cs typeface="+mn-cs"/>
      </a:defRPr>
    </a:lvl3pPr>
    <a:lvl4pPr marL="1184052" algn="l" defTabSz="789360" rtl="0" eaLnBrk="1" latinLnBrk="0" hangingPunct="1">
      <a:defRPr sz="1800" kern="1200">
        <a:solidFill>
          <a:schemeClr val="tx1"/>
        </a:solidFill>
        <a:latin typeface="+mn-lt"/>
        <a:ea typeface="+mn-ea"/>
        <a:cs typeface="+mn-cs"/>
      </a:defRPr>
    </a:lvl4pPr>
    <a:lvl5pPr marL="1578742" algn="l" defTabSz="789360" rtl="0" eaLnBrk="1" latinLnBrk="0" hangingPunct="1">
      <a:defRPr sz="1800" kern="1200">
        <a:solidFill>
          <a:schemeClr val="tx1"/>
        </a:solidFill>
        <a:latin typeface="+mn-lt"/>
        <a:ea typeface="+mn-ea"/>
        <a:cs typeface="+mn-cs"/>
      </a:defRPr>
    </a:lvl5pPr>
    <a:lvl6pPr marL="1973465" algn="l" defTabSz="789360" rtl="0" eaLnBrk="1" latinLnBrk="0" hangingPunct="1">
      <a:defRPr sz="1800" kern="1200">
        <a:solidFill>
          <a:schemeClr val="tx1"/>
        </a:solidFill>
        <a:latin typeface="+mn-lt"/>
        <a:ea typeface="+mn-ea"/>
        <a:cs typeface="+mn-cs"/>
      </a:defRPr>
    </a:lvl6pPr>
    <a:lvl7pPr marL="2368132" algn="l" defTabSz="789360" rtl="0" eaLnBrk="1" latinLnBrk="0" hangingPunct="1">
      <a:defRPr sz="1800" kern="1200">
        <a:solidFill>
          <a:schemeClr val="tx1"/>
        </a:solidFill>
        <a:latin typeface="+mn-lt"/>
        <a:ea typeface="+mn-ea"/>
        <a:cs typeface="+mn-cs"/>
      </a:defRPr>
    </a:lvl7pPr>
    <a:lvl8pPr marL="2762775" algn="l" defTabSz="789360" rtl="0" eaLnBrk="1" latinLnBrk="0" hangingPunct="1">
      <a:defRPr sz="1800" kern="1200">
        <a:solidFill>
          <a:schemeClr val="tx1"/>
        </a:solidFill>
        <a:latin typeface="+mn-lt"/>
        <a:ea typeface="+mn-ea"/>
        <a:cs typeface="+mn-cs"/>
      </a:defRPr>
    </a:lvl8pPr>
    <a:lvl9pPr marL="3157475" algn="l" defTabSz="789360" rtl="0" eaLnBrk="1" latinLnBrk="0" hangingPunct="1">
      <a:defRPr sz="1800" kern="1200">
        <a:solidFill>
          <a:schemeClr val="tx1"/>
        </a:solidFill>
        <a:latin typeface="+mn-lt"/>
        <a:ea typeface="+mn-ea"/>
        <a:cs typeface="+mn-cs"/>
      </a:defRPr>
    </a:lvl9pPr>
  </p:defaultTextStyle>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6600"/>
    <a:srgbClr val="E5E2D1"/>
    <a:srgbClr val="CC0000"/>
    <a:srgbClr val="00FF00"/>
    <a:srgbClr val="CC9900"/>
    <a:srgbClr val="FFFFFF"/>
    <a:srgbClr val="FF3300"/>
    <a:srgbClr val="99FF33"/>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9631B5-78F2-41C9-869B-9F39066F8104}" styleName="中度样式 3 - 强调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07" autoAdjust="0"/>
    <p:restoredTop sz="88950" autoAdjust="0"/>
  </p:normalViewPr>
  <p:slideViewPr>
    <p:cSldViewPr>
      <p:cViewPr>
        <p:scale>
          <a:sx n="80" d="100"/>
          <a:sy n="80" d="100"/>
        </p:scale>
        <p:origin x="-1074" y="-150"/>
      </p:cViewPr>
      <p:guideLst>
        <p:guide orient="horz" pos="1621"/>
        <p:guide pos="2949"/>
      </p:guideLst>
    </p:cSldViewPr>
  </p:slideViewPr>
  <p:notesTextViewPr>
    <p:cViewPr>
      <p:scale>
        <a:sx n="1" d="1"/>
        <a:sy n="1" d="1"/>
      </p:scale>
      <p:origin x="0" y="0"/>
    </p:cViewPr>
  </p:notesTextViewPr>
  <p:sorterViewPr>
    <p:cViewPr>
      <p:scale>
        <a:sx n="100" d="100"/>
        <a:sy n="100" d="100"/>
      </p:scale>
      <p:origin x="0" y="27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117" Type="http://schemas.openxmlformats.org/officeDocument/2006/relationships/slide" Target="slides/slide31.xml"/><Relationship Id="rId21" Type="http://schemas.openxmlformats.org/officeDocument/2006/relationships/slideMaster" Target="slideMasters/slideMaster21.xml"/><Relationship Id="rId42" Type="http://schemas.openxmlformats.org/officeDocument/2006/relationships/slideMaster" Target="slideMasters/slideMaster42.xml"/><Relationship Id="rId47" Type="http://schemas.openxmlformats.org/officeDocument/2006/relationships/slideMaster" Target="slideMasters/slideMaster47.xml"/><Relationship Id="rId63" Type="http://schemas.openxmlformats.org/officeDocument/2006/relationships/slideMaster" Target="slideMasters/slideMaster63.xml"/><Relationship Id="rId68" Type="http://schemas.openxmlformats.org/officeDocument/2006/relationships/slideMaster" Target="slideMasters/slideMaster68.xml"/><Relationship Id="rId84" Type="http://schemas.openxmlformats.org/officeDocument/2006/relationships/slideMaster" Target="slideMasters/slideMaster84.xml"/><Relationship Id="rId89" Type="http://schemas.openxmlformats.org/officeDocument/2006/relationships/slide" Target="slides/slide3.xml"/><Relationship Id="rId112" Type="http://schemas.openxmlformats.org/officeDocument/2006/relationships/slide" Target="slides/slide26.xml"/><Relationship Id="rId133" Type="http://schemas.openxmlformats.org/officeDocument/2006/relationships/slide" Target="slides/slide47.xml"/><Relationship Id="rId138" Type="http://schemas.openxmlformats.org/officeDocument/2006/relationships/slide" Target="slides/slide52.xml"/><Relationship Id="rId154" Type="http://schemas.openxmlformats.org/officeDocument/2006/relationships/slide" Target="slides/slide68.xml"/><Relationship Id="rId159" Type="http://schemas.openxmlformats.org/officeDocument/2006/relationships/slide" Target="slides/slide73.xml"/><Relationship Id="rId175" Type="http://schemas.openxmlformats.org/officeDocument/2006/relationships/slide" Target="slides/slide89.xml"/><Relationship Id="rId170" Type="http://schemas.openxmlformats.org/officeDocument/2006/relationships/slide" Target="slides/slide84.xml"/><Relationship Id="rId16" Type="http://schemas.openxmlformats.org/officeDocument/2006/relationships/slideMaster" Target="slideMasters/slideMaster16.xml"/><Relationship Id="rId107" Type="http://schemas.openxmlformats.org/officeDocument/2006/relationships/slide" Target="slides/slide21.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53" Type="http://schemas.openxmlformats.org/officeDocument/2006/relationships/slideMaster" Target="slideMasters/slideMaster53.xml"/><Relationship Id="rId58" Type="http://schemas.openxmlformats.org/officeDocument/2006/relationships/slideMaster" Target="slideMasters/slideMaster58.xml"/><Relationship Id="rId74" Type="http://schemas.openxmlformats.org/officeDocument/2006/relationships/slideMaster" Target="slideMasters/slideMaster74.xml"/><Relationship Id="rId79" Type="http://schemas.openxmlformats.org/officeDocument/2006/relationships/slideMaster" Target="slideMasters/slideMaster79.xml"/><Relationship Id="rId102" Type="http://schemas.openxmlformats.org/officeDocument/2006/relationships/slide" Target="slides/slide16.xml"/><Relationship Id="rId123" Type="http://schemas.openxmlformats.org/officeDocument/2006/relationships/slide" Target="slides/slide37.xml"/><Relationship Id="rId128" Type="http://schemas.openxmlformats.org/officeDocument/2006/relationships/slide" Target="slides/slide42.xml"/><Relationship Id="rId144" Type="http://schemas.openxmlformats.org/officeDocument/2006/relationships/slide" Target="slides/slide58.xml"/><Relationship Id="rId149" Type="http://schemas.openxmlformats.org/officeDocument/2006/relationships/slide" Target="slides/slide63.xml"/><Relationship Id="rId5" Type="http://schemas.openxmlformats.org/officeDocument/2006/relationships/slideMaster" Target="slideMasters/slideMaster5.xml"/><Relationship Id="rId90" Type="http://schemas.openxmlformats.org/officeDocument/2006/relationships/slide" Target="slides/slide4.xml"/><Relationship Id="rId95" Type="http://schemas.openxmlformats.org/officeDocument/2006/relationships/slide" Target="slides/slide9.xml"/><Relationship Id="rId160" Type="http://schemas.openxmlformats.org/officeDocument/2006/relationships/slide" Target="slides/slide74.xml"/><Relationship Id="rId165" Type="http://schemas.openxmlformats.org/officeDocument/2006/relationships/slide" Target="slides/slide79.xml"/><Relationship Id="rId181" Type="http://schemas.openxmlformats.org/officeDocument/2006/relationships/slide" Target="slides/slide95.xml"/><Relationship Id="rId186" Type="http://schemas.openxmlformats.org/officeDocument/2006/relationships/theme" Target="theme/theme1.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43" Type="http://schemas.openxmlformats.org/officeDocument/2006/relationships/slideMaster" Target="slideMasters/slideMaster43.xml"/><Relationship Id="rId48" Type="http://schemas.openxmlformats.org/officeDocument/2006/relationships/slideMaster" Target="slideMasters/slideMaster48.xml"/><Relationship Id="rId64" Type="http://schemas.openxmlformats.org/officeDocument/2006/relationships/slideMaster" Target="slideMasters/slideMaster64.xml"/><Relationship Id="rId69" Type="http://schemas.openxmlformats.org/officeDocument/2006/relationships/slideMaster" Target="slideMasters/slideMaster69.xml"/><Relationship Id="rId113" Type="http://schemas.openxmlformats.org/officeDocument/2006/relationships/slide" Target="slides/slide27.xml"/><Relationship Id="rId118" Type="http://schemas.openxmlformats.org/officeDocument/2006/relationships/slide" Target="slides/slide32.xml"/><Relationship Id="rId134" Type="http://schemas.openxmlformats.org/officeDocument/2006/relationships/slide" Target="slides/slide48.xml"/><Relationship Id="rId139" Type="http://schemas.openxmlformats.org/officeDocument/2006/relationships/slide" Target="slides/slide53.xml"/><Relationship Id="rId80" Type="http://schemas.openxmlformats.org/officeDocument/2006/relationships/slideMaster" Target="slideMasters/slideMaster80.xml"/><Relationship Id="rId85" Type="http://schemas.openxmlformats.org/officeDocument/2006/relationships/slideMaster" Target="slideMasters/slideMaster85.xml"/><Relationship Id="rId150" Type="http://schemas.openxmlformats.org/officeDocument/2006/relationships/slide" Target="slides/slide64.xml"/><Relationship Id="rId155" Type="http://schemas.openxmlformats.org/officeDocument/2006/relationships/slide" Target="slides/slide69.xml"/><Relationship Id="rId171" Type="http://schemas.openxmlformats.org/officeDocument/2006/relationships/slide" Target="slides/slide85.xml"/><Relationship Id="rId176" Type="http://schemas.openxmlformats.org/officeDocument/2006/relationships/slide" Target="slides/slide90.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59" Type="http://schemas.openxmlformats.org/officeDocument/2006/relationships/slideMaster" Target="slideMasters/slideMaster59.xml"/><Relationship Id="rId103" Type="http://schemas.openxmlformats.org/officeDocument/2006/relationships/slide" Target="slides/slide17.xml"/><Relationship Id="rId108" Type="http://schemas.openxmlformats.org/officeDocument/2006/relationships/slide" Target="slides/slide22.xml"/><Relationship Id="rId124" Type="http://schemas.openxmlformats.org/officeDocument/2006/relationships/slide" Target="slides/slide38.xml"/><Relationship Id="rId129" Type="http://schemas.openxmlformats.org/officeDocument/2006/relationships/slide" Target="slides/slide43.xml"/><Relationship Id="rId54" Type="http://schemas.openxmlformats.org/officeDocument/2006/relationships/slideMaster" Target="slideMasters/slideMaster54.xml"/><Relationship Id="rId70" Type="http://schemas.openxmlformats.org/officeDocument/2006/relationships/slideMaster" Target="slideMasters/slideMaster70.xml"/><Relationship Id="rId75" Type="http://schemas.openxmlformats.org/officeDocument/2006/relationships/slideMaster" Target="slideMasters/slideMaster75.xml"/><Relationship Id="rId91" Type="http://schemas.openxmlformats.org/officeDocument/2006/relationships/slide" Target="slides/slide5.xml"/><Relationship Id="rId96" Type="http://schemas.openxmlformats.org/officeDocument/2006/relationships/slide" Target="slides/slide10.xml"/><Relationship Id="rId140" Type="http://schemas.openxmlformats.org/officeDocument/2006/relationships/slide" Target="slides/slide54.xml"/><Relationship Id="rId145" Type="http://schemas.openxmlformats.org/officeDocument/2006/relationships/slide" Target="slides/slide59.xml"/><Relationship Id="rId161" Type="http://schemas.openxmlformats.org/officeDocument/2006/relationships/slide" Target="slides/slide75.xml"/><Relationship Id="rId166" Type="http://schemas.openxmlformats.org/officeDocument/2006/relationships/slide" Target="slides/slide80.xml"/><Relationship Id="rId182" Type="http://schemas.openxmlformats.org/officeDocument/2006/relationships/slide" Target="slides/slide96.xml"/><Relationship Id="rId187"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49" Type="http://schemas.openxmlformats.org/officeDocument/2006/relationships/slideMaster" Target="slideMasters/slideMaster49.xml"/><Relationship Id="rId114" Type="http://schemas.openxmlformats.org/officeDocument/2006/relationships/slide" Target="slides/slide28.xml"/><Relationship Id="rId119" Type="http://schemas.openxmlformats.org/officeDocument/2006/relationships/slide" Target="slides/slide33.xml"/><Relationship Id="rId44" Type="http://schemas.openxmlformats.org/officeDocument/2006/relationships/slideMaster" Target="slideMasters/slideMaster44.xml"/><Relationship Id="rId60" Type="http://schemas.openxmlformats.org/officeDocument/2006/relationships/slideMaster" Target="slideMasters/slideMaster60.xml"/><Relationship Id="rId65" Type="http://schemas.openxmlformats.org/officeDocument/2006/relationships/slideMaster" Target="slideMasters/slideMaster65.xml"/><Relationship Id="rId81" Type="http://schemas.openxmlformats.org/officeDocument/2006/relationships/slideMaster" Target="slideMasters/slideMaster81.xml"/><Relationship Id="rId86" Type="http://schemas.openxmlformats.org/officeDocument/2006/relationships/slideMaster" Target="slideMasters/slideMaster86.xml"/><Relationship Id="rId130" Type="http://schemas.openxmlformats.org/officeDocument/2006/relationships/slide" Target="slides/slide44.xml"/><Relationship Id="rId135" Type="http://schemas.openxmlformats.org/officeDocument/2006/relationships/slide" Target="slides/slide49.xml"/><Relationship Id="rId151" Type="http://schemas.openxmlformats.org/officeDocument/2006/relationships/slide" Target="slides/slide65.xml"/><Relationship Id="rId156" Type="http://schemas.openxmlformats.org/officeDocument/2006/relationships/slide" Target="slides/slide70.xml"/><Relationship Id="rId177" Type="http://schemas.openxmlformats.org/officeDocument/2006/relationships/slide" Target="slides/slide91.xml"/><Relationship Id="rId172" Type="http://schemas.openxmlformats.org/officeDocument/2006/relationships/slide" Target="slides/slide86.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Master" Target="slideMasters/slideMaster39.xml"/><Relationship Id="rId109" Type="http://schemas.openxmlformats.org/officeDocument/2006/relationships/slide" Target="slides/slide23.xml"/><Relationship Id="rId34" Type="http://schemas.openxmlformats.org/officeDocument/2006/relationships/slideMaster" Target="slideMasters/slideMaster34.xml"/><Relationship Id="rId50" Type="http://schemas.openxmlformats.org/officeDocument/2006/relationships/slideMaster" Target="slideMasters/slideMaster50.xml"/><Relationship Id="rId55" Type="http://schemas.openxmlformats.org/officeDocument/2006/relationships/slideMaster" Target="slideMasters/slideMaster55.xml"/><Relationship Id="rId76" Type="http://schemas.openxmlformats.org/officeDocument/2006/relationships/slideMaster" Target="slideMasters/slideMaster76.xml"/><Relationship Id="rId97" Type="http://schemas.openxmlformats.org/officeDocument/2006/relationships/slide" Target="slides/slide11.xml"/><Relationship Id="rId104" Type="http://schemas.openxmlformats.org/officeDocument/2006/relationships/slide" Target="slides/slide18.xml"/><Relationship Id="rId120" Type="http://schemas.openxmlformats.org/officeDocument/2006/relationships/slide" Target="slides/slide34.xml"/><Relationship Id="rId125" Type="http://schemas.openxmlformats.org/officeDocument/2006/relationships/slide" Target="slides/slide39.xml"/><Relationship Id="rId141" Type="http://schemas.openxmlformats.org/officeDocument/2006/relationships/slide" Target="slides/slide55.xml"/><Relationship Id="rId146" Type="http://schemas.openxmlformats.org/officeDocument/2006/relationships/slide" Target="slides/slide60.xml"/><Relationship Id="rId167" Type="http://schemas.openxmlformats.org/officeDocument/2006/relationships/slide" Target="slides/slide81.xml"/><Relationship Id="rId7" Type="http://schemas.openxmlformats.org/officeDocument/2006/relationships/slideMaster" Target="slideMasters/slideMaster7.xml"/><Relationship Id="rId71" Type="http://schemas.openxmlformats.org/officeDocument/2006/relationships/slideMaster" Target="slideMasters/slideMaster71.xml"/><Relationship Id="rId92" Type="http://schemas.openxmlformats.org/officeDocument/2006/relationships/slide" Target="slides/slide6.xml"/><Relationship Id="rId162" Type="http://schemas.openxmlformats.org/officeDocument/2006/relationships/slide" Target="slides/slide76.xml"/><Relationship Id="rId183" Type="http://schemas.openxmlformats.org/officeDocument/2006/relationships/notesMaster" Target="notesMasters/notesMaster1.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Master" Target="slideMasters/slideMaster40.xml"/><Relationship Id="rId45" Type="http://schemas.openxmlformats.org/officeDocument/2006/relationships/slideMaster" Target="slideMasters/slideMaster45.xml"/><Relationship Id="rId66" Type="http://schemas.openxmlformats.org/officeDocument/2006/relationships/slideMaster" Target="slideMasters/slideMaster66.xml"/><Relationship Id="rId87" Type="http://schemas.openxmlformats.org/officeDocument/2006/relationships/slide" Target="slides/slide1.xml"/><Relationship Id="rId110" Type="http://schemas.openxmlformats.org/officeDocument/2006/relationships/slide" Target="slides/slide24.xml"/><Relationship Id="rId115" Type="http://schemas.openxmlformats.org/officeDocument/2006/relationships/slide" Target="slides/slide29.xml"/><Relationship Id="rId131" Type="http://schemas.openxmlformats.org/officeDocument/2006/relationships/slide" Target="slides/slide45.xml"/><Relationship Id="rId136" Type="http://schemas.openxmlformats.org/officeDocument/2006/relationships/slide" Target="slides/slide50.xml"/><Relationship Id="rId157" Type="http://schemas.openxmlformats.org/officeDocument/2006/relationships/slide" Target="slides/slide71.xml"/><Relationship Id="rId178" Type="http://schemas.openxmlformats.org/officeDocument/2006/relationships/slide" Target="slides/slide92.xml"/><Relationship Id="rId61" Type="http://schemas.openxmlformats.org/officeDocument/2006/relationships/slideMaster" Target="slideMasters/slideMaster61.xml"/><Relationship Id="rId82" Type="http://schemas.openxmlformats.org/officeDocument/2006/relationships/slideMaster" Target="slideMasters/slideMaster82.xml"/><Relationship Id="rId152" Type="http://schemas.openxmlformats.org/officeDocument/2006/relationships/slide" Target="slides/slide66.xml"/><Relationship Id="rId173" Type="http://schemas.openxmlformats.org/officeDocument/2006/relationships/slide" Target="slides/slide87.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56" Type="http://schemas.openxmlformats.org/officeDocument/2006/relationships/slideMaster" Target="slideMasters/slideMaster56.xml"/><Relationship Id="rId77" Type="http://schemas.openxmlformats.org/officeDocument/2006/relationships/slideMaster" Target="slideMasters/slideMaster77.xml"/><Relationship Id="rId100" Type="http://schemas.openxmlformats.org/officeDocument/2006/relationships/slide" Target="slides/slide14.xml"/><Relationship Id="rId105" Type="http://schemas.openxmlformats.org/officeDocument/2006/relationships/slide" Target="slides/slide19.xml"/><Relationship Id="rId126" Type="http://schemas.openxmlformats.org/officeDocument/2006/relationships/slide" Target="slides/slide40.xml"/><Relationship Id="rId147" Type="http://schemas.openxmlformats.org/officeDocument/2006/relationships/slide" Target="slides/slide61.xml"/><Relationship Id="rId168" Type="http://schemas.openxmlformats.org/officeDocument/2006/relationships/slide" Target="slides/slide82.xml"/><Relationship Id="rId8" Type="http://schemas.openxmlformats.org/officeDocument/2006/relationships/slideMaster" Target="slideMasters/slideMaster8.xml"/><Relationship Id="rId51" Type="http://schemas.openxmlformats.org/officeDocument/2006/relationships/slideMaster" Target="slideMasters/slideMaster51.xml"/><Relationship Id="rId72" Type="http://schemas.openxmlformats.org/officeDocument/2006/relationships/slideMaster" Target="slideMasters/slideMaster72.xml"/><Relationship Id="rId93" Type="http://schemas.openxmlformats.org/officeDocument/2006/relationships/slide" Target="slides/slide7.xml"/><Relationship Id="rId98" Type="http://schemas.openxmlformats.org/officeDocument/2006/relationships/slide" Target="slides/slide12.xml"/><Relationship Id="rId121" Type="http://schemas.openxmlformats.org/officeDocument/2006/relationships/slide" Target="slides/slide35.xml"/><Relationship Id="rId142" Type="http://schemas.openxmlformats.org/officeDocument/2006/relationships/slide" Target="slides/slide56.xml"/><Relationship Id="rId163" Type="http://schemas.openxmlformats.org/officeDocument/2006/relationships/slide" Target="slides/slide77.xml"/><Relationship Id="rId184" Type="http://schemas.openxmlformats.org/officeDocument/2006/relationships/presProps" Target="presProps.xml"/><Relationship Id="rId3" Type="http://schemas.openxmlformats.org/officeDocument/2006/relationships/slideMaster" Target="slideMasters/slideMaster3.xml"/><Relationship Id="rId25" Type="http://schemas.openxmlformats.org/officeDocument/2006/relationships/slideMaster" Target="slideMasters/slideMaster25.xml"/><Relationship Id="rId46" Type="http://schemas.openxmlformats.org/officeDocument/2006/relationships/slideMaster" Target="slideMasters/slideMaster46.xml"/><Relationship Id="rId67" Type="http://schemas.openxmlformats.org/officeDocument/2006/relationships/slideMaster" Target="slideMasters/slideMaster67.xml"/><Relationship Id="rId116" Type="http://schemas.openxmlformats.org/officeDocument/2006/relationships/slide" Target="slides/slide30.xml"/><Relationship Id="rId137" Type="http://schemas.openxmlformats.org/officeDocument/2006/relationships/slide" Target="slides/slide51.xml"/><Relationship Id="rId158" Type="http://schemas.openxmlformats.org/officeDocument/2006/relationships/slide" Target="slides/slide72.xml"/><Relationship Id="rId20" Type="http://schemas.openxmlformats.org/officeDocument/2006/relationships/slideMaster" Target="slideMasters/slideMaster20.xml"/><Relationship Id="rId41" Type="http://schemas.openxmlformats.org/officeDocument/2006/relationships/slideMaster" Target="slideMasters/slideMaster41.xml"/><Relationship Id="rId62" Type="http://schemas.openxmlformats.org/officeDocument/2006/relationships/slideMaster" Target="slideMasters/slideMaster62.xml"/><Relationship Id="rId83" Type="http://schemas.openxmlformats.org/officeDocument/2006/relationships/slideMaster" Target="slideMasters/slideMaster83.xml"/><Relationship Id="rId88" Type="http://schemas.openxmlformats.org/officeDocument/2006/relationships/slide" Target="slides/slide2.xml"/><Relationship Id="rId111" Type="http://schemas.openxmlformats.org/officeDocument/2006/relationships/slide" Target="slides/slide25.xml"/><Relationship Id="rId132" Type="http://schemas.openxmlformats.org/officeDocument/2006/relationships/slide" Target="slides/slide46.xml"/><Relationship Id="rId153" Type="http://schemas.openxmlformats.org/officeDocument/2006/relationships/slide" Target="slides/slide67.xml"/><Relationship Id="rId174" Type="http://schemas.openxmlformats.org/officeDocument/2006/relationships/slide" Target="slides/slide88.xml"/><Relationship Id="rId179" Type="http://schemas.openxmlformats.org/officeDocument/2006/relationships/slide" Target="slides/slide93.xml"/><Relationship Id="rId15" Type="http://schemas.openxmlformats.org/officeDocument/2006/relationships/slideMaster" Target="slideMasters/slideMaster15.xml"/><Relationship Id="rId36" Type="http://schemas.openxmlformats.org/officeDocument/2006/relationships/slideMaster" Target="slideMasters/slideMaster36.xml"/><Relationship Id="rId57" Type="http://schemas.openxmlformats.org/officeDocument/2006/relationships/slideMaster" Target="slideMasters/slideMaster57.xml"/><Relationship Id="rId106" Type="http://schemas.openxmlformats.org/officeDocument/2006/relationships/slide" Target="slides/slide20.xml"/><Relationship Id="rId127" Type="http://schemas.openxmlformats.org/officeDocument/2006/relationships/slide" Target="slides/slide41.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52" Type="http://schemas.openxmlformats.org/officeDocument/2006/relationships/slideMaster" Target="slideMasters/slideMaster52.xml"/><Relationship Id="rId73" Type="http://schemas.openxmlformats.org/officeDocument/2006/relationships/slideMaster" Target="slideMasters/slideMaster73.xml"/><Relationship Id="rId78" Type="http://schemas.openxmlformats.org/officeDocument/2006/relationships/slideMaster" Target="slideMasters/slideMaster78.xml"/><Relationship Id="rId94" Type="http://schemas.openxmlformats.org/officeDocument/2006/relationships/slide" Target="slides/slide8.xml"/><Relationship Id="rId99" Type="http://schemas.openxmlformats.org/officeDocument/2006/relationships/slide" Target="slides/slide13.xml"/><Relationship Id="rId101" Type="http://schemas.openxmlformats.org/officeDocument/2006/relationships/slide" Target="slides/slide15.xml"/><Relationship Id="rId122" Type="http://schemas.openxmlformats.org/officeDocument/2006/relationships/slide" Target="slides/slide36.xml"/><Relationship Id="rId143" Type="http://schemas.openxmlformats.org/officeDocument/2006/relationships/slide" Target="slides/slide57.xml"/><Relationship Id="rId148" Type="http://schemas.openxmlformats.org/officeDocument/2006/relationships/slide" Target="slides/slide62.xml"/><Relationship Id="rId164" Type="http://schemas.openxmlformats.org/officeDocument/2006/relationships/slide" Target="slides/slide78.xml"/><Relationship Id="rId169" Type="http://schemas.openxmlformats.org/officeDocument/2006/relationships/slide" Target="slides/slide83.xml"/><Relationship Id="rId18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80" Type="http://schemas.openxmlformats.org/officeDocument/2006/relationships/slide" Target="slides/slide9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188773-065E-466D-BA69-0D2B62E6B6EC}" type="datetimeFigureOut">
              <a:rPr lang="zh-CN" altLang="en-US" smtClean="0"/>
              <a:t>2013/11/23</a:t>
            </a:fld>
            <a:endParaRPr lang="zh-CN" altLang="en-US"/>
          </a:p>
        </p:txBody>
      </p:sp>
      <p:sp>
        <p:nvSpPr>
          <p:cNvPr id="4" name="幻灯片图像占位符 3"/>
          <p:cNvSpPr>
            <a:spLocks noGrp="1" noRot="1" noChangeAspect="1"/>
          </p:cNvSpPr>
          <p:nvPr>
            <p:ph type="sldImg" idx="2"/>
          </p:nvPr>
        </p:nvSpPr>
        <p:spPr>
          <a:xfrm>
            <a:off x="309563" y="685800"/>
            <a:ext cx="62388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C82A2A-CCB1-448E-A06A-03EA3EF6910E}" type="slidenum">
              <a:rPr lang="zh-CN" altLang="en-US" smtClean="0"/>
              <a:t>‹#›</a:t>
            </a:fld>
            <a:endParaRPr lang="zh-CN" altLang="en-US"/>
          </a:p>
        </p:txBody>
      </p:sp>
    </p:spTree>
    <p:extLst>
      <p:ext uri="{BB962C8B-B14F-4D97-AF65-F5344CB8AC3E}">
        <p14:creationId xmlns:p14="http://schemas.microsoft.com/office/powerpoint/2010/main" val="1546720990"/>
      </p:ext>
    </p:extLst>
  </p:cSld>
  <p:clrMap bg1="lt1" tx1="dk1" bg2="lt2" tx2="dk2" accent1="accent1" accent2="accent2" accent3="accent3" accent4="accent4" accent5="accent5" accent6="accent6" hlink="hlink" folHlink="folHlink"/>
  <p:notesStyle>
    <a:lvl1pPr marL="0" algn="l" defTabSz="789360" rtl="0" eaLnBrk="1" latinLnBrk="0" hangingPunct="1">
      <a:defRPr sz="1200" kern="1200">
        <a:solidFill>
          <a:schemeClr val="tx1"/>
        </a:solidFill>
        <a:latin typeface="+mn-lt"/>
        <a:ea typeface="+mn-ea"/>
        <a:cs typeface="+mn-cs"/>
      </a:defRPr>
    </a:lvl1pPr>
    <a:lvl2pPr marL="394679" algn="l" defTabSz="789360" rtl="0" eaLnBrk="1" latinLnBrk="0" hangingPunct="1">
      <a:defRPr sz="1200" kern="1200">
        <a:solidFill>
          <a:schemeClr val="tx1"/>
        </a:solidFill>
        <a:latin typeface="+mn-lt"/>
        <a:ea typeface="+mn-ea"/>
        <a:cs typeface="+mn-cs"/>
      </a:defRPr>
    </a:lvl2pPr>
    <a:lvl3pPr marL="789360" algn="l" defTabSz="789360" rtl="0" eaLnBrk="1" latinLnBrk="0" hangingPunct="1">
      <a:defRPr sz="1200" kern="1200">
        <a:solidFill>
          <a:schemeClr val="tx1"/>
        </a:solidFill>
        <a:latin typeface="+mn-lt"/>
        <a:ea typeface="+mn-ea"/>
        <a:cs typeface="+mn-cs"/>
      </a:defRPr>
    </a:lvl3pPr>
    <a:lvl4pPr marL="1184052" algn="l" defTabSz="789360" rtl="0" eaLnBrk="1" latinLnBrk="0" hangingPunct="1">
      <a:defRPr sz="1200" kern="1200">
        <a:solidFill>
          <a:schemeClr val="tx1"/>
        </a:solidFill>
        <a:latin typeface="+mn-lt"/>
        <a:ea typeface="+mn-ea"/>
        <a:cs typeface="+mn-cs"/>
      </a:defRPr>
    </a:lvl4pPr>
    <a:lvl5pPr marL="1578742" algn="l" defTabSz="789360" rtl="0" eaLnBrk="1" latinLnBrk="0" hangingPunct="1">
      <a:defRPr sz="1200" kern="1200">
        <a:solidFill>
          <a:schemeClr val="tx1"/>
        </a:solidFill>
        <a:latin typeface="+mn-lt"/>
        <a:ea typeface="+mn-ea"/>
        <a:cs typeface="+mn-cs"/>
      </a:defRPr>
    </a:lvl5pPr>
    <a:lvl6pPr marL="1973465" algn="l" defTabSz="789360" rtl="0" eaLnBrk="1" latinLnBrk="0" hangingPunct="1">
      <a:defRPr sz="1200" kern="1200">
        <a:solidFill>
          <a:schemeClr val="tx1"/>
        </a:solidFill>
        <a:latin typeface="+mn-lt"/>
        <a:ea typeface="+mn-ea"/>
        <a:cs typeface="+mn-cs"/>
      </a:defRPr>
    </a:lvl6pPr>
    <a:lvl7pPr marL="2368132" algn="l" defTabSz="789360" rtl="0" eaLnBrk="1" latinLnBrk="0" hangingPunct="1">
      <a:defRPr sz="1200" kern="1200">
        <a:solidFill>
          <a:schemeClr val="tx1"/>
        </a:solidFill>
        <a:latin typeface="+mn-lt"/>
        <a:ea typeface="+mn-ea"/>
        <a:cs typeface="+mn-cs"/>
      </a:defRPr>
    </a:lvl7pPr>
    <a:lvl8pPr marL="2762775" algn="l" defTabSz="789360" rtl="0" eaLnBrk="1" latinLnBrk="0" hangingPunct="1">
      <a:defRPr sz="1200" kern="1200">
        <a:solidFill>
          <a:schemeClr val="tx1"/>
        </a:solidFill>
        <a:latin typeface="+mn-lt"/>
        <a:ea typeface="+mn-ea"/>
        <a:cs typeface="+mn-cs"/>
      </a:defRPr>
    </a:lvl8pPr>
    <a:lvl9pPr marL="3157475" algn="l" defTabSz="78936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t>2</a:t>
            </a:fld>
            <a:endParaRPr lang="zh-CN" altLang="en-US"/>
          </a:p>
        </p:txBody>
      </p:sp>
    </p:spTree>
    <p:extLst>
      <p:ext uri="{BB962C8B-B14F-4D97-AF65-F5344CB8AC3E}">
        <p14:creationId xmlns:p14="http://schemas.microsoft.com/office/powerpoint/2010/main" val="9070230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2681878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139560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r>
              <a:rPr lang="zh-CN" altLang="en-US" dirty="0" smtClean="0"/>
              <a:t>我们来看下面的动画</a:t>
            </a:r>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36807110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r>
              <a:rPr lang="zh-CN" altLang="en-US" dirty="0" smtClean="0"/>
              <a:t>人机一对一类似于师生一对一指导。只要学习资源具有足够的重要意义，具有足够的趣味性，就同样能够抓住学生，使他们</a:t>
            </a:r>
            <a:r>
              <a:rPr lang="en-US" altLang="zh-CN" dirty="0" smtClean="0"/>
              <a:t>……</a:t>
            </a:r>
            <a:r>
              <a:rPr lang="zh-CN" altLang="en-US" dirty="0" smtClean="0"/>
              <a:t>具有师生一对一效应</a:t>
            </a:r>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14180459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27677323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r>
              <a:rPr lang="zh-CN" altLang="en-US" dirty="0" smtClean="0"/>
              <a:t>黑底链接</a:t>
            </a:r>
            <a:r>
              <a:rPr lang="en-US" altLang="zh-CN" dirty="0" smtClean="0"/>
              <a:t>P7</a:t>
            </a:r>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29808950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27677323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r>
              <a:rPr lang="zh-CN" altLang="en-US" dirty="0" smtClean="0"/>
              <a:t>美国学者奥恩斯坦（</a:t>
            </a:r>
            <a:r>
              <a:rPr lang="en-US" altLang="zh-CN" dirty="0" smtClean="0"/>
              <a:t>Allan G. Ornstein</a:t>
            </a:r>
            <a:r>
              <a:rPr lang="zh-CN" altLang="en-US" dirty="0" smtClean="0"/>
              <a:t>）和汉金斯（</a:t>
            </a:r>
            <a:r>
              <a:rPr lang="en-US" altLang="zh-CN" dirty="0" smtClean="0"/>
              <a:t>Francis P. </a:t>
            </a:r>
            <a:r>
              <a:rPr lang="en-US" altLang="zh-CN" dirty="0" err="1" smtClean="0"/>
              <a:t>Hunkins</a:t>
            </a:r>
            <a:r>
              <a:rPr lang="zh-CN" altLang="en-US" dirty="0" smtClean="0"/>
              <a:t>）合著</a:t>
            </a:r>
            <a:r>
              <a:rPr lang="en-US" altLang="zh-CN" dirty="0" smtClean="0"/>
              <a:t>《</a:t>
            </a:r>
            <a:r>
              <a:rPr lang="zh-CN" altLang="en-US" dirty="0" smtClean="0"/>
              <a:t>课程论：基础、原理和问题</a:t>
            </a:r>
            <a:r>
              <a:rPr lang="en-US" altLang="zh-CN" dirty="0" smtClean="0"/>
              <a:t>》</a:t>
            </a:r>
            <a:r>
              <a:rPr lang="zh-CN" altLang="en-US" dirty="0" smtClean="0"/>
              <a:t>主要范畴四个</a:t>
            </a:r>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39312574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27677323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r>
              <a:rPr lang="zh-CN" altLang="en-US" dirty="0" smtClean="0"/>
              <a:t>美国学者奥恩斯坦（</a:t>
            </a:r>
            <a:r>
              <a:rPr lang="en-US" altLang="zh-CN" dirty="0" smtClean="0"/>
              <a:t>Allan G. Ornstein</a:t>
            </a:r>
            <a:r>
              <a:rPr lang="zh-CN" altLang="en-US" dirty="0" smtClean="0"/>
              <a:t>）和汉金斯（</a:t>
            </a:r>
            <a:r>
              <a:rPr lang="en-US" altLang="zh-CN" dirty="0" smtClean="0"/>
              <a:t>Francis P. </a:t>
            </a:r>
            <a:r>
              <a:rPr lang="en-US" altLang="zh-CN" dirty="0" err="1" smtClean="0"/>
              <a:t>Hunkins</a:t>
            </a:r>
            <a:r>
              <a:rPr lang="zh-CN" altLang="en-US" dirty="0" smtClean="0"/>
              <a:t>）合著</a:t>
            </a:r>
            <a:r>
              <a:rPr lang="en-US" altLang="zh-CN" dirty="0" smtClean="0"/>
              <a:t>《</a:t>
            </a:r>
            <a:r>
              <a:rPr lang="zh-CN" altLang="en-US" dirty="0" smtClean="0"/>
              <a:t>课程论：基础、原理和问题</a:t>
            </a:r>
            <a:r>
              <a:rPr lang="en-US" altLang="zh-CN" dirty="0" smtClean="0"/>
              <a:t>》</a:t>
            </a:r>
            <a:r>
              <a:rPr lang="zh-CN" altLang="en-US" dirty="0" smtClean="0"/>
              <a:t>主要范畴四个</a:t>
            </a:r>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3931257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r>
              <a:rPr lang="zh-CN" altLang="en-US" dirty="0" smtClean="0"/>
              <a:t>这是第一单元的研修内容提纲</a:t>
            </a:r>
            <a:endParaRPr lang="en-US" altLang="zh-CN" dirty="0" smtClean="0"/>
          </a:p>
          <a:p>
            <a:r>
              <a:rPr lang="zh-CN" altLang="en-US" dirty="0" smtClean="0"/>
              <a:t>下面，我们开始第一单元的研修</a:t>
            </a:r>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t>3</a:t>
            </a:fld>
            <a:endParaRPr lang="zh-CN" altLang="en-US"/>
          </a:p>
        </p:txBody>
      </p:sp>
    </p:spTree>
    <p:extLst>
      <p:ext uri="{BB962C8B-B14F-4D97-AF65-F5344CB8AC3E}">
        <p14:creationId xmlns:p14="http://schemas.microsoft.com/office/powerpoint/2010/main" val="9070230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r>
              <a:rPr lang="zh-CN" altLang="en-US" dirty="0" smtClean="0"/>
              <a:t>美国学者奥恩斯坦（</a:t>
            </a:r>
            <a:r>
              <a:rPr lang="en-US" altLang="zh-CN" dirty="0" smtClean="0"/>
              <a:t>Allan G. Ornstein</a:t>
            </a:r>
            <a:r>
              <a:rPr lang="zh-CN" altLang="en-US" dirty="0" smtClean="0"/>
              <a:t>）和汉金斯（</a:t>
            </a:r>
            <a:r>
              <a:rPr lang="en-US" altLang="zh-CN" dirty="0" smtClean="0"/>
              <a:t>Francis P. </a:t>
            </a:r>
            <a:r>
              <a:rPr lang="en-US" altLang="zh-CN" dirty="0" err="1" smtClean="0"/>
              <a:t>Hunkins</a:t>
            </a:r>
            <a:r>
              <a:rPr lang="zh-CN" altLang="en-US" dirty="0" smtClean="0"/>
              <a:t>）合著</a:t>
            </a:r>
            <a:r>
              <a:rPr lang="en-US" altLang="zh-CN" dirty="0" smtClean="0"/>
              <a:t>《</a:t>
            </a:r>
            <a:r>
              <a:rPr lang="zh-CN" altLang="en-US" dirty="0" smtClean="0"/>
              <a:t>课程论：基础、原理和问题</a:t>
            </a:r>
            <a:r>
              <a:rPr lang="en-US" altLang="zh-CN" dirty="0" smtClean="0"/>
              <a:t>》</a:t>
            </a:r>
            <a:r>
              <a:rPr lang="zh-CN" altLang="en-US" dirty="0" smtClean="0"/>
              <a:t>主要范畴四个</a:t>
            </a:r>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39312574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r>
              <a:rPr lang="zh-CN" altLang="en-US" dirty="0" smtClean="0"/>
              <a:t>美国学者奥恩斯坦（</a:t>
            </a:r>
            <a:r>
              <a:rPr lang="en-US" altLang="zh-CN" dirty="0" smtClean="0"/>
              <a:t>Allan G. Ornstein</a:t>
            </a:r>
            <a:r>
              <a:rPr lang="zh-CN" altLang="en-US" dirty="0" smtClean="0"/>
              <a:t>）和汉金斯（</a:t>
            </a:r>
            <a:r>
              <a:rPr lang="en-US" altLang="zh-CN" dirty="0" smtClean="0"/>
              <a:t>Francis P. </a:t>
            </a:r>
            <a:r>
              <a:rPr lang="en-US" altLang="zh-CN" dirty="0" err="1" smtClean="0"/>
              <a:t>Hunkins</a:t>
            </a:r>
            <a:r>
              <a:rPr lang="zh-CN" altLang="en-US" dirty="0" smtClean="0"/>
              <a:t>）合著</a:t>
            </a:r>
            <a:r>
              <a:rPr lang="en-US" altLang="zh-CN" dirty="0" smtClean="0"/>
              <a:t>《</a:t>
            </a:r>
            <a:r>
              <a:rPr lang="zh-CN" altLang="en-US" dirty="0" smtClean="0"/>
              <a:t>课程论：基础、原理和问题</a:t>
            </a:r>
            <a:r>
              <a:rPr lang="en-US" altLang="zh-CN" dirty="0" smtClean="0"/>
              <a:t>》</a:t>
            </a:r>
            <a:r>
              <a:rPr lang="zh-CN" altLang="en-US" dirty="0" smtClean="0"/>
              <a:t>主要范畴四个</a:t>
            </a:r>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39312574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t>32</a:t>
            </a:fld>
            <a:endParaRPr lang="zh-CN" altLang="en-US"/>
          </a:p>
        </p:txBody>
      </p:sp>
    </p:spTree>
    <p:extLst>
      <p:ext uri="{BB962C8B-B14F-4D97-AF65-F5344CB8AC3E}">
        <p14:creationId xmlns:p14="http://schemas.microsoft.com/office/powerpoint/2010/main" val="8285207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t>33</a:t>
            </a:fld>
            <a:endParaRPr lang="zh-CN" altLang="en-US"/>
          </a:p>
        </p:txBody>
      </p:sp>
    </p:spTree>
    <p:extLst>
      <p:ext uri="{BB962C8B-B14F-4D97-AF65-F5344CB8AC3E}">
        <p14:creationId xmlns:p14="http://schemas.microsoft.com/office/powerpoint/2010/main" val="8285207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t>34</a:t>
            </a:fld>
            <a:endParaRPr lang="zh-CN" altLang="en-US"/>
          </a:p>
        </p:txBody>
      </p:sp>
    </p:spTree>
    <p:extLst>
      <p:ext uri="{BB962C8B-B14F-4D97-AF65-F5344CB8AC3E}">
        <p14:creationId xmlns:p14="http://schemas.microsoft.com/office/powerpoint/2010/main" val="8285207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t>36</a:t>
            </a:fld>
            <a:endParaRPr lang="zh-CN" altLang="en-US"/>
          </a:p>
        </p:txBody>
      </p:sp>
    </p:spTree>
    <p:extLst>
      <p:ext uri="{BB962C8B-B14F-4D97-AF65-F5344CB8AC3E}">
        <p14:creationId xmlns:p14="http://schemas.microsoft.com/office/powerpoint/2010/main" val="8285207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t>37</a:t>
            </a:fld>
            <a:endParaRPr lang="zh-CN" altLang="en-US"/>
          </a:p>
        </p:txBody>
      </p:sp>
    </p:spTree>
    <p:extLst>
      <p:ext uri="{BB962C8B-B14F-4D97-AF65-F5344CB8AC3E}">
        <p14:creationId xmlns:p14="http://schemas.microsoft.com/office/powerpoint/2010/main" val="8285207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r>
              <a:rPr lang="zh-CN" altLang="en-US" dirty="0" smtClean="0"/>
              <a:t>学有目标</a:t>
            </a:r>
            <a:endParaRPr lang="zh-CN" altLang="en-US" dirty="0"/>
          </a:p>
        </p:txBody>
      </p:sp>
      <p:sp>
        <p:nvSpPr>
          <p:cNvPr id="4" name="灯片编号占位符 3"/>
          <p:cNvSpPr>
            <a:spLocks noGrp="1"/>
          </p:cNvSpPr>
          <p:nvPr>
            <p:ph type="sldNum" sz="quarter" idx="10"/>
          </p:nvPr>
        </p:nvSpPr>
        <p:spPr/>
        <p:txBody>
          <a:bodyPr/>
          <a:lstStyle/>
          <a:p>
            <a:fld id="{D2491C67-F509-43B3-91E6-D204EF81F98F}"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39503836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2491C67-F509-43B3-91E6-D204EF81F98F}" type="slidenum">
              <a:rPr lang="zh-CN" altLang="en-US" smtClean="0">
                <a:solidFill>
                  <a:prstClr val="black"/>
                </a:solidFill>
              </a:rPr>
              <a:pPr/>
              <a:t>43</a:t>
            </a:fld>
            <a:endParaRPr lang="zh-CN" altLang="en-US">
              <a:solidFill>
                <a:prstClr val="black"/>
              </a:solidFill>
            </a:endParaRPr>
          </a:p>
        </p:txBody>
      </p:sp>
    </p:spTree>
    <p:extLst>
      <p:ext uri="{BB962C8B-B14F-4D97-AF65-F5344CB8AC3E}">
        <p14:creationId xmlns:p14="http://schemas.microsoft.com/office/powerpoint/2010/main" val="35519234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r>
              <a:rPr lang="zh-CN" altLang="en-US" dirty="0" smtClean="0"/>
              <a:t>这种关系可以从第十一届</a:t>
            </a:r>
            <a:r>
              <a:rPr lang="en-US" altLang="zh-CN" dirty="0" smtClean="0"/>
              <a:t>NOC</a:t>
            </a:r>
            <a:r>
              <a:rPr lang="zh-CN" altLang="en-US" dirty="0" smtClean="0"/>
              <a:t>网络教研团队竞赛设计的微课程中可以看出：</a:t>
            </a:r>
            <a:endParaRPr lang="zh-CN" altLang="en-US" dirty="0"/>
          </a:p>
        </p:txBody>
      </p:sp>
      <p:sp>
        <p:nvSpPr>
          <p:cNvPr id="4" name="灯片编号占位符 3"/>
          <p:cNvSpPr>
            <a:spLocks noGrp="1"/>
          </p:cNvSpPr>
          <p:nvPr>
            <p:ph type="sldNum" sz="quarter" idx="10"/>
          </p:nvPr>
        </p:nvSpPr>
        <p:spPr/>
        <p:txBody>
          <a:bodyPr/>
          <a:lstStyle/>
          <a:p>
            <a:fld id="{D2491C67-F509-43B3-91E6-D204EF81F98F}" type="slidenum">
              <a:rPr lang="zh-CN" altLang="en-US" smtClean="0">
                <a:solidFill>
                  <a:prstClr val="black"/>
                </a:solidFill>
              </a:rPr>
              <a:pPr/>
              <a:t>44</a:t>
            </a:fld>
            <a:endParaRPr lang="zh-CN" altLang="en-US">
              <a:solidFill>
                <a:prstClr val="black"/>
              </a:solidFill>
            </a:endParaRPr>
          </a:p>
        </p:txBody>
      </p:sp>
    </p:spTree>
    <p:extLst>
      <p:ext uri="{BB962C8B-B14F-4D97-AF65-F5344CB8AC3E}">
        <p14:creationId xmlns:p14="http://schemas.microsoft.com/office/powerpoint/2010/main" val="4106629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r>
              <a:rPr lang="zh-CN" altLang="en-US" dirty="0" smtClean="0"/>
              <a:t>这是第一单元的研修内容提纲</a:t>
            </a:r>
            <a:endParaRPr lang="en-US" altLang="zh-CN" dirty="0" smtClean="0"/>
          </a:p>
          <a:p>
            <a:r>
              <a:rPr lang="zh-CN" altLang="en-US" dirty="0" smtClean="0"/>
              <a:t>下面，我们开始第一单元的研修</a:t>
            </a:r>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t>4</a:t>
            </a:fld>
            <a:endParaRPr lang="zh-CN" altLang="en-US"/>
          </a:p>
        </p:txBody>
      </p:sp>
    </p:spTree>
    <p:extLst>
      <p:ext uri="{BB962C8B-B14F-4D97-AF65-F5344CB8AC3E}">
        <p14:creationId xmlns:p14="http://schemas.microsoft.com/office/powerpoint/2010/main" val="9070230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54</a:t>
            </a:fld>
            <a:endParaRPr lang="zh-CN" altLang="en-US">
              <a:solidFill>
                <a:prstClr val="black"/>
              </a:solidFill>
            </a:endParaRPr>
          </a:p>
        </p:txBody>
      </p:sp>
    </p:spTree>
    <p:extLst>
      <p:ext uri="{BB962C8B-B14F-4D97-AF65-F5344CB8AC3E}">
        <p14:creationId xmlns:p14="http://schemas.microsoft.com/office/powerpoint/2010/main" val="8987619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r>
              <a:rPr lang="zh-CN" altLang="en-US" dirty="0" smtClean="0"/>
              <a:t>按钮链接手机</a:t>
            </a:r>
            <a:r>
              <a:rPr lang="en-US" altLang="zh-CN" dirty="0" smtClean="0"/>
              <a:t>+</a:t>
            </a:r>
            <a:r>
              <a:rPr lang="zh-CN" altLang="en-US" dirty="0" smtClean="0"/>
              <a:t>纸的录像</a:t>
            </a:r>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59</a:t>
            </a:fld>
            <a:endParaRPr lang="zh-CN" altLang="en-US">
              <a:solidFill>
                <a:prstClr val="black"/>
              </a:solidFill>
            </a:endParaRPr>
          </a:p>
        </p:txBody>
      </p:sp>
    </p:spTree>
    <p:extLst>
      <p:ext uri="{BB962C8B-B14F-4D97-AF65-F5344CB8AC3E}">
        <p14:creationId xmlns:p14="http://schemas.microsoft.com/office/powerpoint/2010/main" val="13911667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r>
              <a:rPr lang="zh-CN" altLang="en-US" dirty="0" smtClean="0"/>
              <a:t>按钮链接手机</a:t>
            </a:r>
            <a:r>
              <a:rPr lang="en-US" altLang="zh-CN" dirty="0" smtClean="0"/>
              <a:t>+</a:t>
            </a:r>
            <a:r>
              <a:rPr lang="zh-CN" altLang="en-US" dirty="0" smtClean="0"/>
              <a:t>纸的录像</a:t>
            </a:r>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60</a:t>
            </a:fld>
            <a:endParaRPr lang="zh-CN" altLang="en-US">
              <a:solidFill>
                <a:prstClr val="black"/>
              </a:solidFill>
            </a:endParaRPr>
          </a:p>
        </p:txBody>
      </p:sp>
    </p:spTree>
    <p:extLst>
      <p:ext uri="{BB962C8B-B14F-4D97-AF65-F5344CB8AC3E}">
        <p14:creationId xmlns:p14="http://schemas.microsoft.com/office/powerpoint/2010/main" val="13911667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2491C67-F509-43B3-91E6-D204EF81F98F}" type="slidenum">
              <a:rPr lang="zh-CN" altLang="en-US" smtClean="0">
                <a:solidFill>
                  <a:prstClr val="black"/>
                </a:solidFill>
              </a:rPr>
              <a:pPr/>
              <a:t>62</a:t>
            </a:fld>
            <a:endParaRPr lang="zh-CN" altLang="en-US">
              <a:solidFill>
                <a:prstClr val="black"/>
              </a:solidFill>
            </a:endParaRPr>
          </a:p>
        </p:txBody>
      </p:sp>
    </p:spTree>
    <p:extLst>
      <p:ext uri="{BB962C8B-B14F-4D97-AF65-F5344CB8AC3E}">
        <p14:creationId xmlns:p14="http://schemas.microsoft.com/office/powerpoint/2010/main" val="41066294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t>63</a:t>
            </a:fld>
            <a:endParaRPr lang="zh-CN" altLang="en-US"/>
          </a:p>
        </p:txBody>
      </p:sp>
    </p:spTree>
    <p:extLst>
      <p:ext uri="{BB962C8B-B14F-4D97-AF65-F5344CB8AC3E}">
        <p14:creationId xmlns:p14="http://schemas.microsoft.com/office/powerpoint/2010/main" val="8285207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t>64</a:t>
            </a:fld>
            <a:endParaRPr lang="zh-CN" altLang="en-US"/>
          </a:p>
        </p:txBody>
      </p:sp>
    </p:spTree>
    <p:extLst>
      <p:ext uri="{BB962C8B-B14F-4D97-AF65-F5344CB8AC3E}">
        <p14:creationId xmlns:p14="http://schemas.microsoft.com/office/powerpoint/2010/main" val="8285207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t>66</a:t>
            </a:fld>
            <a:endParaRPr lang="zh-CN" altLang="en-US"/>
          </a:p>
        </p:txBody>
      </p:sp>
    </p:spTree>
    <p:extLst>
      <p:ext uri="{BB962C8B-B14F-4D97-AF65-F5344CB8AC3E}">
        <p14:creationId xmlns:p14="http://schemas.microsoft.com/office/powerpoint/2010/main" val="8285207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t>67</a:t>
            </a:fld>
            <a:endParaRPr lang="zh-CN" altLang="en-US"/>
          </a:p>
        </p:txBody>
      </p:sp>
    </p:spTree>
    <p:extLst>
      <p:ext uri="{BB962C8B-B14F-4D97-AF65-F5344CB8AC3E}">
        <p14:creationId xmlns:p14="http://schemas.microsoft.com/office/powerpoint/2010/main" val="8285207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t>68</a:t>
            </a:fld>
            <a:endParaRPr lang="zh-CN" altLang="en-US"/>
          </a:p>
        </p:txBody>
      </p:sp>
    </p:spTree>
    <p:extLst>
      <p:ext uri="{BB962C8B-B14F-4D97-AF65-F5344CB8AC3E}">
        <p14:creationId xmlns:p14="http://schemas.microsoft.com/office/powerpoint/2010/main" val="8285207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t>69</a:t>
            </a:fld>
            <a:endParaRPr lang="zh-CN" altLang="en-US"/>
          </a:p>
        </p:txBody>
      </p:sp>
    </p:spTree>
    <p:extLst>
      <p:ext uri="{BB962C8B-B14F-4D97-AF65-F5344CB8AC3E}">
        <p14:creationId xmlns:p14="http://schemas.microsoft.com/office/powerpoint/2010/main" val="828520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t>6</a:t>
            </a:fld>
            <a:endParaRPr lang="zh-CN" altLang="en-US"/>
          </a:p>
        </p:txBody>
      </p:sp>
    </p:spTree>
    <p:extLst>
      <p:ext uri="{BB962C8B-B14F-4D97-AF65-F5344CB8AC3E}">
        <p14:creationId xmlns:p14="http://schemas.microsoft.com/office/powerpoint/2010/main" val="8285207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t>70</a:t>
            </a:fld>
            <a:endParaRPr lang="zh-CN" altLang="en-US"/>
          </a:p>
        </p:txBody>
      </p:sp>
    </p:spTree>
    <p:extLst>
      <p:ext uri="{BB962C8B-B14F-4D97-AF65-F5344CB8AC3E}">
        <p14:creationId xmlns:p14="http://schemas.microsoft.com/office/powerpoint/2010/main" val="8285207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t>71</a:t>
            </a:fld>
            <a:endParaRPr lang="zh-CN" altLang="en-US"/>
          </a:p>
        </p:txBody>
      </p:sp>
    </p:spTree>
    <p:extLst>
      <p:ext uri="{BB962C8B-B14F-4D97-AF65-F5344CB8AC3E}">
        <p14:creationId xmlns:p14="http://schemas.microsoft.com/office/powerpoint/2010/main" val="8285207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r>
              <a:rPr lang="zh-CN" altLang="en-US" dirty="0" smtClean="0"/>
              <a:t>可以讨论</a:t>
            </a:r>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73</a:t>
            </a:fld>
            <a:endParaRPr lang="zh-CN" altLang="en-US">
              <a:solidFill>
                <a:prstClr val="black"/>
              </a:solidFill>
            </a:endParaRPr>
          </a:p>
        </p:txBody>
      </p:sp>
    </p:spTree>
    <p:extLst>
      <p:ext uri="{BB962C8B-B14F-4D97-AF65-F5344CB8AC3E}">
        <p14:creationId xmlns:p14="http://schemas.microsoft.com/office/powerpoint/2010/main" val="17546511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抽到教学方式创新</a:t>
            </a:r>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74</a:t>
            </a:fld>
            <a:endParaRPr lang="zh-CN" altLang="en-US">
              <a:solidFill>
                <a:prstClr val="black"/>
              </a:solidFill>
            </a:endParaRPr>
          </a:p>
        </p:txBody>
      </p:sp>
    </p:spTree>
    <p:extLst>
      <p:ext uri="{BB962C8B-B14F-4D97-AF65-F5344CB8AC3E}">
        <p14:creationId xmlns:p14="http://schemas.microsoft.com/office/powerpoint/2010/main" val="31065487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77</a:t>
            </a:fld>
            <a:endParaRPr lang="zh-CN" altLang="en-US">
              <a:solidFill>
                <a:prstClr val="black"/>
              </a:solidFill>
            </a:endParaRPr>
          </a:p>
        </p:txBody>
      </p:sp>
    </p:spTree>
    <p:extLst>
      <p:ext uri="{BB962C8B-B14F-4D97-AF65-F5344CB8AC3E}">
        <p14:creationId xmlns:p14="http://schemas.microsoft.com/office/powerpoint/2010/main" val="39312574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a:solidFill>
                  <a:prstClr val="black"/>
                </a:solidFill>
              </a:rPr>
              <a:pPr/>
              <a:t>78</a:t>
            </a:fld>
            <a:endParaRPr lang="zh-CN" altLang="en-US">
              <a:solidFill>
                <a:prstClr val="black"/>
              </a:solidFill>
            </a:endParaRPr>
          </a:p>
        </p:txBody>
      </p:sp>
    </p:spTree>
    <p:extLst>
      <p:ext uri="{BB962C8B-B14F-4D97-AF65-F5344CB8AC3E}">
        <p14:creationId xmlns:p14="http://schemas.microsoft.com/office/powerpoint/2010/main" val="36807110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a:solidFill>
                  <a:prstClr val="black"/>
                </a:solidFill>
              </a:rPr>
              <a:pPr/>
              <a:t>79</a:t>
            </a:fld>
            <a:endParaRPr lang="zh-CN" altLang="en-US">
              <a:solidFill>
                <a:prstClr val="black"/>
              </a:solidFill>
            </a:endParaRPr>
          </a:p>
        </p:txBody>
      </p:sp>
    </p:spTree>
    <p:extLst>
      <p:ext uri="{BB962C8B-B14F-4D97-AF65-F5344CB8AC3E}">
        <p14:creationId xmlns:p14="http://schemas.microsoft.com/office/powerpoint/2010/main" val="36807110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a:solidFill>
                  <a:prstClr val="black"/>
                </a:solidFill>
              </a:rPr>
              <a:pPr/>
              <a:t>80</a:t>
            </a:fld>
            <a:endParaRPr lang="zh-CN" altLang="en-US">
              <a:solidFill>
                <a:prstClr val="black"/>
              </a:solidFill>
            </a:endParaRPr>
          </a:p>
        </p:txBody>
      </p:sp>
    </p:spTree>
    <p:extLst>
      <p:ext uri="{BB962C8B-B14F-4D97-AF65-F5344CB8AC3E}">
        <p14:creationId xmlns:p14="http://schemas.microsoft.com/office/powerpoint/2010/main" val="368071103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a:solidFill>
                  <a:prstClr val="black"/>
                </a:solidFill>
              </a:rPr>
              <a:pPr/>
              <a:t>81</a:t>
            </a:fld>
            <a:endParaRPr lang="zh-CN" altLang="en-US">
              <a:solidFill>
                <a:prstClr val="black"/>
              </a:solidFill>
            </a:endParaRPr>
          </a:p>
        </p:txBody>
      </p:sp>
    </p:spTree>
    <p:extLst>
      <p:ext uri="{BB962C8B-B14F-4D97-AF65-F5344CB8AC3E}">
        <p14:creationId xmlns:p14="http://schemas.microsoft.com/office/powerpoint/2010/main" val="36807110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82</a:t>
            </a:fld>
            <a:endParaRPr lang="zh-CN" altLang="en-US">
              <a:solidFill>
                <a:prstClr val="black"/>
              </a:solidFill>
            </a:endParaRPr>
          </a:p>
        </p:txBody>
      </p:sp>
    </p:spTree>
    <p:extLst>
      <p:ext uri="{BB962C8B-B14F-4D97-AF65-F5344CB8AC3E}">
        <p14:creationId xmlns:p14="http://schemas.microsoft.com/office/powerpoint/2010/main" val="36255627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t>7</a:t>
            </a:fld>
            <a:endParaRPr lang="zh-CN" altLang="en-US"/>
          </a:p>
        </p:txBody>
      </p:sp>
    </p:spTree>
    <p:extLst>
      <p:ext uri="{BB962C8B-B14F-4D97-AF65-F5344CB8AC3E}">
        <p14:creationId xmlns:p14="http://schemas.microsoft.com/office/powerpoint/2010/main" val="8285207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83</a:t>
            </a:fld>
            <a:endParaRPr lang="zh-CN" altLang="en-US">
              <a:solidFill>
                <a:prstClr val="black"/>
              </a:solidFill>
            </a:endParaRPr>
          </a:p>
        </p:txBody>
      </p:sp>
    </p:spTree>
    <p:extLst>
      <p:ext uri="{BB962C8B-B14F-4D97-AF65-F5344CB8AC3E}">
        <p14:creationId xmlns:p14="http://schemas.microsoft.com/office/powerpoint/2010/main" val="390989836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a:solidFill>
                  <a:prstClr val="black"/>
                </a:solidFill>
              </a:rPr>
              <a:pPr/>
              <a:t>84</a:t>
            </a:fld>
            <a:endParaRPr lang="zh-CN" altLang="en-US">
              <a:solidFill>
                <a:prstClr val="black"/>
              </a:solidFill>
            </a:endParaRPr>
          </a:p>
        </p:txBody>
      </p:sp>
    </p:spTree>
    <p:extLst>
      <p:ext uri="{BB962C8B-B14F-4D97-AF65-F5344CB8AC3E}">
        <p14:creationId xmlns:p14="http://schemas.microsoft.com/office/powerpoint/2010/main" val="36807110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a:solidFill>
                  <a:prstClr val="black"/>
                </a:solidFill>
              </a:rPr>
              <a:pPr/>
              <a:t>85</a:t>
            </a:fld>
            <a:endParaRPr lang="zh-CN" altLang="en-US">
              <a:solidFill>
                <a:prstClr val="black"/>
              </a:solidFill>
            </a:endParaRPr>
          </a:p>
        </p:txBody>
      </p:sp>
    </p:spTree>
    <p:extLst>
      <p:ext uri="{BB962C8B-B14F-4D97-AF65-F5344CB8AC3E}">
        <p14:creationId xmlns:p14="http://schemas.microsoft.com/office/powerpoint/2010/main" val="36807110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a:solidFill>
                  <a:prstClr val="black"/>
                </a:solidFill>
              </a:rPr>
              <a:pPr/>
              <a:t>86</a:t>
            </a:fld>
            <a:endParaRPr lang="zh-CN" altLang="en-US">
              <a:solidFill>
                <a:prstClr val="black"/>
              </a:solidFill>
            </a:endParaRPr>
          </a:p>
        </p:txBody>
      </p:sp>
    </p:spTree>
    <p:extLst>
      <p:ext uri="{BB962C8B-B14F-4D97-AF65-F5344CB8AC3E}">
        <p14:creationId xmlns:p14="http://schemas.microsoft.com/office/powerpoint/2010/main" val="368071103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a:solidFill>
                  <a:prstClr val="black"/>
                </a:solidFill>
              </a:rPr>
              <a:pPr/>
              <a:t>87</a:t>
            </a:fld>
            <a:endParaRPr lang="zh-CN" altLang="en-US">
              <a:solidFill>
                <a:prstClr val="black"/>
              </a:solidFill>
            </a:endParaRPr>
          </a:p>
        </p:txBody>
      </p:sp>
    </p:spTree>
    <p:extLst>
      <p:ext uri="{BB962C8B-B14F-4D97-AF65-F5344CB8AC3E}">
        <p14:creationId xmlns:p14="http://schemas.microsoft.com/office/powerpoint/2010/main" val="368071103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89</a:t>
            </a:fld>
            <a:endParaRPr lang="zh-CN" altLang="en-US">
              <a:solidFill>
                <a:prstClr val="black"/>
              </a:solidFill>
            </a:endParaRPr>
          </a:p>
        </p:txBody>
      </p:sp>
    </p:spTree>
    <p:extLst>
      <p:ext uri="{BB962C8B-B14F-4D97-AF65-F5344CB8AC3E}">
        <p14:creationId xmlns:p14="http://schemas.microsoft.com/office/powerpoint/2010/main" val="16162479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r>
              <a:rPr lang="zh-CN" altLang="en-US" dirty="0" smtClean="0"/>
              <a:t>通常因为他们有这些瑞士奶酪式的保证通过原有基础继续建构的间隙（</a:t>
            </a:r>
            <a:r>
              <a:rPr lang="en-US" altLang="zh-CN" dirty="0" smtClean="0"/>
              <a:t>It’s usually because they have these Swiss cheese gaps that kept building throughout their foundation</a:t>
            </a:r>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fld id="{D2491C67-F509-43B3-91E6-D204EF81F98F}" type="slidenum">
              <a:rPr lang="zh-CN" altLang="en-US" smtClean="0">
                <a:solidFill>
                  <a:prstClr val="black"/>
                </a:solidFill>
              </a:rPr>
              <a:pPr/>
              <a:t>90</a:t>
            </a:fld>
            <a:endParaRPr lang="zh-CN" altLang="en-US">
              <a:solidFill>
                <a:prstClr val="black"/>
              </a:solidFill>
            </a:endParaRPr>
          </a:p>
        </p:txBody>
      </p:sp>
    </p:spTree>
    <p:extLst>
      <p:ext uri="{BB962C8B-B14F-4D97-AF65-F5344CB8AC3E}">
        <p14:creationId xmlns:p14="http://schemas.microsoft.com/office/powerpoint/2010/main" val="9621730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91</a:t>
            </a:fld>
            <a:endParaRPr lang="zh-CN" altLang="en-US">
              <a:solidFill>
                <a:prstClr val="black"/>
              </a:solidFill>
            </a:endParaRPr>
          </a:p>
        </p:txBody>
      </p:sp>
    </p:spTree>
    <p:extLst>
      <p:ext uri="{BB962C8B-B14F-4D97-AF65-F5344CB8AC3E}">
        <p14:creationId xmlns:p14="http://schemas.microsoft.com/office/powerpoint/2010/main" val="165267759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92</a:t>
            </a:fld>
            <a:endParaRPr lang="zh-CN" altLang="en-US">
              <a:solidFill>
                <a:prstClr val="black"/>
              </a:solidFill>
            </a:endParaRPr>
          </a:p>
        </p:txBody>
      </p:sp>
    </p:spTree>
    <p:extLst>
      <p:ext uri="{BB962C8B-B14F-4D97-AF65-F5344CB8AC3E}">
        <p14:creationId xmlns:p14="http://schemas.microsoft.com/office/powerpoint/2010/main" val="281469043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93</a:t>
            </a:fld>
            <a:endParaRPr lang="zh-CN" altLang="en-US">
              <a:solidFill>
                <a:prstClr val="black"/>
              </a:solidFill>
            </a:endParaRPr>
          </a:p>
        </p:txBody>
      </p:sp>
    </p:spTree>
    <p:extLst>
      <p:ext uri="{BB962C8B-B14F-4D97-AF65-F5344CB8AC3E}">
        <p14:creationId xmlns:p14="http://schemas.microsoft.com/office/powerpoint/2010/main" val="29808950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r>
              <a:rPr lang="zh-CN" altLang="en-US" dirty="0" smtClean="0"/>
              <a:t>橙色</a:t>
            </a:r>
            <a:r>
              <a:rPr lang="en-US" altLang="zh-CN" dirty="0" smtClean="0"/>
              <a:t>-</a:t>
            </a:r>
            <a:r>
              <a:rPr lang="zh-CN" altLang="en-US" dirty="0" smtClean="0"/>
              <a:t>链接</a:t>
            </a:r>
            <a:r>
              <a:rPr lang="en-US" altLang="zh-CN" dirty="0" smtClean="0"/>
              <a:t>P71</a:t>
            </a:r>
            <a:r>
              <a:rPr lang="zh-CN" altLang="en-US" dirty="0" smtClean="0"/>
              <a:t>微视频</a:t>
            </a:r>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7852582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r>
              <a:rPr lang="zh-CN" altLang="en-US" dirty="0" smtClean="0"/>
              <a:t>美国学者奥恩斯坦（</a:t>
            </a:r>
            <a:r>
              <a:rPr lang="en-US" altLang="zh-CN" dirty="0" smtClean="0"/>
              <a:t>Allan G. Ornstein</a:t>
            </a:r>
            <a:r>
              <a:rPr lang="zh-CN" altLang="en-US" dirty="0" smtClean="0"/>
              <a:t>）和汉金斯（</a:t>
            </a:r>
            <a:r>
              <a:rPr lang="en-US" altLang="zh-CN" dirty="0" smtClean="0"/>
              <a:t>Francis P. </a:t>
            </a:r>
            <a:r>
              <a:rPr lang="en-US" altLang="zh-CN" dirty="0" err="1" smtClean="0"/>
              <a:t>Hunkins</a:t>
            </a:r>
            <a:r>
              <a:rPr lang="zh-CN" altLang="en-US" dirty="0" smtClean="0"/>
              <a:t>）合著</a:t>
            </a:r>
            <a:r>
              <a:rPr lang="en-US" altLang="zh-CN" dirty="0" smtClean="0"/>
              <a:t>《</a:t>
            </a:r>
            <a:r>
              <a:rPr lang="zh-CN" altLang="en-US" dirty="0" smtClean="0"/>
              <a:t>课程论：基础、原理和问题</a:t>
            </a:r>
            <a:r>
              <a:rPr lang="en-US" altLang="zh-CN" dirty="0" smtClean="0"/>
              <a:t>》</a:t>
            </a:r>
            <a:r>
              <a:rPr lang="zh-CN" altLang="en-US" dirty="0" smtClean="0"/>
              <a:t>主要范畴四个</a:t>
            </a:r>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94</a:t>
            </a:fld>
            <a:endParaRPr lang="zh-CN" altLang="en-US">
              <a:solidFill>
                <a:prstClr val="black"/>
              </a:solidFill>
            </a:endParaRPr>
          </a:p>
        </p:txBody>
      </p:sp>
    </p:spTree>
    <p:extLst>
      <p:ext uri="{BB962C8B-B14F-4D97-AF65-F5344CB8AC3E}">
        <p14:creationId xmlns:p14="http://schemas.microsoft.com/office/powerpoint/2010/main" val="393125749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r>
              <a:rPr lang="zh-CN" altLang="en-US" dirty="0" smtClean="0"/>
              <a:t>那么两者什么关系？</a:t>
            </a:r>
            <a:endParaRPr lang="zh-CN" altLang="en-US" dirty="0"/>
          </a:p>
        </p:txBody>
      </p:sp>
      <p:sp>
        <p:nvSpPr>
          <p:cNvPr id="4" name="灯片编号占位符 3"/>
          <p:cNvSpPr>
            <a:spLocks noGrp="1"/>
          </p:cNvSpPr>
          <p:nvPr>
            <p:ph type="sldNum" sz="quarter" idx="10"/>
          </p:nvPr>
        </p:nvSpPr>
        <p:spPr/>
        <p:txBody>
          <a:bodyPr/>
          <a:lstStyle/>
          <a:p>
            <a:fld id="{D2491C67-F509-43B3-91E6-D204EF81F98F}" type="slidenum">
              <a:rPr lang="zh-CN" altLang="en-US" smtClean="0">
                <a:solidFill>
                  <a:prstClr val="black"/>
                </a:solidFill>
              </a:rPr>
              <a:pPr/>
              <a:t>95</a:t>
            </a:fld>
            <a:endParaRPr lang="zh-CN" altLang="en-US">
              <a:solidFill>
                <a:prstClr val="black"/>
              </a:solidFill>
            </a:endParaRPr>
          </a:p>
        </p:txBody>
      </p:sp>
    </p:spTree>
    <p:extLst>
      <p:ext uri="{BB962C8B-B14F-4D97-AF65-F5344CB8AC3E}">
        <p14:creationId xmlns:p14="http://schemas.microsoft.com/office/powerpoint/2010/main" val="410662945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抽到教学方式创新</a:t>
            </a:r>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96</a:t>
            </a:fld>
            <a:endParaRPr lang="zh-CN" altLang="en-US">
              <a:solidFill>
                <a:prstClr val="black"/>
              </a:solidFill>
            </a:endParaRPr>
          </a:p>
        </p:txBody>
      </p:sp>
    </p:spTree>
    <p:extLst>
      <p:ext uri="{BB962C8B-B14F-4D97-AF65-F5344CB8AC3E}">
        <p14:creationId xmlns:p14="http://schemas.microsoft.com/office/powerpoint/2010/main" val="31065487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r>
              <a:rPr lang="zh-CN" altLang="en-US" dirty="0" smtClean="0"/>
              <a:t>左侧链接</a:t>
            </a:r>
            <a:r>
              <a:rPr lang="en-US" altLang="zh-CN" dirty="0" smtClean="0"/>
              <a:t>P79</a:t>
            </a:r>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3625562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9563" y="685800"/>
            <a:ext cx="6238875" cy="3429000"/>
          </a:xfrm>
        </p:spPr>
      </p:sp>
      <p:sp>
        <p:nvSpPr>
          <p:cNvPr id="3" name="备注占位符 2"/>
          <p:cNvSpPr>
            <a:spLocks noGrp="1"/>
          </p:cNvSpPr>
          <p:nvPr>
            <p:ph type="body" idx="1"/>
          </p:nvPr>
        </p:nvSpPr>
        <p:spPr/>
        <p:txBody>
          <a:bodyPr/>
          <a:lstStyle/>
          <a:p>
            <a:r>
              <a:rPr lang="zh-CN" altLang="en-US" dirty="0" smtClean="0"/>
              <a:t>左侧链接</a:t>
            </a:r>
            <a:r>
              <a:rPr lang="en-US" altLang="zh-CN" dirty="0" smtClean="0"/>
              <a:t>P79</a:t>
            </a:r>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3625562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C82A2A-CCB1-448E-A06A-03EA3EF6910E}"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32710231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568.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569.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571.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573.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574.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575.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576.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577.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578.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585.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589.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591.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596.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598.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599.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602.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603.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604.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605.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606.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607.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608.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609.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612.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613.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614.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615.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616.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617.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618.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619.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0.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621.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622.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623.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624.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625.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626.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627.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628.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629.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0.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631.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632.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633.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634.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635.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636.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637.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638.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639.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0.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641.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642.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643.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644.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645.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646.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647.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648.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649.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0.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02133" y="1599650"/>
            <a:ext cx="7957265"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05439" y="2916593"/>
            <a:ext cx="6553041" cy="1314857"/>
          </a:xfrm>
        </p:spPr>
        <p:txBody>
          <a:bodyPr/>
          <a:lstStyle>
            <a:lvl1pPr marL="0" indent="0" algn="ctr">
              <a:buNone/>
              <a:defRPr>
                <a:solidFill>
                  <a:schemeClr val="tx1">
                    <a:tint val="75000"/>
                  </a:schemeClr>
                </a:solidFill>
              </a:defRPr>
            </a:lvl1pPr>
            <a:lvl2pPr marL="394679" indent="0" algn="ctr">
              <a:buNone/>
              <a:defRPr>
                <a:solidFill>
                  <a:schemeClr val="tx1">
                    <a:tint val="75000"/>
                  </a:schemeClr>
                </a:solidFill>
              </a:defRPr>
            </a:lvl2pPr>
            <a:lvl3pPr marL="789360" indent="0" algn="ctr">
              <a:buNone/>
              <a:defRPr>
                <a:solidFill>
                  <a:schemeClr val="tx1">
                    <a:tint val="75000"/>
                  </a:schemeClr>
                </a:solidFill>
              </a:defRPr>
            </a:lvl3pPr>
            <a:lvl4pPr marL="1184052" indent="0" algn="ctr">
              <a:buNone/>
              <a:defRPr>
                <a:solidFill>
                  <a:schemeClr val="tx1">
                    <a:tint val="75000"/>
                  </a:schemeClr>
                </a:solidFill>
              </a:defRPr>
            </a:lvl4pPr>
            <a:lvl5pPr marL="1578742" indent="0" algn="ctr">
              <a:buNone/>
              <a:defRPr>
                <a:solidFill>
                  <a:schemeClr val="tx1">
                    <a:tint val="75000"/>
                  </a:schemeClr>
                </a:solidFill>
              </a:defRPr>
            </a:lvl5pPr>
            <a:lvl6pPr marL="1973465" indent="0" algn="ctr">
              <a:buNone/>
              <a:defRPr>
                <a:solidFill>
                  <a:schemeClr val="tx1">
                    <a:tint val="75000"/>
                  </a:schemeClr>
                </a:solidFill>
              </a:defRPr>
            </a:lvl6pPr>
            <a:lvl7pPr marL="2368132" indent="0" algn="ctr">
              <a:buNone/>
              <a:defRPr>
                <a:solidFill>
                  <a:schemeClr val="tx1">
                    <a:tint val="75000"/>
                  </a:schemeClr>
                </a:solidFill>
              </a:defRPr>
            </a:lvl7pPr>
            <a:lvl8pPr marL="2762775" indent="0" algn="ctr">
              <a:buNone/>
              <a:defRPr>
                <a:solidFill>
                  <a:schemeClr val="tx1">
                    <a:tint val="75000"/>
                  </a:schemeClr>
                </a:solidFill>
              </a:defRPr>
            </a:lvl8pPr>
            <a:lvl9pPr marL="315747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t>2013/11/23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A5CD0-CDDD-4779-95C1-AA8395A162E7}" type="slidenum">
              <a:rPr lang="zh-CN" altLang="en-US" smtClean="0"/>
              <a:t>‹#›</a:t>
            </a:fld>
            <a:endParaRPr lang="zh-CN" altLang="en-US"/>
          </a:p>
        </p:txBody>
      </p:sp>
    </p:spTree>
    <p:extLst>
      <p:ext uri="{BB962C8B-B14F-4D97-AF65-F5344CB8AC3E}">
        <p14:creationId xmlns:p14="http://schemas.microsoft.com/office/powerpoint/2010/main" val="10067046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t>2013/11/23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A5CD0-CDDD-4779-95C1-AA8395A162E7}" type="slidenum">
              <a:rPr lang="zh-CN" altLang="en-US" smtClean="0"/>
              <a:t>‹#›</a:t>
            </a:fld>
            <a:endParaRPr lang="zh-CN" altLang="en-US"/>
          </a:p>
        </p:txBody>
      </p:sp>
    </p:spTree>
    <p:extLst>
      <p:ext uri="{BB962C8B-B14F-4D97-AF65-F5344CB8AC3E}">
        <p14:creationId xmlns:p14="http://schemas.microsoft.com/office/powerpoint/2010/main" val="70282513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6605473"/>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01"/>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40376252"/>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01"/>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351" y="4681490"/>
            <a:ext cx="9361489" cy="464487"/>
          </a:xfrm>
          <a:solidFill>
            <a:srgbClr val="FFFF99"/>
          </a:solidFill>
        </p:spPr>
        <p:txBody>
          <a:bodyPr wrap="square" lIns="97788" tIns="48865" rIns="97788" bIns="48865"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218636053"/>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4028459000"/>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59807066"/>
      </p:ext>
    </p:extLst>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90892803"/>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088342477"/>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0236716"/>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62826524"/>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31" y="4681490"/>
            <a:ext cx="9361489" cy="464487"/>
          </a:xfrm>
          <a:solidFill>
            <a:srgbClr val="FFFF99"/>
          </a:solidFill>
        </p:spPr>
        <p:txBody>
          <a:bodyPr wrap="square" lIns="98690" tIns="49357" rIns="98690" bIns="49357"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670977797"/>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7092" y="155729"/>
            <a:ext cx="2106335" cy="329309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9291" y="155729"/>
            <a:ext cx="6162979" cy="329309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t>2013/11/23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A5CD0-CDDD-4779-95C1-AA8395A162E7}" type="slidenum">
              <a:rPr lang="zh-CN" altLang="en-US" smtClean="0"/>
              <a:t>‹#›</a:t>
            </a:fld>
            <a:endParaRPr lang="zh-CN" altLang="en-US"/>
          </a:p>
        </p:txBody>
      </p:sp>
    </p:spTree>
    <p:extLst>
      <p:ext uri="{BB962C8B-B14F-4D97-AF65-F5344CB8AC3E}">
        <p14:creationId xmlns:p14="http://schemas.microsoft.com/office/powerpoint/2010/main" val="282703645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701131102"/>
      </p:ext>
    </p:extLst>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76754197"/>
      </p:ext>
    </p:extLst>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80598078"/>
      </p:ext>
    </p:extLst>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710065513"/>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21522771"/>
      </p:ext>
    </p:extLst>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36984071"/>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90"/>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899021630"/>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682190742"/>
      </p:ext>
    </p:extLst>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50948170"/>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35122345"/>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3359"/>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087207176"/>
      </p:ext>
    </p:extLst>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656160104"/>
      </p:ext>
    </p:extLst>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68593447"/>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27762192"/>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90"/>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215080842"/>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682190742"/>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50948170"/>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35122345"/>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656160104"/>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68593447"/>
      </p:ext>
    </p:extLst>
  </p:cSld>
  <p:clrMapOvr>
    <a:masterClrMapping/>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2776219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3359"/>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236"/>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03206215"/>
      </p:ext>
    </p:extLst>
  </p:cSld>
  <p:clrMapOvr>
    <a:masterClrMapping/>
  </p:clrMapOvr>
  <p:transition>
    <p:fad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90"/>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215080842"/>
      </p:ext>
    </p:extLst>
  </p:cSld>
  <p:clrMapOvr>
    <a:masterClrMapping/>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905042216"/>
      </p:ext>
    </p:extLst>
  </p:cSld>
  <p:clrMapOvr>
    <a:masterClrMapping/>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2520802"/>
      </p:ext>
    </p:extLst>
  </p:cSld>
  <p:clrMapOvr>
    <a:masterClrMapping/>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6416006"/>
      </p:ext>
    </p:extLst>
  </p:cSld>
  <p:clrMapOvr>
    <a:masterClrMapping/>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029042979"/>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3566014"/>
      </p:ext>
    </p:extLst>
  </p:cSld>
  <p:clrMapOvr>
    <a:masterClrMapping/>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97928403"/>
      </p:ext>
    </p:extLst>
  </p:cSld>
  <p:clrMapOvr>
    <a:masterClrMapping/>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90"/>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710632140"/>
      </p:ext>
    </p:extLst>
  </p:cSld>
  <p:clrMapOvr>
    <a:masterClrMapping/>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231180563"/>
      </p:ext>
    </p:extLst>
  </p:cSld>
  <p:clrMapOvr>
    <a:masterClrMapping/>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1057348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236"/>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09177827"/>
      </p:ext>
    </p:extLst>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25788171"/>
      </p:ext>
    </p:extLst>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990009993"/>
      </p:ext>
    </p:extLst>
  </p:cSld>
  <p:clrMapOvr>
    <a:masterClrMapping/>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7262208"/>
      </p:ext>
    </p:extLst>
  </p:cSld>
  <p:clrMapOvr>
    <a:masterClrMapping/>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97656669"/>
      </p:ext>
    </p:extLst>
  </p:cSld>
  <p:clrMapOvr>
    <a:masterClrMapping/>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90"/>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683728897"/>
      </p:ext>
    </p:extLst>
  </p:cSld>
  <p:clrMapOvr>
    <a:masterClrMapping/>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254489423"/>
      </p:ext>
    </p:extLst>
  </p:cSld>
  <p:clrMapOvr>
    <a:masterClrMapping/>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037186"/>
      </p:ext>
    </p:extLst>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25240591"/>
      </p:ext>
    </p:extLst>
  </p:cSld>
  <p:clrMapOvr>
    <a:masterClrMapping/>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254962031"/>
      </p:ext>
    </p:extLst>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1751119"/>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611683446"/>
      </p:ext>
    </p:extLst>
  </p:cSld>
  <p:clrMapOvr>
    <a:masterClrMapping/>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88053931"/>
      </p:ext>
    </p:extLst>
  </p:cSld>
  <p:clrMapOvr>
    <a:masterClrMapping/>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31" y="4681490"/>
            <a:ext cx="9361489" cy="464487"/>
          </a:xfrm>
          <a:solidFill>
            <a:srgbClr val="FFFF99"/>
          </a:solidFill>
        </p:spPr>
        <p:txBody>
          <a:bodyPr wrap="square" lIns="98690" tIns="49357" rIns="98690" bIns="49357"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192723496"/>
      </p:ext>
    </p:extLst>
  </p:cSld>
  <p:clrMapOvr>
    <a:masterClrMapping/>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458470734"/>
      </p:ext>
    </p:extLst>
  </p:cSld>
  <p:clrMapOvr>
    <a:masterClrMapping/>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60134627"/>
      </p:ext>
    </p:extLst>
  </p:cSld>
  <p:clrMapOvr>
    <a:masterClrMapping/>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01845533"/>
      </p:ext>
    </p:extLst>
  </p:cSld>
  <p:clrMapOvr>
    <a:masterClrMapping/>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802804954"/>
      </p:ext>
    </p:extLst>
  </p:cSld>
  <p:clrMapOvr>
    <a:masterClrMapping/>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3407589"/>
      </p:ext>
    </p:extLst>
  </p:cSld>
  <p:clrMapOvr>
    <a:masterClrMapping/>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43601254"/>
      </p:ext>
    </p:extLst>
  </p:cSld>
  <p:clrMapOvr>
    <a:masterClrMapping/>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90"/>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394411688"/>
      </p:ext>
    </p:extLst>
  </p:cSld>
  <p:clrMapOvr>
    <a:masterClrMapping/>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1049749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5586567"/>
      </p:ext>
    </p:extLst>
  </p:cSld>
  <p:clrMapOvr>
    <a:masterClrMapping/>
  </p:clrMapOvr>
  <p:transition>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41771466"/>
      </p:ext>
    </p:extLst>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71973301"/>
      </p:ext>
    </p:extLst>
  </p:cSld>
  <p:clrMapOvr>
    <a:masterClrMapping/>
  </p:clrMapOvr>
  <p:transition>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583882481"/>
      </p:ext>
    </p:extLst>
  </p:cSld>
  <p:clrMapOvr>
    <a:masterClrMapping/>
  </p:clrMapOvr>
  <p:transition>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26304060"/>
      </p:ext>
    </p:extLst>
  </p:cSld>
  <p:clrMapOvr>
    <a:masterClrMapping/>
  </p:clrMapOvr>
  <p:transition>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29732355"/>
      </p:ext>
    </p:extLst>
  </p:cSld>
  <p:clrMapOvr>
    <a:masterClrMapping/>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90"/>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565911105"/>
      </p:ext>
    </p:extLst>
  </p:cSld>
  <p:clrMapOvr>
    <a:masterClrMapping/>
  </p:clrMapOvr>
  <p:transition>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348144141"/>
      </p:ext>
    </p:extLst>
  </p:cSld>
  <p:clrMapOvr>
    <a:masterClrMapping/>
  </p:clrMapOvr>
  <p:transition>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70550157"/>
      </p:ext>
    </p:extLst>
  </p:cSld>
  <p:clrMapOvr>
    <a:masterClrMapping/>
  </p:clrMapOvr>
  <p:transition>
    <p:fad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9383587"/>
      </p:ext>
    </p:extLst>
  </p:cSld>
  <p:clrMapOvr>
    <a:masterClrMapping/>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645086961"/>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236"/>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97538070"/>
      </p:ext>
    </p:extLst>
  </p:cSld>
  <p:clrMapOvr>
    <a:masterClrMapping/>
  </p:clrMapOvr>
  <p:transition>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0270464"/>
      </p:ext>
    </p:extLst>
  </p:cSld>
  <p:clrMapOvr>
    <a:masterClrMapping/>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0701575"/>
      </p:ext>
    </p:extLst>
  </p:cSld>
  <p:clrMapOvr>
    <a:masterClrMapping/>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90"/>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847538315"/>
      </p:ext>
    </p:extLst>
  </p:cSld>
  <p:clrMapOvr>
    <a:masterClrMapping/>
  </p:clrMapOvr>
  <p:transition>
    <p:fad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76614940"/>
      </p:ext>
    </p:extLst>
  </p:cSld>
  <p:clrMapOvr>
    <a:masterClrMapping/>
  </p:clrMapOvr>
  <p:transition>
    <p:fad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12643906"/>
      </p:ext>
    </p:extLst>
  </p:cSld>
  <p:clrMapOvr>
    <a:masterClrMapping/>
  </p:clrMapOvr>
  <p:transition>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93524221"/>
      </p:ext>
    </p:extLst>
  </p:cSld>
  <p:clrMapOvr>
    <a:masterClrMapping/>
  </p:clrMapOvr>
  <p:transition>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073732878"/>
      </p:ext>
    </p:extLst>
  </p:cSld>
  <p:clrMapOvr>
    <a:masterClrMapping/>
  </p:clrMapOvr>
  <p:transition>
    <p:fad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9660517"/>
      </p:ext>
    </p:extLst>
  </p:cSld>
  <p:clrMapOvr>
    <a:masterClrMapping/>
  </p:clrMapOvr>
  <p:transition>
    <p:fad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162987"/>
      </p:ext>
    </p:extLst>
  </p:cSld>
  <p:clrMapOvr>
    <a:masterClrMapping/>
  </p:clrMapOvr>
  <p:transition>
    <p:fad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90"/>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630673994"/>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236"/>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82"/>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922794433"/>
      </p:ext>
    </p:extLst>
  </p:cSld>
  <p:clrMapOvr>
    <a:masterClrMapping/>
  </p:clrMapOvr>
  <p:transition>
    <p:fad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152"/>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186"/>
            <a:ext cx="8562871"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921818056"/>
      </p:ext>
    </p:extLst>
  </p:cSld>
  <p:clrMapOvr>
    <a:masterClrMapping/>
  </p:clrMapOvr>
  <p:transition>
    <p:fade/>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152"/>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271"/>
            <a:ext cx="8562871"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11404581"/>
      </p:ext>
    </p:extLst>
  </p:cSld>
  <p:clrMapOvr>
    <a:masterClrMapping/>
  </p:clrMapOvr>
  <p:transition>
    <p:fad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00538" y="1086271"/>
            <a:ext cx="8562871"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6625703"/>
      </p:ext>
    </p:extLst>
  </p:cSld>
  <p:clrMapOvr>
    <a:masterClrMapping/>
  </p:clrMapOvr>
  <p:transition>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198422012"/>
      </p:ext>
    </p:extLst>
  </p:cSld>
  <p:clrMapOvr>
    <a:masterClrMapping/>
  </p:clrMapOvr>
  <p:transition>
    <p:fade/>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8556505"/>
      </p:ext>
    </p:extLst>
  </p:cSld>
  <p:clrMapOvr>
    <a:masterClrMapping/>
  </p:clrMapOvr>
  <p:transition>
    <p:fade/>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71"/>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73682174"/>
      </p:ext>
    </p:extLst>
  </p:cSld>
  <p:clrMapOvr>
    <a:masterClrMapping/>
  </p:clrMapOvr>
  <p:transition>
    <p:fade/>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71"/>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31" y="4681490"/>
            <a:ext cx="9361489" cy="464487"/>
          </a:xfrm>
          <a:solidFill>
            <a:srgbClr val="FFFF99"/>
          </a:solidFill>
        </p:spPr>
        <p:txBody>
          <a:bodyPr wrap="square" lIns="98664" tIns="49345" rIns="98664" bIns="49345"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203285306"/>
      </p:ext>
    </p:extLst>
  </p:cSld>
  <p:clrMapOvr>
    <a:masterClrMapping/>
  </p:clrMapOvr>
  <p:transition>
    <p:fad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63704781"/>
      </p:ext>
    </p:extLst>
  </p:cSld>
  <p:clrMapOvr>
    <a:masterClrMapping/>
  </p:clrMapOvr>
  <p:transition>
    <p:fad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08926770"/>
      </p:ext>
    </p:extLst>
  </p:cSld>
  <p:clrMapOvr>
    <a:masterClrMapping/>
  </p:clrMapOvr>
  <p:transition>
    <p:fade/>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47303479"/>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359"/>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186"/>
            <a:ext cx="8562871"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468953895"/>
      </p:ext>
    </p:extLst>
  </p:cSld>
  <p:clrMapOvr>
    <a:masterClrMapping/>
  </p:clrMapOvr>
  <p:transition>
    <p:fade/>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691123167"/>
      </p:ext>
    </p:extLst>
  </p:cSld>
  <p:clrMapOvr>
    <a:masterClrMapping/>
  </p:clrMapOvr>
  <p:transition>
    <p:fade/>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2668231"/>
      </p:ext>
    </p:extLst>
  </p:cSld>
  <p:clrMapOvr>
    <a:masterClrMapping/>
  </p:clrMapOvr>
  <p:transition>
    <p:fade/>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18801232"/>
      </p:ext>
    </p:extLst>
  </p:cSld>
  <p:clrMapOvr>
    <a:masterClrMapping/>
  </p:clrMapOvr>
  <p:transition>
    <p:fade/>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31" y="4681490"/>
            <a:ext cx="9361489" cy="464487"/>
          </a:xfrm>
          <a:solidFill>
            <a:srgbClr val="FFFF99"/>
          </a:solidFill>
        </p:spPr>
        <p:txBody>
          <a:bodyPr wrap="square" lIns="98690" tIns="49357" rIns="98690" bIns="49357"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171108459"/>
      </p:ext>
    </p:extLst>
  </p:cSld>
  <p:clrMapOvr>
    <a:masterClrMapping/>
  </p:clrMapOvr>
  <p:transition>
    <p:fade/>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545343760"/>
      </p:ext>
    </p:extLst>
  </p:cSld>
  <p:clrMapOvr>
    <a:masterClrMapping/>
  </p:clrMapOvr>
  <p:transition>
    <p:fade/>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6596971"/>
      </p:ext>
    </p:extLst>
  </p:cSld>
  <p:clrMapOvr>
    <a:masterClrMapping/>
  </p:clrMapOvr>
  <p:transition>
    <p:fade/>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8292781"/>
      </p:ext>
    </p:extLst>
  </p:cSld>
  <p:clrMapOvr>
    <a:masterClrMapping/>
  </p:clrMapOvr>
  <p:transition>
    <p:fade/>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165375843"/>
      </p:ext>
    </p:extLst>
  </p:cSld>
  <p:clrMapOvr>
    <a:masterClrMapping/>
  </p:clrMapOvr>
  <p:transition>
    <p:fade/>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2688349"/>
      </p:ext>
    </p:extLst>
  </p:cSld>
  <p:clrMapOvr>
    <a:masterClrMapping/>
  </p:clrMapOvr>
  <p:transition>
    <p:fade/>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9413452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t>2013/11/23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A5CD0-CDDD-4779-95C1-AA8395A162E7}" type="slidenum">
              <a:rPr lang="zh-CN" altLang="en-US" smtClean="0"/>
              <a:t>‹#›</a:t>
            </a:fld>
            <a:endParaRPr lang="zh-CN" altLang="en-US"/>
          </a:p>
        </p:txBody>
      </p:sp>
    </p:spTree>
    <p:extLst>
      <p:ext uri="{BB962C8B-B14F-4D97-AF65-F5344CB8AC3E}">
        <p14:creationId xmlns:p14="http://schemas.microsoft.com/office/powerpoint/2010/main" val="37691090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359"/>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271"/>
            <a:ext cx="8562871"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17533617"/>
      </p:ext>
    </p:extLst>
  </p:cSld>
  <p:clrMapOvr>
    <a:masterClrMapping/>
  </p:clrMapOvr>
  <p:transition>
    <p:fade/>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83"/>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887034805"/>
      </p:ext>
    </p:extLst>
  </p:cSld>
  <p:clrMapOvr>
    <a:masterClrMapping/>
  </p:clrMapOvr>
  <p:transition>
    <p:fade/>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680625646"/>
      </p:ext>
    </p:extLst>
  </p:cSld>
  <p:clrMapOvr>
    <a:masterClrMapping/>
  </p:clrMapOvr>
  <p:transition>
    <p:fade/>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15097282"/>
      </p:ext>
    </p:extLst>
  </p:cSld>
  <p:clrMapOvr>
    <a:masterClrMapping/>
  </p:clrMapOvr>
  <p:transition>
    <p:fade/>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75778978"/>
      </p:ext>
    </p:extLst>
  </p:cSld>
  <p:clrMapOvr>
    <a:masterClrMapping/>
  </p:clrMapOvr>
  <p:transition>
    <p:fade/>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4119494866"/>
      </p:ext>
    </p:extLst>
  </p:cSld>
  <p:clrMapOvr>
    <a:masterClrMapping/>
  </p:clrMapOvr>
  <p:transition>
    <p:fade/>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1316851"/>
      </p:ext>
    </p:extLst>
  </p:cSld>
  <p:clrMapOvr>
    <a:masterClrMapping/>
  </p:clrMapOvr>
  <p:transition>
    <p:fade/>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70610332"/>
      </p:ext>
    </p:extLst>
  </p:cSld>
  <p:clrMapOvr>
    <a:masterClrMapping/>
  </p:clrMapOvr>
  <p:transition>
    <p:fade/>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82"/>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179810766"/>
      </p:ext>
    </p:extLst>
  </p:cSld>
  <p:clrMapOvr>
    <a:masterClrMapping/>
  </p:clrMapOvr>
  <p:transition>
    <p:fade/>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079252305"/>
      </p:ext>
    </p:extLst>
  </p:cSld>
  <p:clrMapOvr>
    <a:masterClrMapping/>
  </p:clrMapOvr>
  <p:transition>
    <p:fade/>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9293415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00538" y="1086271"/>
            <a:ext cx="8562871"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34933741"/>
      </p:ext>
    </p:extLst>
  </p:cSld>
  <p:clrMapOvr>
    <a:masterClrMapping/>
  </p:clrMapOvr>
  <p:transition>
    <p:fade/>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03397399"/>
      </p:ext>
    </p:extLst>
  </p:cSld>
  <p:clrMapOvr>
    <a:masterClrMapping/>
  </p:clrMapOvr>
  <p:transition>
    <p:fade/>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681521567"/>
      </p:ext>
    </p:extLst>
  </p:cSld>
  <p:clrMapOvr>
    <a:masterClrMapping/>
  </p:clrMapOvr>
  <p:transition>
    <p:fade/>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62691598"/>
      </p:ext>
    </p:extLst>
  </p:cSld>
  <p:clrMapOvr>
    <a:masterClrMapping/>
  </p:clrMapOvr>
  <p:transition>
    <p:fade/>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61308001"/>
      </p:ext>
    </p:extLst>
  </p:cSld>
  <p:clrMapOvr>
    <a:masterClrMapping/>
  </p:clrMapOvr>
  <p:transition>
    <p:fade/>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82"/>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760250255"/>
      </p:ext>
    </p:extLst>
  </p:cSld>
  <p:clrMapOvr>
    <a:masterClrMapping/>
  </p:clrMapOvr>
  <p:transition>
    <p:fade/>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364468737"/>
      </p:ext>
    </p:extLst>
  </p:cSld>
  <p:clrMapOvr>
    <a:masterClrMapping/>
  </p:clrMapOvr>
  <p:transition>
    <p:fade/>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28605278"/>
      </p:ext>
    </p:extLst>
  </p:cSld>
  <p:clrMapOvr>
    <a:masterClrMapping/>
  </p:clrMapOvr>
  <p:transition>
    <p:fade/>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51775084"/>
      </p:ext>
    </p:extLst>
  </p:cSld>
  <p:clrMapOvr>
    <a:masterClrMapping/>
  </p:clrMapOvr>
  <p:transition>
    <p:fade/>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543940537"/>
      </p:ext>
    </p:extLst>
  </p:cSld>
  <p:clrMapOvr>
    <a:masterClrMapping/>
  </p:clrMapOvr>
  <p:transition>
    <p:fade/>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91026584"/>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822113687"/>
      </p:ext>
    </p:extLst>
  </p:cSld>
  <p:clrMapOvr>
    <a:masterClrMapping/>
  </p:clrMapOvr>
  <p:transition>
    <p:fade/>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91267360"/>
      </p:ext>
    </p:extLst>
  </p:cSld>
  <p:clrMapOvr>
    <a:masterClrMapping/>
  </p:clrMapOvr>
  <p:transition>
    <p:fade/>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82"/>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6829230"/>
      </p:ext>
    </p:extLst>
  </p:cSld>
  <p:clrMapOvr>
    <a:masterClrMapping/>
  </p:clrMapOvr>
  <p:transition>
    <p:fade/>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309902393"/>
      </p:ext>
    </p:extLst>
  </p:cSld>
  <p:clrMapOvr>
    <a:masterClrMapping/>
  </p:clrMapOvr>
  <p:transition>
    <p:fade/>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13646003"/>
      </p:ext>
    </p:extLst>
  </p:cSld>
  <p:clrMapOvr>
    <a:masterClrMapping/>
  </p:clrMapOvr>
  <p:transition>
    <p:fade/>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8428744"/>
      </p:ext>
    </p:extLst>
  </p:cSld>
  <p:clrMapOvr>
    <a:masterClrMapping/>
  </p:clrMapOvr>
  <p:transition>
    <p:fade/>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477707965"/>
      </p:ext>
    </p:extLst>
  </p:cSld>
  <p:clrMapOvr>
    <a:masterClrMapping/>
  </p:clrMapOvr>
  <p:transition>
    <p:fade/>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2301587"/>
      </p:ext>
    </p:extLst>
  </p:cSld>
  <p:clrMapOvr>
    <a:masterClrMapping/>
  </p:clrMapOvr>
  <p:transition>
    <p:fade/>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15414776"/>
      </p:ext>
    </p:extLst>
  </p:cSld>
  <p:clrMapOvr>
    <a:masterClrMapping/>
  </p:clrMapOvr>
  <p:transition>
    <p:fade/>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82"/>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76642584"/>
      </p:ext>
    </p:extLst>
  </p:cSld>
  <p:clrMapOvr>
    <a:masterClrMapping/>
  </p:clrMapOvr>
  <p:transition>
    <p:fade/>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471675102"/>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6444563"/>
      </p:ext>
    </p:extLst>
  </p:cSld>
  <p:clrMapOvr>
    <a:masterClrMapping/>
  </p:clrMapOvr>
  <p:transition>
    <p:fade/>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01150103"/>
      </p:ext>
    </p:extLst>
  </p:cSld>
  <p:clrMapOvr>
    <a:masterClrMapping/>
  </p:clrMapOvr>
  <p:transition>
    <p:fade/>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1812823"/>
      </p:ext>
    </p:extLst>
  </p:cSld>
  <p:clrMapOvr>
    <a:masterClrMapping/>
  </p:clrMapOvr>
  <p:transition>
    <p:fade/>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12744048"/>
      </p:ext>
    </p:extLst>
  </p:cSld>
  <p:clrMapOvr>
    <a:masterClrMapping/>
  </p:clrMapOvr>
  <p:transition>
    <p:fade/>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2152173"/>
      </p:ext>
    </p:extLst>
  </p:cSld>
  <p:clrMapOvr>
    <a:masterClrMapping/>
  </p:clrMapOvr>
  <p:transition>
    <p:fade/>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1878368"/>
      </p:ext>
    </p:extLst>
  </p:cSld>
  <p:clrMapOvr>
    <a:masterClrMapping/>
  </p:clrMapOvr>
  <p:transition>
    <p:fade/>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82"/>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984498062"/>
      </p:ext>
    </p:extLst>
  </p:cSld>
  <p:clrMapOvr>
    <a:masterClrMapping/>
  </p:clrMapOvr>
  <p:transition>
    <p:fade/>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081992369"/>
      </p:ext>
    </p:extLst>
  </p:cSld>
  <p:clrMapOvr>
    <a:masterClrMapping/>
  </p:clrMapOvr>
  <p:transition>
    <p:fade/>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14"/>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04537896"/>
      </p:ext>
    </p:extLst>
  </p:cSld>
  <p:clrMapOvr>
    <a:masterClrMapping/>
  </p:clrMapOvr>
  <p:transition>
    <p:fade/>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14"/>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45213052"/>
      </p:ext>
    </p:extLst>
  </p:cSld>
  <p:clrMapOvr>
    <a:masterClrMapping/>
  </p:clrMapOvr>
  <p:transition>
    <p:fade/>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587498612"/>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71"/>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3863491"/>
      </p:ext>
    </p:extLst>
  </p:cSld>
  <p:clrMapOvr>
    <a:masterClrMapping/>
  </p:clrMapOvr>
  <p:transition>
    <p:fade/>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5001911"/>
      </p:ext>
    </p:extLst>
  </p:cSld>
  <p:clrMapOvr>
    <a:masterClrMapping/>
  </p:clrMapOvr>
  <p:transition>
    <p:fade/>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14"/>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3157891"/>
      </p:ext>
    </p:extLst>
  </p:cSld>
  <p:clrMapOvr>
    <a:masterClrMapping/>
  </p:clrMapOvr>
  <p:transition>
    <p:fade/>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14"/>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82"/>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159309650"/>
      </p:ext>
    </p:extLst>
  </p:cSld>
  <p:clrMapOvr>
    <a:masterClrMapping/>
  </p:clrMapOvr>
  <p:transition>
    <p:fade/>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813698138"/>
      </p:ext>
    </p:extLst>
  </p:cSld>
  <p:clrMapOvr>
    <a:masterClrMapping/>
  </p:clrMapOvr>
  <p:transition>
    <p:fade/>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560"/>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94753134"/>
      </p:ext>
    </p:extLst>
  </p:cSld>
  <p:clrMapOvr>
    <a:masterClrMapping/>
  </p:clrMapOvr>
  <p:transition>
    <p:fade/>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560"/>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80837856"/>
      </p:ext>
    </p:extLst>
  </p:cSld>
  <p:clrMapOvr>
    <a:masterClrMapping/>
  </p:clrMapOvr>
  <p:transition>
    <p:fade/>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184812184"/>
      </p:ext>
    </p:extLst>
  </p:cSld>
  <p:clrMapOvr>
    <a:masterClrMapping/>
  </p:clrMapOvr>
  <p:transition>
    <p:fade/>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2882595"/>
      </p:ext>
    </p:extLst>
  </p:cSld>
  <p:clrMapOvr>
    <a:masterClrMapping/>
  </p:clrMapOvr>
  <p:transition>
    <p:fade/>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560"/>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71375497"/>
      </p:ext>
    </p:extLst>
  </p:cSld>
  <p:clrMapOvr>
    <a:masterClrMapping/>
  </p:clrMapOvr>
  <p:transition>
    <p:fade/>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560"/>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31" y="4681482"/>
            <a:ext cx="9361489" cy="464487"/>
          </a:xfrm>
          <a:solidFill>
            <a:srgbClr val="FFFF99"/>
          </a:solidFill>
        </p:spPr>
        <p:txBody>
          <a:bodyPr wrap="square" lIns="98690" tIns="49357" rIns="98690" bIns="49357"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919656455"/>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71"/>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31" y="4681482"/>
            <a:ext cx="9361489" cy="464487"/>
          </a:xfrm>
          <a:solidFill>
            <a:srgbClr val="FFFF99"/>
          </a:solidFill>
        </p:spPr>
        <p:txBody>
          <a:bodyPr wrap="square" lIns="98664" tIns="49345" rIns="98664" bIns="49345"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137387154"/>
      </p:ext>
    </p:extLst>
  </p:cSld>
  <p:clrMapOvr>
    <a:masterClrMapping/>
  </p:clrMapOvr>
  <p:transition>
    <p:fade/>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971687187"/>
      </p:ext>
    </p:extLst>
  </p:cSld>
  <p:clrMapOvr>
    <a:masterClrMapping/>
  </p:clrMapOvr>
  <p:transition>
    <p:fade/>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70753429"/>
      </p:ext>
    </p:extLst>
  </p:cSld>
  <p:clrMapOvr>
    <a:masterClrMapping/>
  </p:clrMapOvr>
  <p:transition>
    <p:fade/>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95504185"/>
      </p:ext>
    </p:extLst>
  </p:cSld>
  <p:clrMapOvr>
    <a:masterClrMapping/>
  </p:clrMapOvr>
  <p:transition>
    <p:fade/>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875692987"/>
      </p:ext>
    </p:extLst>
  </p:cSld>
  <p:clrMapOvr>
    <a:masterClrMapping/>
  </p:clrMapOvr>
  <p:transition>
    <p:fade/>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6875346"/>
      </p:ext>
    </p:extLst>
  </p:cSld>
  <p:clrMapOvr>
    <a:masterClrMapping/>
  </p:clrMapOvr>
  <p:transition>
    <p:fade/>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3961796"/>
      </p:ext>
    </p:extLst>
  </p:cSld>
  <p:clrMapOvr>
    <a:masterClrMapping/>
  </p:clrMapOvr>
  <p:transition>
    <p:fade/>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31" y="4681482"/>
            <a:ext cx="9361489" cy="464487"/>
          </a:xfrm>
          <a:solidFill>
            <a:srgbClr val="FFFF99"/>
          </a:solidFill>
        </p:spPr>
        <p:txBody>
          <a:bodyPr wrap="square" lIns="98690" tIns="49357" rIns="98690" bIns="49357"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47021838"/>
      </p:ext>
    </p:extLst>
  </p:cSld>
  <p:clrMapOvr>
    <a:masterClrMapping/>
  </p:clrMapOvr>
  <p:transition>
    <p:fade/>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005"/>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186"/>
            <a:ext cx="8562871"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792521172"/>
      </p:ext>
    </p:extLst>
  </p:cSld>
  <p:clrMapOvr>
    <a:masterClrMapping/>
  </p:clrMapOvr>
  <p:transition>
    <p:fade/>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005"/>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271"/>
            <a:ext cx="8562871"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89177148"/>
      </p:ext>
    </p:extLst>
  </p:cSld>
  <p:clrMapOvr>
    <a:masterClrMapping/>
  </p:clrMapOvr>
  <p:transition>
    <p:fade/>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00538" y="1086271"/>
            <a:ext cx="8562871"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53966674"/>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4267298455"/>
      </p:ext>
    </p:extLst>
  </p:cSld>
  <p:clrMapOvr>
    <a:masterClrMapping/>
  </p:clrMapOvr>
  <p:transition>
    <p:fade/>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92523386"/>
      </p:ext>
    </p:extLst>
  </p:cSld>
  <p:clrMapOvr>
    <a:masterClrMapping/>
  </p:clrMapOvr>
  <p:transition>
    <p:fade/>
  </p:transition>
</p:sldLayout>
</file>

<file path=ppt/slideLayouts/slideLayout2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8549023"/>
      </p:ext>
    </p:extLst>
  </p:cSld>
  <p:clrMapOvr>
    <a:masterClrMapping/>
  </p:clrMapOvr>
  <p:transition>
    <p:fade/>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71"/>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48281860"/>
      </p:ext>
    </p:extLst>
  </p:cSld>
  <p:clrMapOvr>
    <a:masterClrMapping/>
  </p:clrMapOvr>
  <p:transition>
    <p:fade/>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71"/>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318" y="4681482"/>
            <a:ext cx="9361489" cy="464487"/>
          </a:xfrm>
          <a:solidFill>
            <a:srgbClr val="FFFF99"/>
          </a:solidFill>
        </p:spPr>
        <p:txBody>
          <a:bodyPr wrap="square" lIns="97904" tIns="48930" rIns="97904" bIns="48930"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868958950"/>
      </p:ext>
    </p:extLst>
  </p:cSld>
  <p:clrMapOvr>
    <a:masterClrMapping/>
  </p:clrMapOvr>
  <p:transition>
    <p:fade/>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640608857"/>
      </p:ext>
    </p:extLst>
  </p:cSld>
  <p:clrMapOvr>
    <a:masterClrMapping/>
  </p:clrMapOvr>
  <p:transition>
    <p:fade/>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07943757"/>
      </p:ext>
    </p:extLst>
  </p:cSld>
  <p:clrMapOvr>
    <a:masterClrMapping/>
  </p:clrMapOvr>
  <p:transition>
    <p:fade/>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24378012"/>
      </p:ext>
    </p:extLst>
  </p:cSld>
  <p:clrMapOvr>
    <a:masterClrMapping/>
  </p:clrMapOvr>
  <p:transition>
    <p:fade/>
  </p:transition>
</p:sldLayout>
</file>

<file path=ppt/slideLayouts/slideLayout2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405755011"/>
      </p:ext>
    </p:extLst>
  </p:cSld>
  <p:clrMapOvr>
    <a:masterClrMapping/>
  </p:clrMapOvr>
  <p:transition>
    <p:fade/>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8249789"/>
      </p:ext>
    </p:extLst>
  </p:cSld>
  <p:clrMapOvr>
    <a:masterClrMapping/>
  </p:clrMapOvr>
  <p:transition>
    <p:fade/>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97874612"/>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94270425"/>
      </p:ext>
    </p:extLst>
  </p:cSld>
  <p:clrMapOvr>
    <a:masterClrMapping/>
  </p:clrMapOvr>
  <p:transition>
    <p:fade/>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90"/>
            <a:ext cx="9361489" cy="464487"/>
          </a:xfrm>
          <a:solidFill>
            <a:srgbClr val="FFFF99"/>
          </a:solidFill>
        </p:spPr>
        <p:txBody>
          <a:bodyPr wrap="square" lIns="98572" tIns="49298" rIns="98572" bIns="49298"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329384694"/>
      </p:ext>
    </p:extLst>
  </p:cSld>
  <p:clrMapOvr>
    <a:masterClrMapping/>
  </p:clrMapOvr>
  <p:transition>
    <p:fade/>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93"/>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414169260"/>
      </p:ext>
    </p:extLst>
  </p:cSld>
  <p:clrMapOvr>
    <a:masterClrMapping/>
  </p:clrMapOvr>
  <p:transition>
    <p:fade/>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61207868"/>
      </p:ext>
    </p:extLst>
  </p:cSld>
  <p:clrMapOvr>
    <a:masterClrMapping/>
  </p:clrMapOvr>
  <p:transition>
    <p:fade/>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92721705"/>
      </p:ext>
    </p:extLst>
  </p:cSld>
  <p:clrMapOvr>
    <a:masterClrMapping/>
  </p:clrMapOvr>
  <p:transition>
    <p:fade/>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009444816"/>
      </p:ext>
    </p:extLst>
  </p:cSld>
  <p:clrMapOvr>
    <a:masterClrMapping/>
  </p:clrMapOvr>
  <p:transition>
    <p:fade/>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5597964"/>
      </p:ext>
    </p:extLst>
  </p:cSld>
  <p:clrMapOvr>
    <a:masterClrMapping/>
  </p:clrMapOvr>
  <p:transition>
    <p:fade/>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6912392"/>
      </p:ext>
    </p:extLst>
  </p:cSld>
  <p:clrMapOvr>
    <a:masterClrMapping/>
  </p:clrMapOvr>
  <p:transition>
    <p:fade/>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90"/>
            <a:ext cx="9361489" cy="464487"/>
          </a:xfrm>
          <a:solidFill>
            <a:srgbClr val="FFFF99"/>
          </a:solidFill>
        </p:spPr>
        <p:txBody>
          <a:bodyPr wrap="square" lIns="98625" tIns="49318" rIns="98625" bIns="49318"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093770201"/>
      </p:ext>
    </p:extLst>
  </p:cSld>
  <p:clrMapOvr>
    <a:masterClrMapping/>
  </p:clrMapOvr>
  <p:transition>
    <p:fade/>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3062"/>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159869365"/>
      </p:ext>
    </p:extLst>
  </p:cSld>
  <p:clrMapOvr>
    <a:masterClrMapping/>
  </p:clrMapOvr>
  <p:transition>
    <p:fade/>
  </p:transition>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3062"/>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217"/>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610151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61114083"/>
      </p:ext>
    </p:extLst>
  </p:cSld>
  <p:clrMapOvr>
    <a:masterClrMapping/>
  </p:clrMapOvr>
  <p:transition>
    <p:fade/>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217"/>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3109266"/>
      </p:ext>
    </p:extLst>
  </p:cSld>
  <p:clrMapOvr>
    <a:masterClrMapping/>
  </p:clrMapOvr>
  <p:transition>
    <p:fade/>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540810394"/>
      </p:ext>
    </p:extLst>
  </p:cSld>
  <p:clrMapOvr>
    <a:masterClrMapping/>
  </p:clrMapOvr>
  <p:transition>
    <p:fade/>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3987009"/>
      </p:ext>
    </p:extLst>
  </p:cSld>
  <p:clrMapOvr>
    <a:masterClrMapping/>
  </p:clrMapOvr>
  <p:transition>
    <p:fade/>
  </p:transition>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217"/>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29694611"/>
      </p:ext>
    </p:extLst>
  </p:cSld>
  <p:clrMapOvr>
    <a:masterClrMapping/>
  </p:clrMapOvr>
  <p:transition>
    <p:fade/>
  </p:transition>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217"/>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351" y="4681482"/>
            <a:ext cx="9361489" cy="464487"/>
          </a:xfrm>
          <a:solidFill>
            <a:srgbClr val="FFFF99"/>
          </a:solidFill>
        </p:spPr>
        <p:txBody>
          <a:bodyPr wrap="square" lIns="97813" tIns="48879" rIns="97813" bIns="48879"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433393304"/>
      </p:ext>
    </p:extLst>
  </p:cSld>
  <p:clrMapOvr>
    <a:masterClrMapping/>
  </p:clrMapOvr>
  <p:transition>
    <p:fade/>
  </p:transition>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401402452"/>
      </p:ext>
    </p:extLst>
  </p:cSld>
  <p:clrMapOvr>
    <a:masterClrMapping/>
  </p:clrMapOvr>
  <p:transition>
    <p:fade/>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14"/>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25028515"/>
      </p:ext>
    </p:extLst>
  </p:cSld>
  <p:clrMapOvr>
    <a:masterClrMapping/>
  </p:clrMapOvr>
  <p:transition>
    <p:fade/>
  </p:transition>
</p:sldLayout>
</file>

<file path=ppt/slideLayouts/slideLayout2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14"/>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4315674"/>
      </p:ext>
    </p:extLst>
  </p:cSld>
  <p:clrMapOvr>
    <a:masterClrMapping/>
  </p:clrMapOvr>
  <p:transition>
    <p:fade/>
  </p:transition>
</p:sldLayout>
</file>

<file path=ppt/slideLayouts/slideLayout2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052877043"/>
      </p:ext>
    </p:extLst>
  </p:cSld>
  <p:clrMapOvr>
    <a:masterClrMapping/>
  </p:clrMapOvr>
  <p:transition>
    <p:fade/>
  </p:transition>
</p:sldLayout>
</file>

<file path=ppt/slideLayouts/slideLayout2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1010711"/>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539410719"/>
      </p:ext>
    </p:extLst>
  </p:cSld>
  <p:clrMapOvr>
    <a:masterClrMapping/>
  </p:clrMapOvr>
  <p:transition>
    <p:fade/>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14"/>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71379270"/>
      </p:ext>
    </p:extLst>
  </p:cSld>
  <p:clrMapOvr>
    <a:masterClrMapping/>
  </p:clrMapOvr>
  <p:transition>
    <p:fade/>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14"/>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82"/>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895911085"/>
      </p:ext>
    </p:extLst>
  </p:cSld>
  <p:clrMapOvr>
    <a:masterClrMapping/>
  </p:clrMapOvr>
  <p:transition>
    <p:fade/>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598156875"/>
      </p:ext>
    </p:extLst>
  </p:cSld>
  <p:clrMapOvr>
    <a:masterClrMapping/>
  </p:clrMapOvr>
  <p:transition>
    <p:fade/>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579"/>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89824011"/>
      </p:ext>
    </p:extLst>
  </p:cSld>
  <p:clrMapOvr>
    <a:masterClrMapping/>
  </p:clrMapOvr>
  <p:transition>
    <p:fade/>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579"/>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75184589"/>
      </p:ext>
    </p:extLst>
  </p:cSld>
  <p:clrMapOvr>
    <a:masterClrMapping/>
  </p:clrMapOvr>
  <p:transition>
    <p:fade/>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78513120"/>
      </p:ext>
    </p:extLst>
  </p:cSld>
  <p:clrMapOvr>
    <a:masterClrMapping/>
  </p:clrMapOvr>
  <p:transition>
    <p:fade/>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1732088"/>
      </p:ext>
    </p:extLst>
  </p:cSld>
  <p:clrMapOvr>
    <a:masterClrMapping/>
  </p:clrMapOvr>
  <p:transition>
    <p:fade/>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579"/>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49498508"/>
      </p:ext>
    </p:extLst>
  </p:cSld>
  <p:clrMapOvr>
    <a:masterClrMapping/>
  </p:clrMapOvr>
  <p:transition>
    <p:fade/>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579"/>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82"/>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439790342"/>
      </p:ext>
    </p:extLst>
  </p:cSld>
  <p:clrMapOvr>
    <a:masterClrMapping/>
  </p:clrMapOvr>
  <p:transition>
    <p:fade/>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3359"/>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89047608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39495" y="3306197"/>
            <a:ext cx="7957265"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39495" y="2181519"/>
            <a:ext cx="7957265" cy="1125488"/>
          </a:xfrm>
        </p:spPr>
        <p:txBody>
          <a:bodyPr anchor="b"/>
          <a:lstStyle>
            <a:lvl1pPr marL="0" indent="0">
              <a:buNone/>
              <a:defRPr sz="1900">
                <a:solidFill>
                  <a:schemeClr val="tx1">
                    <a:tint val="75000"/>
                  </a:schemeClr>
                </a:solidFill>
              </a:defRPr>
            </a:lvl1pPr>
            <a:lvl2pPr marL="394679" indent="0">
              <a:buNone/>
              <a:defRPr sz="1800">
                <a:solidFill>
                  <a:schemeClr val="tx1">
                    <a:tint val="75000"/>
                  </a:schemeClr>
                </a:solidFill>
              </a:defRPr>
            </a:lvl2pPr>
            <a:lvl3pPr marL="789360" indent="0">
              <a:buNone/>
              <a:defRPr sz="1600">
                <a:solidFill>
                  <a:schemeClr val="tx1">
                    <a:tint val="75000"/>
                  </a:schemeClr>
                </a:solidFill>
              </a:defRPr>
            </a:lvl3pPr>
            <a:lvl4pPr marL="1184052" indent="0">
              <a:buNone/>
              <a:defRPr sz="1400">
                <a:solidFill>
                  <a:schemeClr val="tx1">
                    <a:tint val="75000"/>
                  </a:schemeClr>
                </a:solidFill>
              </a:defRPr>
            </a:lvl4pPr>
            <a:lvl5pPr marL="1578742" indent="0">
              <a:buNone/>
              <a:defRPr sz="1400">
                <a:solidFill>
                  <a:schemeClr val="tx1">
                    <a:tint val="75000"/>
                  </a:schemeClr>
                </a:solidFill>
              </a:defRPr>
            </a:lvl5pPr>
            <a:lvl6pPr marL="1973465" indent="0">
              <a:buNone/>
              <a:defRPr sz="1400">
                <a:solidFill>
                  <a:schemeClr val="tx1">
                    <a:tint val="75000"/>
                  </a:schemeClr>
                </a:solidFill>
              </a:defRPr>
            </a:lvl6pPr>
            <a:lvl7pPr marL="2368132" indent="0">
              <a:buNone/>
              <a:defRPr sz="1400">
                <a:solidFill>
                  <a:schemeClr val="tx1">
                    <a:tint val="75000"/>
                  </a:schemeClr>
                </a:solidFill>
              </a:defRPr>
            </a:lvl7pPr>
            <a:lvl8pPr marL="2762775" indent="0">
              <a:buNone/>
              <a:defRPr sz="1400">
                <a:solidFill>
                  <a:schemeClr val="tx1">
                    <a:tint val="75000"/>
                  </a:schemeClr>
                </a:solidFill>
              </a:defRPr>
            </a:lvl8pPr>
            <a:lvl9pPr marL="3157475"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8480645-E128-45E1-A79B-86611C01206A}" type="datetimeFigureOut">
              <a:rPr lang="zh-CN" altLang="en-US" smtClean="0"/>
              <a:t>2013/11/23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A5CD0-CDDD-4779-95C1-AA8395A162E7}" type="slidenum">
              <a:rPr lang="zh-CN" altLang="en-US" smtClean="0"/>
              <a:t>‹#›</a:t>
            </a:fld>
            <a:endParaRPr lang="zh-CN" altLang="en-US"/>
          </a:p>
        </p:txBody>
      </p:sp>
    </p:spTree>
    <p:extLst>
      <p:ext uri="{BB962C8B-B14F-4D97-AF65-F5344CB8AC3E}">
        <p14:creationId xmlns:p14="http://schemas.microsoft.com/office/powerpoint/2010/main" val="8605445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5761051"/>
      </p:ext>
    </p:extLst>
  </p:cSld>
  <p:clrMapOvr>
    <a:masterClrMapping/>
  </p:clrMapOvr>
  <p:transition>
    <p:fade/>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3359"/>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236"/>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6659343"/>
      </p:ext>
    </p:extLst>
  </p:cSld>
  <p:clrMapOvr>
    <a:masterClrMapping/>
  </p:clrMapOvr>
  <p:transition>
    <p:fade/>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236"/>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56878206"/>
      </p:ext>
    </p:extLst>
  </p:cSld>
  <p:clrMapOvr>
    <a:masterClrMapping/>
  </p:clrMapOvr>
  <p:transition>
    <p:fade/>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70883757"/>
      </p:ext>
    </p:extLst>
  </p:cSld>
  <p:clrMapOvr>
    <a:masterClrMapping/>
  </p:clrMapOvr>
  <p:transition>
    <p:fade/>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67873033"/>
      </p:ext>
    </p:extLst>
  </p:cSld>
  <p:clrMapOvr>
    <a:masterClrMapping/>
  </p:clrMapOvr>
  <p:transition>
    <p:fade/>
  </p:transition>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236"/>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70505463"/>
      </p:ext>
    </p:extLst>
  </p:cSld>
  <p:clrMapOvr>
    <a:masterClrMapping/>
  </p:clrMapOvr>
  <p:transition>
    <p:fade/>
  </p:transition>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236"/>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82"/>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746200402"/>
      </p:ext>
    </p:extLst>
  </p:cSld>
  <p:clrMapOvr>
    <a:masterClrMapping/>
  </p:clrMapOvr>
  <p:transition>
    <p:fade/>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02133" y="1599650"/>
            <a:ext cx="7957265"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05439" y="2916593"/>
            <a:ext cx="6553041" cy="1314857"/>
          </a:xfrm>
        </p:spPr>
        <p:txBody>
          <a:bodyPr/>
          <a:lstStyle>
            <a:lvl1pPr marL="0" indent="0" algn="ctr">
              <a:buNone/>
              <a:defRPr>
                <a:solidFill>
                  <a:schemeClr val="tx1">
                    <a:tint val="75000"/>
                  </a:schemeClr>
                </a:solidFill>
              </a:defRPr>
            </a:lvl1pPr>
            <a:lvl2pPr marL="394679" indent="0" algn="ctr">
              <a:buNone/>
              <a:defRPr>
                <a:solidFill>
                  <a:schemeClr val="tx1">
                    <a:tint val="75000"/>
                  </a:schemeClr>
                </a:solidFill>
              </a:defRPr>
            </a:lvl2pPr>
            <a:lvl3pPr marL="789360" indent="0" algn="ctr">
              <a:buNone/>
              <a:defRPr>
                <a:solidFill>
                  <a:schemeClr val="tx1">
                    <a:tint val="75000"/>
                  </a:schemeClr>
                </a:solidFill>
              </a:defRPr>
            </a:lvl3pPr>
            <a:lvl4pPr marL="1184052" indent="0" algn="ctr">
              <a:buNone/>
              <a:defRPr>
                <a:solidFill>
                  <a:schemeClr val="tx1">
                    <a:tint val="75000"/>
                  </a:schemeClr>
                </a:solidFill>
              </a:defRPr>
            </a:lvl4pPr>
            <a:lvl5pPr marL="1578742" indent="0" algn="ctr">
              <a:buNone/>
              <a:defRPr>
                <a:solidFill>
                  <a:schemeClr val="tx1">
                    <a:tint val="75000"/>
                  </a:schemeClr>
                </a:solidFill>
              </a:defRPr>
            </a:lvl5pPr>
            <a:lvl6pPr marL="1973465" indent="0" algn="ctr">
              <a:buNone/>
              <a:defRPr>
                <a:solidFill>
                  <a:schemeClr val="tx1">
                    <a:tint val="75000"/>
                  </a:schemeClr>
                </a:solidFill>
              </a:defRPr>
            </a:lvl6pPr>
            <a:lvl7pPr marL="2368132" indent="0" algn="ctr">
              <a:buNone/>
              <a:defRPr>
                <a:solidFill>
                  <a:schemeClr val="tx1">
                    <a:tint val="75000"/>
                  </a:schemeClr>
                </a:solidFill>
              </a:defRPr>
            </a:lvl7pPr>
            <a:lvl8pPr marL="2762775" indent="0" algn="ctr">
              <a:buNone/>
              <a:defRPr>
                <a:solidFill>
                  <a:schemeClr val="tx1">
                    <a:tint val="75000"/>
                  </a:schemeClr>
                </a:solidFill>
              </a:defRPr>
            </a:lvl8pPr>
            <a:lvl9pPr marL="315747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262023"/>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0831093"/>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39495" y="3306197"/>
            <a:ext cx="7957265"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39495" y="2181519"/>
            <a:ext cx="7957265" cy="1125488"/>
          </a:xfrm>
        </p:spPr>
        <p:txBody>
          <a:bodyPr anchor="b"/>
          <a:lstStyle>
            <a:lvl1pPr marL="0" indent="0">
              <a:buNone/>
              <a:defRPr sz="1900">
                <a:solidFill>
                  <a:schemeClr val="tx1">
                    <a:tint val="75000"/>
                  </a:schemeClr>
                </a:solidFill>
              </a:defRPr>
            </a:lvl1pPr>
            <a:lvl2pPr marL="394679" indent="0">
              <a:buNone/>
              <a:defRPr sz="1800">
                <a:solidFill>
                  <a:schemeClr val="tx1">
                    <a:tint val="75000"/>
                  </a:schemeClr>
                </a:solidFill>
              </a:defRPr>
            </a:lvl2pPr>
            <a:lvl3pPr marL="789360" indent="0">
              <a:buNone/>
              <a:defRPr sz="1600">
                <a:solidFill>
                  <a:schemeClr val="tx1">
                    <a:tint val="75000"/>
                  </a:schemeClr>
                </a:solidFill>
              </a:defRPr>
            </a:lvl3pPr>
            <a:lvl4pPr marL="1184052" indent="0">
              <a:buNone/>
              <a:defRPr sz="1400">
                <a:solidFill>
                  <a:schemeClr val="tx1">
                    <a:tint val="75000"/>
                  </a:schemeClr>
                </a:solidFill>
              </a:defRPr>
            </a:lvl4pPr>
            <a:lvl5pPr marL="1578742" indent="0">
              <a:buNone/>
              <a:defRPr sz="1400">
                <a:solidFill>
                  <a:schemeClr val="tx1">
                    <a:tint val="75000"/>
                  </a:schemeClr>
                </a:solidFill>
              </a:defRPr>
            </a:lvl5pPr>
            <a:lvl6pPr marL="1973465" indent="0">
              <a:buNone/>
              <a:defRPr sz="1400">
                <a:solidFill>
                  <a:schemeClr val="tx1">
                    <a:tint val="75000"/>
                  </a:schemeClr>
                </a:solidFill>
              </a:defRPr>
            </a:lvl6pPr>
            <a:lvl7pPr marL="2368132" indent="0">
              <a:buNone/>
              <a:defRPr sz="1400">
                <a:solidFill>
                  <a:schemeClr val="tx1">
                    <a:tint val="75000"/>
                  </a:schemeClr>
                </a:solidFill>
              </a:defRPr>
            </a:lvl7pPr>
            <a:lvl8pPr marL="2762775" indent="0">
              <a:buNone/>
              <a:defRPr sz="1400">
                <a:solidFill>
                  <a:schemeClr val="tx1">
                    <a:tint val="75000"/>
                  </a:schemeClr>
                </a:solidFill>
              </a:defRPr>
            </a:lvl8pPr>
            <a:lvl9pPr marL="3157475"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8900313"/>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077" y="901728"/>
            <a:ext cx="4134658" cy="2547535"/>
          </a:xfrm>
        </p:spPr>
        <p:txBody>
          <a:bodyPr/>
          <a:lstStyle>
            <a:lvl1pPr>
              <a:defRPr sz="2800"/>
            </a:lvl1pPr>
            <a:lvl2pPr>
              <a:defRPr sz="2500"/>
            </a:lvl2pPr>
            <a:lvl3pPr>
              <a:defRPr sz="19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58757" y="901728"/>
            <a:ext cx="4134658" cy="2547535"/>
          </a:xfrm>
        </p:spPr>
        <p:txBody>
          <a:bodyPr/>
          <a:lstStyle>
            <a:lvl1pPr>
              <a:defRPr sz="2800"/>
            </a:lvl1pPr>
            <a:lvl2pPr>
              <a:defRPr sz="2500"/>
            </a:lvl2pPr>
            <a:lvl3pPr>
              <a:defRPr sz="19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91625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7612380"/>
      </p:ext>
    </p:extLst>
  </p:cSld>
  <p:clrMapOvr>
    <a:masterClrMapping/>
  </p:clrMapOvr>
  <p:transition>
    <p:fade/>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68075" y="207618"/>
            <a:ext cx="8425340" cy="857513"/>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77" y="1152741"/>
            <a:ext cx="4136283" cy="479971"/>
          </a:xfrm>
        </p:spPr>
        <p:txBody>
          <a:bodyPr anchor="b"/>
          <a:lstStyle>
            <a:lvl1pPr marL="0" indent="0">
              <a:buNone/>
              <a:defRPr sz="2500" b="1"/>
            </a:lvl1pPr>
            <a:lvl2pPr marL="394679" indent="0">
              <a:buNone/>
              <a:defRPr sz="1900" b="1"/>
            </a:lvl2pPr>
            <a:lvl3pPr marL="789360" indent="0">
              <a:buNone/>
              <a:defRPr sz="1800" b="1"/>
            </a:lvl3pPr>
            <a:lvl4pPr marL="1184052" indent="0">
              <a:buNone/>
              <a:defRPr sz="1600" b="1"/>
            </a:lvl4pPr>
            <a:lvl5pPr marL="1578742" indent="0">
              <a:buNone/>
              <a:defRPr sz="1600" b="1"/>
            </a:lvl5pPr>
            <a:lvl6pPr marL="1973465" indent="0">
              <a:buNone/>
              <a:defRPr sz="1600" b="1"/>
            </a:lvl6pPr>
            <a:lvl7pPr marL="2368132" indent="0">
              <a:buNone/>
              <a:defRPr sz="1600" b="1"/>
            </a:lvl7pPr>
            <a:lvl8pPr marL="2762775" indent="0">
              <a:buNone/>
              <a:defRPr sz="1600" b="1"/>
            </a:lvl8pPr>
            <a:lvl9pPr marL="3157475"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68077" y="1632555"/>
            <a:ext cx="4136283" cy="2964380"/>
          </a:xfrm>
        </p:spPr>
        <p:txBody>
          <a:bodyPr/>
          <a:lstStyle>
            <a:lvl1pPr>
              <a:defRPr sz="25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755539" y="1152741"/>
            <a:ext cx="4137908" cy="479971"/>
          </a:xfrm>
        </p:spPr>
        <p:txBody>
          <a:bodyPr anchor="b"/>
          <a:lstStyle>
            <a:lvl1pPr marL="0" indent="0">
              <a:buNone/>
              <a:defRPr sz="2500" b="1"/>
            </a:lvl1pPr>
            <a:lvl2pPr marL="394679" indent="0">
              <a:buNone/>
              <a:defRPr sz="1900" b="1"/>
            </a:lvl2pPr>
            <a:lvl3pPr marL="789360" indent="0">
              <a:buNone/>
              <a:defRPr sz="1800" b="1"/>
            </a:lvl3pPr>
            <a:lvl4pPr marL="1184052" indent="0">
              <a:buNone/>
              <a:defRPr sz="1600" b="1"/>
            </a:lvl4pPr>
            <a:lvl5pPr marL="1578742" indent="0">
              <a:buNone/>
              <a:defRPr sz="1600" b="1"/>
            </a:lvl5pPr>
            <a:lvl6pPr marL="1973465" indent="0">
              <a:buNone/>
              <a:defRPr sz="1600" b="1"/>
            </a:lvl6pPr>
            <a:lvl7pPr marL="2368132" indent="0">
              <a:buNone/>
              <a:defRPr sz="1600" b="1"/>
            </a:lvl7pPr>
            <a:lvl8pPr marL="2762775" indent="0">
              <a:buNone/>
              <a:defRPr sz="1600" b="1"/>
            </a:lvl8pPr>
            <a:lvl9pPr marL="3157475"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755539" y="1632555"/>
            <a:ext cx="4137908" cy="2964380"/>
          </a:xfrm>
        </p:spPr>
        <p:txBody>
          <a:bodyPr/>
          <a:lstStyle>
            <a:lvl1pPr>
              <a:defRPr sz="25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1690278"/>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9901557"/>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7439843"/>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9311" y="205151"/>
            <a:ext cx="3079865" cy="871807"/>
          </a:xfrm>
        </p:spPr>
        <p:txBody>
          <a:bodyPr anchor="b"/>
          <a:lstStyle>
            <a:lvl1pPr algn="l">
              <a:defRPr sz="19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661296" y="206573"/>
            <a:ext cx="5233333" cy="4391189"/>
          </a:xfrm>
        </p:spPr>
        <p:txBody>
          <a:bodyPr/>
          <a:lstStyle>
            <a:lvl1pPr>
              <a:defRPr sz="3200"/>
            </a:lvl1pPr>
            <a:lvl2pPr>
              <a:defRPr sz="2800"/>
            </a:lvl2pPr>
            <a:lvl3pPr>
              <a:defRPr sz="25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9311" y="1077553"/>
            <a:ext cx="3079865" cy="3519382"/>
          </a:xfrm>
        </p:spPr>
        <p:txBody>
          <a:bodyPr/>
          <a:lstStyle>
            <a:lvl1pPr marL="0" indent="0">
              <a:buNone/>
              <a:defRPr sz="1400"/>
            </a:lvl1pPr>
            <a:lvl2pPr marL="394679" indent="0">
              <a:buNone/>
              <a:defRPr sz="1200"/>
            </a:lvl2pPr>
            <a:lvl3pPr marL="789360" indent="0">
              <a:buNone/>
              <a:defRPr sz="1100"/>
            </a:lvl3pPr>
            <a:lvl4pPr marL="1184052" indent="0">
              <a:buNone/>
              <a:defRPr sz="900"/>
            </a:lvl4pPr>
            <a:lvl5pPr marL="1578742" indent="0">
              <a:buNone/>
              <a:defRPr sz="900"/>
            </a:lvl5pPr>
            <a:lvl6pPr marL="1973465" indent="0">
              <a:buNone/>
              <a:defRPr sz="900"/>
            </a:lvl6pPr>
            <a:lvl7pPr marL="2368132" indent="0">
              <a:buNone/>
              <a:defRPr sz="900"/>
            </a:lvl7pPr>
            <a:lvl8pPr marL="2762775" indent="0">
              <a:buNone/>
              <a:defRPr sz="900"/>
            </a:lvl8pPr>
            <a:lvl9pPr marL="3157475"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0736167"/>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834917" y="3602455"/>
            <a:ext cx="5616893" cy="425184"/>
          </a:xfrm>
        </p:spPr>
        <p:txBody>
          <a:bodyPr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834917" y="460402"/>
            <a:ext cx="5616893" cy="3087053"/>
          </a:xfrm>
        </p:spPr>
        <p:txBody>
          <a:bodyPr/>
          <a:lstStyle>
            <a:lvl1pPr marL="0" indent="0">
              <a:buNone/>
              <a:defRPr sz="3200"/>
            </a:lvl1pPr>
            <a:lvl2pPr marL="394679" indent="0">
              <a:buNone/>
              <a:defRPr sz="2800"/>
            </a:lvl2pPr>
            <a:lvl3pPr marL="789360" indent="0">
              <a:buNone/>
              <a:defRPr sz="2500"/>
            </a:lvl3pPr>
            <a:lvl4pPr marL="1184052" indent="0">
              <a:buNone/>
              <a:defRPr sz="1900"/>
            </a:lvl4pPr>
            <a:lvl5pPr marL="1578742" indent="0">
              <a:buNone/>
              <a:defRPr sz="1900"/>
            </a:lvl5pPr>
            <a:lvl6pPr marL="1973465" indent="0">
              <a:buNone/>
              <a:defRPr sz="1900"/>
            </a:lvl6pPr>
            <a:lvl7pPr marL="2368132" indent="0">
              <a:buNone/>
              <a:defRPr sz="1900"/>
            </a:lvl7pPr>
            <a:lvl8pPr marL="2762775" indent="0">
              <a:buNone/>
              <a:defRPr sz="1900"/>
            </a:lvl8pPr>
            <a:lvl9pPr marL="3157475" indent="0">
              <a:buNone/>
              <a:defRPr sz="1900"/>
            </a:lvl9pPr>
          </a:lstStyle>
          <a:p>
            <a:endParaRPr lang="zh-CN" altLang="en-US"/>
          </a:p>
        </p:txBody>
      </p:sp>
      <p:sp>
        <p:nvSpPr>
          <p:cNvPr id="4" name="文本占位符 3"/>
          <p:cNvSpPr>
            <a:spLocks noGrp="1"/>
          </p:cNvSpPr>
          <p:nvPr>
            <p:ph type="body" sz="half" idx="2"/>
          </p:nvPr>
        </p:nvSpPr>
        <p:spPr>
          <a:xfrm>
            <a:off x="1834917" y="4027642"/>
            <a:ext cx="5616893" cy="603834"/>
          </a:xfrm>
        </p:spPr>
        <p:txBody>
          <a:bodyPr/>
          <a:lstStyle>
            <a:lvl1pPr marL="0" indent="0">
              <a:buNone/>
              <a:defRPr sz="1400"/>
            </a:lvl1pPr>
            <a:lvl2pPr marL="394679" indent="0">
              <a:buNone/>
              <a:defRPr sz="1200"/>
            </a:lvl2pPr>
            <a:lvl3pPr marL="789360" indent="0">
              <a:buNone/>
              <a:defRPr sz="1100"/>
            </a:lvl3pPr>
            <a:lvl4pPr marL="1184052" indent="0">
              <a:buNone/>
              <a:defRPr sz="900"/>
            </a:lvl4pPr>
            <a:lvl5pPr marL="1578742" indent="0">
              <a:buNone/>
              <a:defRPr sz="900"/>
            </a:lvl5pPr>
            <a:lvl6pPr marL="1973465" indent="0">
              <a:buNone/>
              <a:defRPr sz="900"/>
            </a:lvl6pPr>
            <a:lvl7pPr marL="2368132" indent="0">
              <a:buNone/>
              <a:defRPr sz="900"/>
            </a:lvl7pPr>
            <a:lvl8pPr marL="2762775" indent="0">
              <a:buNone/>
              <a:defRPr sz="900"/>
            </a:lvl8pPr>
            <a:lvl9pPr marL="3157475"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2672606"/>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6645548"/>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7092" y="155729"/>
            <a:ext cx="2106335" cy="329309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9291" y="155729"/>
            <a:ext cx="6162979" cy="329309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983995"/>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049477310"/>
      </p:ext>
    </p:extLst>
  </p:cSld>
  <p:clrMapOvr>
    <a:masterClrMapping/>
  </p:clrMapOvr>
  <p:transition>
    <p:fade/>
  </p:transition>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525"/>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27420298"/>
      </p:ext>
    </p:extLst>
  </p:cSld>
  <p:clrMapOvr>
    <a:masterClrMapping/>
  </p:clrMapOvr>
  <p:transition>
    <p:fade/>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525"/>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41427114"/>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351" y="4681490"/>
            <a:ext cx="9361489" cy="464487"/>
          </a:xfrm>
          <a:solidFill>
            <a:srgbClr val="FFFF99"/>
          </a:solidFill>
        </p:spPr>
        <p:txBody>
          <a:bodyPr wrap="square" lIns="97567" tIns="48744" rIns="97567" bIns="48744"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651029461"/>
      </p:ext>
    </p:extLst>
  </p:cSld>
  <p:clrMapOvr>
    <a:masterClrMapping/>
  </p:clrMapOvr>
  <p:transition>
    <p:fade/>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142353129"/>
      </p:ext>
    </p:extLst>
  </p:cSld>
  <p:clrMapOvr>
    <a:masterClrMapping/>
  </p:clrMapOvr>
  <p:transition>
    <p:fade/>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4185247"/>
      </p:ext>
    </p:extLst>
  </p:cSld>
  <p:clrMapOvr>
    <a:masterClrMapping/>
  </p:clrMapOvr>
  <p:transition>
    <p:fade/>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525"/>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08104034"/>
      </p:ext>
    </p:extLst>
  </p:cSld>
  <p:clrMapOvr>
    <a:masterClrMapping/>
  </p:clrMapOvr>
  <p:transition>
    <p:fade/>
  </p:transition>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525"/>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31" y="4681482"/>
            <a:ext cx="9361489" cy="464487"/>
          </a:xfrm>
          <a:solidFill>
            <a:srgbClr val="FFFF99"/>
          </a:solidFill>
        </p:spPr>
        <p:txBody>
          <a:bodyPr wrap="square" lIns="98690" tIns="49357" rIns="98690" bIns="49357"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156399439"/>
      </p:ext>
    </p:extLst>
  </p:cSld>
  <p:clrMapOvr>
    <a:masterClrMapping/>
  </p:clrMapOvr>
  <p:transition>
    <p:fade/>
  </p:transition>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431442441"/>
      </p:ext>
    </p:extLst>
  </p:cSld>
  <p:clrMapOvr>
    <a:masterClrMapping/>
  </p:clrMapOvr>
  <p:transition>
    <p:fade/>
  </p:transition>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1613331"/>
      </p:ext>
    </p:extLst>
  </p:cSld>
  <p:clrMapOvr>
    <a:masterClrMapping/>
  </p:clrMapOvr>
  <p:transition>
    <p:fade/>
  </p:transition>
</p:sldLayout>
</file>

<file path=ppt/slideLayouts/slideLayout3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6260091"/>
      </p:ext>
    </p:extLst>
  </p:cSld>
  <p:clrMapOvr>
    <a:masterClrMapping/>
  </p:clrMapOvr>
  <p:transition>
    <p:fade/>
  </p:transition>
</p:sldLayout>
</file>

<file path=ppt/slideLayouts/slideLayout3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092626165"/>
      </p:ext>
    </p:extLst>
  </p:cSld>
  <p:clrMapOvr>
    <a:masterClrMapping/>
  </p:clrMapOvr>
  <p:transition>
    <p:fade/>
  </p:transition>
</p:sldLayout>
</file>

<file path=ppt/slideLayouts/slideLayout3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7150610"/>
      </p:ext>
    </p:extLst>
  </p:cSld>
  <p:clrMapOvr>
    <a:masterClrMapping/>
  </p:clrMapOvr>
  <p:transition>
    <p:fade/>
  </p:transition>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29863971"/>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719800476"/>
      </p:ext>
    </p:extLst>
  </p:cSld>
  <p:clrMapOvr>
    <a:masterClrMapping/>
  </p:clrMapOvr>
  <p:transition>
    <p:fade/>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351" y="4681490"/>
            <a:ext cx="9361489" cy="464487"/>
          </a:xfrm>
          <a:solidFill>
            <a:srgbClr val="FFFF99"/>
          </a:solidFill>
        </p:spPr>
        <p:txBody>
          <a:bodyPr wrap="square" lIns="97813" tIns="48879" rIns="97813" bIns="48879"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427063494"/>
      </p:ext>
    </p:extLst>
  </p:cSld>
  <p:clrMapOvr>
    <a:masterClrMapping/>
  </p:clrMapOvr>
  <p:transition>
    <p:fade/>
  </p:transition>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421331582"/>
      </p:ext>
    </p:extLst>
  </p:cSld>
  <p:clrMapOvr>
    <a:masterClrMapping/>
  </p:clrMapOvr>
  <p:transition>
    <p:fade/>
  </p:transition>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68800059"/>
      </p:ext>
    </p:extLst>
  </p:cSld>
  <p:clrMapOvr>
    <a:masterClrMapping/>
  </p:clrMapOvr>
  <p:transition>
    <p:fade/>
  </p:transition>
</p:sldLayout>
</file>

<file path=ppt/slideLayouts/slideLayout3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93240545"/>
      </p:ext>
    </p:extLst>
  </p:cSld>
  <p:clrMapOvr>
    <a:masterClrMapping/>
  </p:clrMapOvr>
  <p:transition>
    <p:fade/>
  </p:transition>
</p:sldLayout>
</file>

<file path=ppt/slideLayouts/slideLayout3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943186945"/>
      </p:ext>
    </p:extLst>
  </p:cSld>
  <p:clrMapOvr>
    <a:masterClrMapping/>
  </p:clrMapOvr>
  <p:transition>
    <p:fade/>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106667"/>
      </p:ext>
    </p:extLst>
  </p:cSld>
  <p:clrMapOvr>
    <a:masterClrMapping/>
  </p:clrMapOvr>
  <p:transition>
    <p:fade/>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71445738"/>
      </p:ext>
    </p:extLst>
  </p:cSld>
  <p:clrMapOvr>
    <a:masterClrMapping/>
  </p:clrMapOvr>
  <p:transition>
    <p:fade/>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351" y="4681482"/>
            <a:ext cx="9361489" cy="464487"/>
          </a:xfrm>
          <a:solidFill>
            <a:srgbClr val="FFFF99"/>
          </a:solidFill>
        </p:spPr>
        <p:txBody>
          <a:bodyPr wrap="square" lIns="97813" tIns="48879" rIns="97813" bIns="48879"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745744306"/>
      </p:ext>
    </p:extLst>
  </p:cSld>
  <p:clrMapOvr>
    <a:masterClrMapping/>
  </p:clrMapOvr>
  <p:transition>
    <p:fade/>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3037"/>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210787557"/>
      </p:ext>
    </p:extLst>
  </p:cSld>
  <p:clrMapOvr>
    <a:masterClrMapping/>
  </p:clrMapOvr>
  <p:transition>
    <p:fade/>
  </p:transition>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3037"/>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217"/>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03463913"/>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10772356"/>
      </p:ext>
    </p:extLst>
  </p:cSld>
  <p:clrMapOvr>
    <a:masterClrMapping/>
  </p:clrMapOvr>
  <p:transition>
    <p:fade/>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217"/>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64001514"/>
      </p:ext>
    </p:extLst>
  </p:cSld>
  <p:clrMapOvr>
    <a:masterClrMapping/>
  </p:clrMapOvr>
  <p:transition>
    <p:fade/>
  </p:transition>
</p:sldLayout>
</file>

<file path=ppt/slideLayouts/slideLayout3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518110970"/>
      </p:ext>
    </p:extLst>
  </p:cSld>
  <p:clrMapOvr>
    <a:masterClrMapping/>
  </p:clrMapOvr>
  <p:transition>
    <p:fade/>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5986834"/>
      </p:ext>
    </p:extLst>
  </p:cSld>
  <p:clrMapOvr>
    <a:masterClrMapping/>
  </p:clrMapOvr>
  <p:transition>
    <p:fade/>
  </p:transition>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217"/>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53417973"/>
      </p:ext>
    </p:extLst>
  </p:cSld>
  <p:clrMapOvr>
    <a:masterClrMapping/>
  </p:clrMapOvr>
  <p:transition>
    <p:fade/>
  </p:transition>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217"/>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351" y="4681482"/>
            <a:ext cx="9361489" cy="464487"/>
          </a:xfrm>
          <a:solidFill>
            <a:srgbClr val="FFFF99"/>
          </a:solidFill>
        </p:spPr>
        <p:txBody>
          <a:bodyPr wrap="square" lIns="97813" tIns="48879" rIns="97813" bIns="48879"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680628327"/>
      </p:ext>
    </p:extLst>
  </p:cSld>
  <p:clrMapOvr>
    <a:masterClrMapping/>
  </p:clrMapOvr>
  <p:transition>
    <p:fade/>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675854997"/>
      </p:ext>
    </p:extLst>
  </p:cSld>
  <p:clrMapOvr>
    <a:masterClrMapping/>
  </p:clrMapOvr>
  <p:transition>
    <p:fade/>
  </p:transition>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61403635"/>
      </p:ext>
    </p:extLst>
  </p:cSld>
  <p:clrMapOvr>
    <a:masterClrMapping/>
  </p:clrMapOvr>
  <p:transition>
    <p:fade/>
  </p:transition>
</p:sldLayout>
</file>

<file path=ppt/slideLayouts/slideLayout3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8461886"/>
      </p:ext>
    </p:extLst>
  </p:cSld>
  <p:clrMapOvr>
    <a:masterClrMapping/>
  </p:clrMapOvr>
  <p:transition>
    <p:fade/>
  </p:transition>
</p:sldLayout>
</file>

<file path=ppt/slideLayouts/slideLayout3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247196508"/>
      </p:ext>
    </p:extLst>
  </p:cSld>
  <p:clrMapOvr>
    <a:masterClrMapping/>
  </p:clrMapOvr>
  <p:transition>
    <p:fade/>
  </p:transition>
</p:sldLayout>
</file>

<file path=ppt/slideLayouts/slideLayout3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142334"/>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24915910"/>
      </p:ext>
    </p:extLst>
  </p:cSld>
  <p:clrMapOvr>
    <a:masterClrMapping/>
  </p:clrMapOvr>
  <p:transition>
    <p:fade/>
  </p:transition>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0032404"/>
      </p:ext>
    </p:extLst>
  </p:cSld>
  <p:clrMapOvr>
    <a:masterClrMapping/>
  </p:clrMapOvr>
  <p:transition>
    <p:fade/>
  </p:transition>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351" y="4681482"/>
            <a:ext cx="9361489" cy="464487"/>
          </a:xfrm>
          <a:solidFill>
            <a:srgbClr val="FFFF99"/>
          </a:solidFill>
        </p:spPr>
        <p:txBody>
          <a:bodyPr wrap="square" lIns="97813" tIns="48879" rIns="97813" bIns="48879"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369990130"/>
      </p:ext>
    </p:extLst>
  </p:cSld>
  <p:clrMapOvr>
    <a:masterClrMapping/>
  </p:clrMapOvr>
  <p:transition>
    <p:fade/>
  </p:transition>
</p:sldLayout>
</file>

<file path=ppt/slideLayouts/slideLayout35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02133" y="1600043"/>
            <a:ext cx="7957265"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05439" y="2916593"/>
            <a:ext cx="6553041" cy="1314857"/>
          </a:xfrm>
        </p:spPr>
        <p:txBody>
          <a:bodyPr/>
          <a:lstStyle>
            <a:lvl1pPr marL="0" indent="0" algn="ctr">
              <a:buNone/>
              <a:defRPr/>
            </a:lvl1pPr>
            <a:lvl2pPr marL="394679" indent="0" algn="ctr">
              <a:buNone/>
              <a:defRPr/>
            </a:lvl2pPr>
            <a:lvl3pPr marL="789360" indent="0" algn="ctr">
              <a:buNone/>
              <a:defRPr/>
            </a:lvl3pPr>
            <a:lvl4pPr marL="1184052" indent="0" algn="ctr">
              <a:buNone/>
              <a:defRPr/>
            </a:lvl4pPr>
            <a:lvl5pPr marL="1578742" indent="0" algn="ctr">
              <a:buNone/>
              <a:defRPr/>
            </a:lvl5pPr>
            <a:lvl6pPr marL="1973465" indent="0" algn="ctr">
              <a:buNone/>
              <a:defRPr/>
            </a:lvl6pPr>
            <a:lvl7pPr marL="2368132" indent="0" algn="ctr">
              <a:buNone/>
              <a:defRPr/>
            </a:lvl7pPr>
            <a:lvl8pPr marL="2762775" indent="0" algn="ctr">
              <a:buNone/>
              <a:defRPr/>
            </a:lvl8pPr>
            <a:lvl9pPr marL="3157475"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4D04773-257E-4664-923D-4EF8BA6261D8}"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26573291"/>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35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D3809D45-D9C3-44A5-A018-192B7ECD0A6A}"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66852126"/>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35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39495" y="3306589"/>
            <a:ext cx="7957265"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39495" y="2181519"/>
            <a:ext cx="7957265" cy="1125488"/>
          </a:xfrm>
        </p:spPr>
        <p:txBody>
          <a:bodyPr anchor="b"/>
          <a:lstStyle>
            <a:lvl1pPr marL="0" indent="0">
              <a:buNone/>
              <a:defRPr sz="1900"/>
            </a:lvl1pPr>
            <a:lvl2pPr marL="394679" indent="0">
              <a:buNone/>
              <a:defRPr sz="1800"/>
            </a:lvl2pPr>
            <a:lvl3pPr marL="789360" indent="0">
              <a:buNone/>
              <a:defRPr sz="1600"/>
            </a:lvl3pPr>
            <a:lvl4pPr marL="1184052" indent="0">
              <a:buNone/>
              <a:defRPr sz="1400"/>
            </a:lvl4pPr>
            <a:lvl5pPr marL="1578742" indent="0">
              <a:buNone/>
              <a:defRPr sz="1400"/>
            </a:lvl5pPr>
            <a:lvl6pPr marL="1973465" indent="0">
              <a:buNone/>
              <a:defRPr sz="1400"/>
            </a:lvl6pPr>
            <a:lvl7pPr marL="2368132" indent="0">
              <a:buNone/>
              <a:defRPr sz="1400"/>
            </a:lvl7pPr>
            <a:lvl8pPr marL="2762775" indent="0">
              <a:buNone/>
              <a:defRPr sz="1400"/>
            </a:lvl8pPr>
            <a:lvl9pPr marL="3157475"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D23B677-FEF5-4A6F-970C-946F707F0200}"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445781386"/>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35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077" y="1201569"/>
            <a:ext cx="4134658" cy="3395519"/>
          </a:xfrm>
        </p:spPr>
        <p:txBody>
          <a:bodyPr/>
          <a:lstStyle>
            <a:lvl1pPr>
              <a:defRPr sz="2800"/>
            </a:lvl1pPr>
            <a:lvl2pPr>
              <a:defRPr sz="2500"/>
            </a:lvl2pPr>
            <a:lvl3pPr>
              <a:defRPr sz="19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58757" y="1201569"/>
            <a:ext cx="4134658" cy="3395519"/>
          </a:xfrm>
        </p:spPr>
        <p:txBody>
          <a:bodyPr/>
          <a:lstStyle>
            <a:lvl1pPr>
              <a:defRPr sz="2800"/>
            </a:lvl1pPr>
            <a:lvl2pPr>
              <a:defRPr sz="2500"/>
            </a:lvl2pPr>
            <a:lvl3pPr>
              <a:defRPr sz="19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08B94946-F0CB-4E3C-861F-70D73544D52E}"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11663360"/>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35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77" y="1152741"/>
            <a:ext cx="4136283" cy="479971"/>
          </a:xfrm>
        </p:spPr>
        <p:txBody>
          <a:bodyPr anchor="b"/>
          <a:lstStyle>
            <a:lvl1pPr marL="0" indent="0">
              <a:buNone/>
              <a:defRPr sz="2500" b="1"/>
            </a:lvl1pPr>
            <a:lvl2pPr marL="394679" indent="0">
              <a:buNone/>
              <a:defRPr sz="1900" b="1"/>
            </a:lvl2pPr>
            <a:lvl3pPr marL="789360" indent="0">
              <a:buNone/>
              <a:defRPr sz="1800" b="1"/>
            </a:lvl3pPr>
            <a:lvl4pPr marL="1184052" indent="0">
              <a:buNone/>
              <a:defRPr sz="1600" b="1"/>
            </a:lvl4pPr>
            <a:lvl5pPr marL="1578742" indent="0">
              <a:buNone/>
              <a:defRPr sz="1600" b="1"/>
            </a:lvl5pPr>
            <a:lvl6pPr marL="1973465" indent="0">
              <a:buNone/>
              <a:defRPr sz="1600" b="1"/>
            </a:lvl6pPr>
            <a:lvl7pPr marL="2368132" indent="0">
              <a:buNone/>
              <a:defRPr sz="1600" b="1"/>
            </a:lvl7pPr>
            <a:lvl8pPr marL="2762775" indent="0">
              <a:buNone/>
              <a:defRPr sz="1600" b="1"/>
            </a:lvl8pPr>
            <a:lvl9pPr marL="3157475"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68077" y="1632054"/>
            <a:ext cx="4136283" cy="2964380"/>
          </a:xfrm>
        </p:spPr>
        <p:txBody>
          <a:bodyPr/>
          <a:lstStyle>
            <a:lvl1pPr>
              <a:defRPr sz="25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755539" y="1152741"/>
            <a:ext cx="4137908" cy="479971"/>
          </a:xfrm>
        </p:spPr>
        <p:txBody>
          <a:bodyPr anchor="b"/>
          <a:lstStyle>
            <a:lvl1pPr marL="0" indent="0">
              <a:buNone/>
              <a:defRPr sz="2500" b="1"/>
            </a:lvl1pPr>
            <a:lvl2pPr marL="394679" indent="0">
              <a:buNone/>
              <a:defRPr sz="1900" b="1"/>
            </a:lvl2pPr>
            <a:lvl3pPr marL="789360" indent="0">
              <a:buNone/>
              <a:defRPr sz="1800" b="1"/>
            </a:lvl3pPr>
            <a:lvl4pPr marL="1184052" indent="0">
              <a:buNone/>
              <a:defRPr sz="1600" b="1"/>
            </a:lvl4pPr>
            <a:lvl5pPr marL="1578742" indent="0">
              <a:buNone/>
              <a:defRPr sz="1600" b="1"/>
            </a:lvl5pPr>
            <a:lvl6pPr marL="1973465" indent="0">
              <a:buNone/>
              <a:defRPr sz="1600" b="1"/>
            </a:lvl6pPr>
            <a:lvl7pPr marL="2368132" indent="0">
              <a:buNone/>
              <a:defRPr sz="1600" b="1"/>
            </a:lvl7pPr>
            <a:lvl8pPr marL="2762775" indent="0">
              <a:buNone/>
              <a:defRPr sz="1600" b="1"/>
            </a:lvl8pPr>
            <a:lvl9pPr marL="3157475"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755539" y="1632054"/>
            <a:ext cx="4137908" cy="2964380"/>
          </a:xfrm>
        </p:spPr>
        <p:txBody>
          <a:bodyPr/>
          <a:lstStyle>
            <a:lvl1pPr>
              <a:defRPr sz="25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13AB6FE8-EFA6-4E39-BEBA-C3E95719A38F}"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007254005"/>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35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B87D0C5A-FA7F-4C18-98E9-4C9D5B98B545}"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08234278"/>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35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86D37393-FD32-4725-86A6-E34C8400FFC9}"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747177979"/>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35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9311" y="205151"/>
            <a:ext cx="3079865" cy="871807"/>
          </a:xfrm>
        </p:spPr>
        <p:txBody>
          <a:bodyPr anchor="b"/>
          <a:lstStyle>
            <a:lvl1pPr algn="l">
              <a:defRPr sz="19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661296" y="206573"/>
            <a:ext cx="5233333" cy="4391189"/>
          </a:xfrm>
        </p:spPr>
        <p:txBody>
          <a:bodyPr/>
          <a:lstStyle>
            <a:lvl1pPr>
              <a:defRPr sz="3200"/>
            </a:lvl1pPr>
            <a:lvl2pPr>
              <a:defRPr sz="2800"/>
            </a:lvl2pPr>
            <a:lvl3pPr>
              <a:defRPr sz="25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9311" y="1077052"/>
            <a:ext cx="3079865" cy="3519382"/>
          </a:xfrm>
        </p:spPr>
        <p:txBody>
          <a:bodyPr/>
          <a:lstStyle>
            <a:lvl1pPr marL="0" indent="0">
              <a:buNone/>
              <a:defRPr sz="1400"/>
            </a:lvl1pPr>
            <a:lvl2pPr marL="394679" indent="0">
              <a:buNone/>
              <a:defRPr sz="1200"/>
            </a:lvl2pPr>
            <a:lvl3pPr marL="789360" indent="0">
              <a:buNone/>
              <a:defRPr sz="1100"/>
            </a:lvl3pPr>
            <a:lvl4pPr marL="1184052" indent="0">
              <a:buNone/>
              <a:defRPr sz="900"/>
            </a:lvl4pPr>
            <a:lvl5pPr marL="1578742" indent="0">
              <a:buNone/>
              <a:defRPr sz="900"/>
            </a:lvl5pPr>
            <a:lvl6pPr marL="1973465" indent="0">
              <a:buNone/>
              <a:defRPr sz="900"/>
            </a:lvl6pPr>
            <a:lvl7pPr marL="2368132" indent="0">
              <a:buNone/>
              <a:defRPr sz="900"/>
            </a:lvl7pPr>
            <a:lvl8pPr marL="2762775" indent="0">
              <a:buNone/>
              <a:defRPr sz="900"/>
            </a:lvl8pPr>
            <a:lvl9pPr marL="3157475"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EF07990B-2E52-4F1E-81CD-BD4F9BE73D53}"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251251519"/>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371444116"/>
      </p:ext>
    </p:extLst>
  </p:cSld>
  <p:clrMapOvr>
    <a:masterClrMapping/>
  </p:clrMapOvr>
  <p:transition>
    <p:fade/>
  </p:transition>
</p:sldLayout>
</file>

<file path=ppt/slideLayouts/slideLayout36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834917" y="3601957"/>
            <a:ext cx="5616893" cy="425184"/>
          </a:xfrm>
        </p:spPr>
        <p:txBody>
          <a:bodyPr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834917" y="460402"/>
            <a:ext cx="5616893" cy="3087053"/>
          </a:xfrm>
        </p:spPr>
        <p:txBody>
          <a:bodyPr/>
          <a:lstStyle>
            <a:lvl1pPr marL="0" indent="0">
              <a:buNone/>
              <a:defRPr sz="3200"/>
            </a:lvl1pPr>
            <a:lvl2pPr marL="394679" indent="0">
              <a:buNone/>
              <a:defRPr sz="2800"/>
            </a:lvl2pPr>
            <a:lvl3pPr marL="789360" indent="0">
              <a:buNone/>
              <a:defRPr sz="2500"/>
            </a:lvl3pPr>
            <a:lvl4pPr marL="1184052" indent="0">
              <a:buNone/>
              <a:defRPr sz="1900"/>
            </a:lvl4pPr>
            <a:lvl5pPr marL="1578742" indent="0">
              <a:buNone/>
              <a:defRPr sz="1900"/>
            </a:lvl5pPr>
            <a:lvl6pPr marL="1973465" indent="0">
              <a:buNone/>
              <a:defRPr sz="1900"/>
            </a:lvl6pPr>
            <a:lvl7pPr marL="2368132" indent="0">
              <a:buNone/>
              <a:defRPr sz="1900"/>
            </a:lvl7pPr>
            <a:lvl8pPr marL="2762775" indent="0">
              <a:buNone/>
              <a:defRPr sz="1900"/>
            </a:lvl8pPr>
            <a:lvl9pPr marL="3157475" indent="0">
              <a:buNone/>
              <a:defRPr sz="1900"/>
            </a:lvl9pPr>
          </a:lstStyle>
          <a:p>
            <a:endParaRPr lang="zh-CN" altLang="en-US"/>
          </a:p>
        </p:txBody>
      </p:sp>
      <p:sp>
        <p:nvSpPr>
          <p:cNvPr id="4" name="文本占位符 3"/>
          <p:cNvSpPr>
            <a:spLocks noGrp="1"/>
          </p:cNvSpPr>
          <p:nvPr>
            <p:ph type="body" sz="half" idx="2"/>
          </p:nvPr>
        </p:nvSpPr>
        <p:spPr>
          <a:xfrm>
            <a:off x="1834917" y="4027141"/>
            <a:ext cx="5616893" cy="603834"/>
          </a:xfrm>
        </p:spPr>
        <p:txBody>
          <a:bodyPr/>
          <a:lstStyle>
            <a:lvl1pPr marL="0" indent="0">
              <a:buNone/>
              <a:defRPr sz="1400"/>
            </a:lvl1pPr>
            <a:lvl2pPr marL="394679" indent="0">
              <a:buNone/>
              <a:defRPr sz="1200"/>
            </a:lvl2pPr>
            <a:lvl3pPr marL="789360" indent="0">
              <a:buNone/>
              <a:defRPr sz="1100"/>
            </a:lvl3pPr>
            <a:lvl4pPr marL="1184052" indent="0">
              <a:buNone/>
              <a:defRPr sz="900"/>
            </a:lvl4pPr>
            <a:lvl5pPr marL="1578742" indent="0">
              <a:buNone/>
              <a:defRPr sz="900"/>
            </a:lvl5pPr>
            <a:lvl6pPr marL="1973465" indent="0">
              <a:buNone/>
              <a:defRPr sz="900"/>
            </a:lvl6pPr>
            <a:lvl7pPr marL="2368132" indent="0">
              <a:buNone/>
              <a:defRPr sz="900"/>
            </a:lvl7pPr>
            <a:lvl8pPr marL="2762775" indent="0">
              <a:buNone/>
              <a:defRPr sz="900"/>
            </a:lvl8pPr>
            <a:lvl9pPr marL="3157475"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6A4ACEF3-EDEB-43F4-BA55-0C37E57B6B9C}"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488052526"/>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36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A220939C-FAEE-4599-A44D-4AD934E80864}"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232149173"/>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36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7092" y="207626"/>
            <a:ext cx="2106335" cy="438999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9291" y="207626"/>
            <a:ext cx="6162979" cy="438999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2B0E7172-C275-4551-961D-B4DB0C6ACDDA}"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192174376"/>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93"/>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312981704"/>
      </p:ext>
    </p:extLst>
  </p:cSld>
  <p:clrMapOvr>
    <a:masterClrMapping/>
  </p:clrMapOvr>
  <p:transition>
    <p:fade/>
  </p:transition>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436"/>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57962213"/>
      </p:ext>
    </p:extLst>
  </p:cSld>
  <p:clrMapOvr>
    <a:masterClrMapping/>
  </p:clrMapOvr>
  <p:transition>
    <p:fade/>
  </p:transition>
</p:sldLayout>
</file>

<file path=ppt/slideLayouts/slideLayout3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436"/>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73290245"/>
      </p:ext>
    </p:extLst>
  </p:cSld>
  <p:clrMapOvr>
    <a:masterClrMapping/>
  </p:clrMapOvr>
  <p:transition>
    <p:fade/>
  </p:transition>
</p:sldLayout>
</file>

<file path=ppt/slideLayouts/slideLayout3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465467276"/>
      </p:ext>
    </p:extLst>
  </p:cSld>
  <p:clrMapOvr>
    <a:masterClrMapping/>
  </p:clrMapOvr>
  <p:transition>
    <p:fade/>
  </p:transition>
</p:sldLayout>
</file>

<file path=ppt/slideLayouts/slideLayout3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0926541"/>
      </p:ext>
    </p:extLst>
  </p:cSld>
  <p:clrMapOvr>
    <a:masterClrMapping/>
  </p:clrMapOvr>
  <p:transition>
    <p:fade/>
  </p:transition>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436"/>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17483615"/>
      </p:ext>
    </p:extLst>
  </p:cSld>
  <p:clrMapOvr>
    <a:masterClrMapping/>
  </p:clrMapOvr>
  <p:transition>
    <p:fade/>
  </p:transition>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436"/>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42" y="4681482"/>
            <a:ext cx="9361489" cy="464487"/>
          </a:xfrm>
          <a:solidFill>
            <a:srgbClr val="FFFF99"/>
          </a:solidFill>
        </p:spPr>
        <p:txBody>
          <a:bodyPr wrap="square" lIns="98625" tIns="49318" rIns="98625" bIns="49318"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069590961"/>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3334010"/>
      </p:ext>
    </p:extLst>
  </p:cSld>
  <p:clrMapOvr>
    <a:masterClrMapping/>
  </p:clrMapOvr>
  <p:transition>
    <p:fade/>
  </p:transition>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446529614"/>
      </p:ext>
    </p:extLst>
  </p:cSld>
  <p:clrMapOvr>
    <a:masterClrMapping/>
  </p:clrMapOvr>
  <p:transition>
    <p:fade/>
  </p:transition>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201"/>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37035149"/>
      </p:ext>
    </p:extLst>
  </p:cSld>
  <p:clrMapOvr>
    <a:masterClrMapping/>
  </p:clrMapOvr>
  <p:transition>
    <p:fade/>
  </p:transition>
</p:sldLayout>
</file>

<file path=ppt/slideLayouts/slideLayout3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201"/>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54510312"/>
      </p:ext>
    </p:extLst>
  </p:cSld>
  <p:clrMapOvr>
    <a:masterClrMapping/>
  </p:clrMapOvr>
  <p:transition>
    <p:fade/>
  </p:transition>
</p:sldLayout>
</file>

<file path=ppt/slideLayouts/slideLayout3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662030307"/>
      </p:ext>
    </p:extLst>
  </p:cSld>
  <p:clrMapOvr>
    <a:masterClrMapping/>
  </p:clrMapOvr>
  <p:transition>
    <p:fade/>
  </p:transition>
</p:sldLayout>
</file>

<file path=ppt/slideLayouts/slideLayout3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7625427"/>
      </p:ext>
    </p:extLst>
  </p:cSld>
  <p:clrMapOvr>
    <a:masterClrMapping/>
  </p:clrMapOvr>
  <p:transition>
    <p:fade/>
  </p:transition>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201"/>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10081794"/>
      </p:ext>
    </p:extLst>
  </p:cSld>
  <p:clrMapOvr>
    <a:masterClrMapping/>
  </p:clrMapOvr>
  <p:transition>
    <p:fade/>
  </p:transition>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201"/>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26" y="4681482"/>
            <a:ext cx="9361489" cy="464487"/>
          </a:xfrm>
          <a:solidFill>
            <a:srgbClr val="FFFF99"/>
          </a:solidFill>
        </p:spPr>
        <p:txBody>
          <a:bodyPr wrap="square" lIns="98690" tIns="49357" rIns="98690" bIns="49357"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930107524"/>
      </p:ext>
    </p:extLst>
  </p:cSld>
  <p:clrMapOvr>
    <a:masterClrMapping/>
  </p:clrMapOvr>
  <p:transition>
    <p:fade/>
  </p:transition>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735070456"/>
      </p:ext>
    </p:extLst>
  </p:cSld>
  <p:clrMapOvr>
    <a:masterClrMapping/>
  </p:clrMapOvr>
  <p:transition>
    <p:fade/>
  </p:transition>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255"/>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7727877"/>
      </p:ext>
    </p:extLst>
  </p:cSld>
  <p:clrMapOvr>
    <a:masterClrMapping/>
  </p:clrMapOvr>
  <p:transition>
    <p:fade/>
  </p:transition>
</p:sldLayout>
</file>

<file path=ppt/slideLayouts/slideLayout3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255"/>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49329311"/>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6430767"/>
      </p:ext>
    </p:extLst>
  </p:cSld>
  <p:clrMapOvr>
    <a:masterClrMapping/>
  </p:clrMapOvr>
  <p:transition>
    <p:fade/>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268037216"/>
      </p:ext>
    </p:extLst>
  </p:cSld>
  <p:clrMapOvr>
    <a:masterClrMapping/>
  </p:clrMapOvr>
  <p:transition>
    <p:fade/>
  </p:transition>
</p:sldLayout>
</file>

<file path=ppt/slideLayouts/slideLayout3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19125016"/>
      </p:ext>
    </p:extLst>
  </p:cSld>
  <p:clrMapOvr>
    <a:masterClrMapping/>
  </p:clrMapOvr>
  <p:transition>
    <p:fade/>
  </p:transition>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255"/>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80687215"/>
      </p:ext>
    </p:extLst>
  </p:cSld>
  <p:clrMapOvr>
    <a:masterClrMapping/>
  </p:clrMapOvr>
  <p:transition>
    <p:fade/>
  </p:transition>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255"/>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58" y="4681482"/>
            <a:ext cx="9361489" cy="464487"/>
          </a:xfrm>
          <a:solidFill>
            <a:srgbClr val="FFFF99"/>
          </a:solidFill>
        </p:spPr>
        <p:txBody>
          <a:bodyPr wrap="square" lIns="98651" tIns="49332" rIns="98651" bIns="493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771442510"/>
      </p:ext>
    </p:extLst>
  </p:cSld>
  <p:clrMapOvr>
    <a:masterClrMapping/>
  </p:clrMapOvr>
  <p:transition>
    <p:fade/>
  </p:transition>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486" y="171884"/>
            <a:ext cx="8562871"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486" y="1086185"/>
            <a:ext cx="8562871" cy="713016"/>
          </a:xfrm>
        </p:spPr>
        <p:txBody>
          <a:bodyPr/>
          <a:lstStyle>
            <a:lvl1pPr marL="0" indent="0">
              <a:spcBef>
                <a:spcPts val="0"/>
              </a:spcBef>
              <a:spcAft>
                <a:spcPts val="685"/>
              </a:spcAft>
              <a:buNone/>
              <a:defRPr sz="3000" spc="-76" baseline="0">
                <a:latin typeface="Segoe UI Light" pitchFamily="34" charset="0"/>
              </a:defRPr>
            </a:lvl1pPr>
            <a:lvl2pPr marL="0" indent="0">
              <a:spcBef>
                <a:spcPts val="0"/>
              </a:spcBef>
              <a:spcAft>
                <a:spcPts val="305"/>
              </a:spcAft>
              <a:buNone/>
              <a:defRPr sz="1500" spc="-39" baseline="0"/>
            </a:lvl2pPr>
            <a:lvl3pPr marL="0" indent="0">
              <a:spcBef>
                <a:spcPts val="0"/>
              </a:spcBef>
              <a:spcAft>
                <a:spcPts val="305"/>
              </a:spcAft>
              <a:buNone/>
              <a:defRPr sz="1500"/>
            </a:lvl3pPr>
            <a:lvl4pPr marL="0" indent="0">
              <a:spcBef>
                <a:spcPts val="0"/>
              </a:spcBef>
              <a:spcAft>
                <a:spcPts val="305"/>
              </a:spcAft>
              <a:buNone/>
              <a:defRPr/>
            </a:lvl4pPr>
            <a:lvl5pPr marL="0" indent="0">
              <a:spcBef>
                <a:spcPts val="0"/>
              </a:spcBef>
              <a:spcAft>
                <a:spcPts val="305"/>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54269661"/>
      </p:ext>
    </p:extLst>
  </p:cSld>
  <p:clrMapOvr>
    <a:masterClrMapping/>
  </p:clrMapOvr>
  <p:transition>
    <p:fade/>
  </p:transition>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0486" y="171884"/>
            <a:ext cx="8562871"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486" y="1086263"/>
            <a:ext cx="8562871" cy="15004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80557357"/>
      </p:ext>
    </p:extLst>
  </p:cSld>
  <p:clrMapOvr>
    <a:masterClrMapping/>
  </p:clrMapOvr>
  <p:transition>
    <p:fade/>
  </p:transition>
</p:sldLayout>
</file>

<file path=ppt/slideLayouts/slideLayout3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00486" y="1086263"/>
            <a:ext cx="8562871" cy="150041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58052137"/>
      </p:ext>
    </p:extLst>
  </p:cSld>
  <p:clrMapOvr>
    <a:masterClrMapping/>
  </p:clrMapOvr>
  <p:transition>
    <p:fade/>
  </p:transition>
</p:sldLayout>
</file>

<file path=ppt/slideLayouts/slideLayout3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734421469"/>
      </p:ext>
    </p:extLst>
  </p:cSld>
  <p:clrMapOvr>
    <a:masterClrMapping/>
  </p:clrMapOvr>
  <p:transition>
    <p:fade/>
  </p:transition>
</p:sldLayout>
</file>

<file path=ppt/slideLayouts/slideLayout3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4163055"/>
      </p:ext>
    </p:extLst>
  </p:cSld>
  <p:clrMapOvr>
    <a:masterClrMapping/>
  </p:clrMapOvr>
  <p:transition>
    <p:fade/>
  </p:transition>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486" y="1086263"/>
            <a:ext cx="8562871"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9523628"/>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31" y="4681490"/>
            <a:ext cx="9361489" cy="464487"/>
          </a:xfrm>
          <a:solidFill>
            <a:srgbClr val="FFFF99"/>
          </a:solidFill>
        </p:spPr>
        <p:txBody>
          <a:bodyPr wrap="square" lIns="98690" tIns="49357" rIns="98690" bIns="49357"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069548674"/>
      </p:ext>
    </p:extLst>
  </p:cSld>
  <p:clrMapOvr>
    <a:masterClrMapping/>
  </p:clrMapOvr>
  <p:transition>
    <p:fade/>
  </p:transition>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486" y="1086263"/>
            <a:ext cx="8562871"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64" y="4681482"/>
            <a:ext cx="9361489" cy="464487"/>
          </a:xfrm>
          <a:solidFill>
            <a:srgbClr val="FFFF99"/>
          </a:solidFill>
        </p:spPr>
        <p:txBody>
          <a:bodyPr wrap="square" lIns="100991" tIns="50469" rIns="100991" bIns="50469" anchor="b" anchorCtr="0">
            <a:noAutofit/>
          </a:bodyPr>
          <a:lstStyle>
            <a:lvl1pPr algn="r">
              <a:buFont typeface="Arial" pitchFamily="34" charset="0"/>
              <a:buNone/>
              <a:defRPr spc="-39"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162855880"/>
      </p:ext>
    </p:extLst>
  </p:cSld>
  <p:clrMapOvr>
    <a:masterClrMapping/>
  </p:clrMapOvr>
  <p:transition>
    <p:fade/>
  </p:transition>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185"/>
            <a:ext cx="8562872" cy="713236"/>
          </a:xfrm>
        </p:spPr>
        <p:txBody>
          <a:bodyPr/>
          <a:lstStyle>
            <a:lvl1pPr marL="0" indent="0">
              <a:spcBef>
                <a:spcPts val="0"/>
              </a:spcBef>
              <a:spcAft>
                <a:spcPts val="685"/>
              </a:spcAft>
              <a:buNone/>
              <a:defRPr sz="3000" spc="-76" baseline="0">
                <a:latin typeface="Segoe UI Light" pitchFamily="34" charset="0"/>
              </a:defRPr>
            </a:lvl1pPr>
            <a:lvl2pPr marL="0" indent="0">
              <a:spcBef>
                <a:spcPts val="0"/>
              </a:spcBef>
              <a:spcAft>
                <a:spcPts val="305"/>
              </a:spcAft>
              <a:buNone/>
              <a:defRPr sz="1500" spc="-39" baseline="0"/>
            </a:lvl2pPr>
            <a:lvl3pPr marL="0" indent="0">
              <a:spcBef>
                <a:spcPts val="0"/>
              </a:spcBef>
              <a:spcAft>
                <a:spcPts val="305"/>
              </a:spcAft>
              <a:buNone/>
              <a:defRPr sz="1500"/>
            </a:lvl3pPr>
            <a:lvl4pPr marL="0" indent="0">
              <a:spcBef>
                <a:spcPts val="0"/>
              </a:spcBef>
              <a:spcAft>
                <a:spcPts val="305"/>
              </a:spcAft>
              <a:buNone/>
              <a:defRPr/>
            </a:lvl4pPr>
            <a:lvl5pPr marL="0" indent="0">
              <a:spcBef>
                <a:spcPts val="0"/>
              </a:spcBef>
              <a:spcAft>
                <a:spcPts val="305"/>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83868617"/>
      </p:ext>
    </p:extLst>
  </p:cSld>
  <p:clrMapOvr>
    <a:masterClrMapping/>
  </p:clrMapOvr>
  <p:transition>
    <p:fade/>
  </p:transition>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632"/>
            <a:ext cx="8562872" cy="150087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09360887"/>
      </p:ext>
    </p:extLst>
  </p:cSld>
  <p:clrMapOvr>
    <a:masterClrMapping/>
  </p:clrMapOvr>
  <p:transition>
    <p:fade/>
  </p:transition>
</p:sldLayout>
</file>

<file path=ppt/slideLayouts/slideLayout3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8699" y="1086632"/>
            <a:ext cx="8562872" cy="1500874"/>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07572407"/>
      </p:ext>
    </p:extLst>
  </p:cSld>
  <p:clrMapOvr>
    <a:masterClrMapping/>
  </p:clrMapOvr>
  <p:transition>
    <p:fade/>
  </p:transition>
</p:sldLayout>
</file>

<file path=ppt/slideLayouts/slideLayout3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880062438"/>
      </p:ext>
    </p:extLst>
  </p:cSld>
  <p:clrMapOvr>
    <a:masterClrMapping/>
  </p:clrMapOvr>
  <p:transition>
    <p:fade/>
  </p:transition>
</p:sldLayout>
</file>

<file path=ppt/slideLayouts/slideLayout3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9557624"/>
      </p:ext>
    </p:extLst>
  </p:cSld>
  <p:clrMapOvr>
    <a:masterClrMapping/>
  </p:clrMapOvr>
  <p:transition>
    <p:fade/>
  </p:transition>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632"/>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0199495"/>
      </p:ext>
    </p:extLst>
  </p:cSld>
  <p:clrMapOvr>
    <a:masterClrMapping/>
  </p:clrMapOvr>
  <p:transition>
    <p:fade/>
  </p:transition>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632"/>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45" y="4681482"/>
            <a:ext cx="9361489" cy="464487"/>
          </a:xfrm>
          <a:solidFill>
            <a:srgbClr val="FFFF99"/>
          </a:solidFill>
        </p:spPr>
        <p:txBody>
          <a:bodyPr wrap="square" lIns="101581" tIns="50755" rIns="101581" bIns="50755" anchor="b" anchorCtr="0">
            <a:noAutofit/>
          </a:bodyPr>
          <a:lstStyle>
            <a:lvl1pPr algn="r">
              <a:buFont typeface="Arial" pitchFamily="34" charset="0"/>
              <a:buNone/>
              <a:defRPr spc="-39"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855588573"/>
      </p:ext>
    </p:extLst>
  </p:cSld>
  <p:clrMapOvr>
    <a:masterClrMapping/>
  </p:clrMapOvr>
  <p:transition>
    <p:fade/>
  </p:transition>
</p:sldLayout>
</file>

<file path=ppt/slideLayouts/slideLayout398.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185"/>
            <a:ext cx="8562872" cy="713236"/>
          </a:xfrm>
        </p:spPr>
        <p:txBody>
          <a:bodyPr/>
          <a:lstStyle>
            <a:lvl1pPr marL="0" indent="0">
              <a:spcBef>
                <a:spcPts val="0"/>
              </a:spcBef>
              <a:spcAft>
                <a:spcPts val="685"/>
              </a:spcAft>
              <a:buNone/>
              <a:defRPr sz="3000" spc="-76" baseline="0">
                <a:latin typeface="Segoe UI Light" pitchFamily="34" charset="0"/>
              </a:defRPr>
            </a:lvl1pPr>
            <a:lvl2pPr marL="0" indent="0">
              <a:spcBef>
                <a:spcPts val="0"/>
              </a:spcBef>
              <a:spcAft>
                <a:spcPts val="305"/>
              </a:spcAft>
              <a:buNone/>
              <a:defRPr sz="1500" spc="-39" baseline="0"/>
            </a:lvl2pPr>
            <a:lvl3pPr marL="0" indent="0">
              <a:spcBef>
                <a:spcPts val="0"/>
              </a:spcBef>
              <a:spcAft>
                <a:spcPts val="305"/>
              </a:spcAft>
              <a:buNone/>
              <a:defRPr sz="1500"/>
            </a:lvl3pPr>
            <a:lvl4pPr marL="0" indent="0">
              <a:spcBef>
                <a:spcPts val="0"/>
              </a:spcBef>
              <a:spcAft>
                <a:spcPts val="305"/>
              </a:spcAft>
              <a:buNone/>
              <a:defRPr/>
            </a:lvl4pPr>
            <a:lvl5pPr marL="0" indent="0">
              <a:spcBef>
                <a:spcPts val="0"/>
              </a:spcBef>
              <a:spcAft>
                <a:spcPts val="305"/>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563910831"/>
      </p:ext>
    </p:extLst>
  </p:cSld>
  <p:clrMapOvr>
    <a:masterClrMapping/>
  </p:clrMapOvr>
  <p:transition>
    <p:fade/>
  </p:transition>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632"/>
            <a:ext cx="8562872" cy="150087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3740524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077" y="901728"/>
            <a:ext cx="4134658" cy="2547535"/>
          </a:xfrm>
        </p:spPr>
        <p:txBody>
          <a:bodyPr/>
          <a:lstStyle>
            <a:lvl1pPr>
              <a:defRPr sz="2800"/>
            </a:lvl1pPr>
            <a:lvl2pPr>
              <a:defRPr sz="2500"/>
            </a:lvl2pPr>
            <a:lvl3pPr>
              <a:defRPr sz="19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58757" y="901728"/>
            <a:ext cx="4134658" cy="2547535"/>
          </a:xfrm>
        </p:spPr>
        <p:txBody>
          <a:bodyPr/>
          <a:lstStyle>
            <a:lvl1pPr>
              <a:defRPr sz="2800"/>
            </a:lvl1pPr>
            <a:lvl2pPr>
              <a:defRPr sz="2500"/>
            </a:lvl2pPr>
            <a:lvl3pPr>
              <a:defRPr sz="19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8480645-E128-45E1-A79B-86611C01206A}" type="datetimeFigureOut">
              <a:rPr lang="zh-CN" altLang="en-US" smtClean="0"/>
              <a:t>2013/11/23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A5CD0-CDDD-4779-95C1-AA8395A162E7}" type="slidenum">
              <a:rPr lang="zh-CN" altLang="en-US" smtClean="0"/>
              <a:t>‹#›</a:t>
            </a:fld>
            <a:endParaRPr lang="zh-CN" altLang="en-US"/>
          </a:p>
        </p:txBody>
      </p:sp>
    </p:spTree>
    <p:extLst>
      <p:ext uri="{BB962C8B-B14F-4D97-AF65-F5344CB8AC3E}">
        <p14:creationId xmlns:p14="http://schemas.microsoft.com/office/powerpoint/2010/main" val="25947264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044200651"/>
      </p:ext>
    </p:extLst>
  </p:cSld>
  <p:clrMapOvr>
    <a:masterClrMapping/>
  </p:clrMapOvr>
  <p:transition>
    <p:fade/>
  </p:transition>
</p:sldLayout>
</file>

<file path=ppt/slideLayouts/slideLayout4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8699" y="1086632"/>
            <a:ext cx="8562872" cy="1500874"/>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6001413"/>
      </p:ext>
    </p:extLst>
  </p:cSld>
  <p:clrMapOvr>
    <a:masterClrMapping/>
  </p:clrMapOvr>
  <p:transition>
    <p:fade/>
  </p:transition>
</p:sldLayout>
</file>

<file path=ppt/slideLayouts/slideLayout4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312440914"/>
      </p:ext>
    </p:extLst>
  </p:cSld>
  <p:clrMapOvr>
    <a:masterClrMapping/>
  </p:clrMapOvr>
  <p:transition>
    <p:fade/>
  </p:transition>
</p:sldLayout>
</file>

<file path=ppt/slideLayouts/slideLayout40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719528"/>
      </p:ext>
    </p:extLst>
  </p:cSld>
  <p:clrMapOvr>
    <a:masterClrMapping/>
  </p:clrMapOvr>
  <p:transition>
    <p:fade/>
  </p:transition>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632"/>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0713811"/>
      </p:ext>
    </p:extLst>
  </p:cSld>
  <p:clrMapOvr>
    <a:masterClrMapping/>
  </p:clrMapOvr>
  <p:transition>
    <p:fade/>
  </p:transition>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632"/>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180" y="4681482"/>
            <a:ext cx="9361489" cy="464487"/>
          </a:xfrm>
          <a:solidFill>
            <a:srgbClr val="FFFF99"/>
          </a:solidFill>
        </p:spPr>
        <p:txBody>
          <a:bodyPr wrap="square" lIns="102442" tIns="51187" rIns="102442" bIns="51187" anchor="b" anchorCtr="0">
            <a:noAutofit/>
          </a:bodyPr>
          <a:lstStyle>
            <a:lvl1pPr algn="r">
              <a:buFont typeface="Arial" pitchFamily="34" charset="0"/>
              <a:buNone/>
              <a:defRPr spc="-39"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5682112"/>
      </p:ext>
    </p:extLst>
  </p:cSld>
  <p:clrMapOvr>
    <a:masterClrMapping/>
  </p:clrMapOvr>
  <p:transition>
    <p:fade/>
  </p:transition>
</p:sldLayout>
</file>

<file path=ppt/slideLayouts/slideLayout405.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315" y="171839"/>
            <a:ext cx="8562871"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315" y="1086185"/>
            <a:ext cx="8562871" cy="713016"/>
          </a:xfrm>
        </p:spPr>
        <p:txBody>
          <a:bodyPr/>
          <a:lstStyle>
            <a:lvl1pPr marL="0" indent="0">
              <a:spcBef>
                <a:spcPts val="0"/>
              </a:spcBef>
              <a:spcAft>
                <a:spcPts val="685"/>
              </a:spcAft>
              <a:buNone/>
              <a:defRPr sz="3000" spc="-76" baseline="0">
                <a:latin typeface="Segoe UI Light" pitchFamily="34" charset="0"/>
              </a:defRPr>
            </a:lvl1pPr>
            <a:lvl2pPr marL="0" indent="0">
              <a:spcBef>
                <a:spcPts val="0"/>
              </a:spcBef>
              <a:spcAft>
                <a:spcPts val="305"/>
              </a:spcAft>
              <a:buNone/>
              <a:defRPr sz="1500" spc="-39" baseline="0"/>
            </a:lvl2pPr>
            <a:lvl3pPr marL="0" indent="0">
              <a:spcBef>
                <a:spcPts val="0"/>
              </a:spcBef>
              <a:spcAft>
                <a:spcPts val="305"/>
              </a:spcAft>
              <a:buNone/>
              <a:defRPr sz="1500"/>
            </a:lvl3pPr>
            <a:lvl4pPr marL="0" indent="0">
              <a:spcBef>
                <a:spcPts val="0"/>
              </a:spcBef>
              <a:spcAft>
                <a:spcPts val="305"/>
              </a:spcAft>
              <a:buNone/>
              <a:defRPr/>
            </a:lvl4pPr>
            <a:lvl5pPr marL="0" indent="0">
              <a:spcBef>
                <a:spcPts val="0"/>
              </a:spcBef>
              <a:spcAft>
                <a:spcPts val="305"/>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128865765"/>
      </p:ext>
    </p:extLst>
  </p:cSld>
  <p:clrMapOvr>
    <a:masterClrMapping/>
  </p:clrMapOvr>
  <p:transition>
    <p:fade/>
  </p:transition>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0315" y="171839"/>
            <a:ext cx="8562871"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315" y="1086263"/>
            <a:ext cx="8562871" cy="15004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67672372"/>
      </p:ext>
    </p:extLst>
  </p:cSld>
  <p:clrMapOvr>
    <a:masterClrMapping/>
  </p:clrMapOvr>
  <p:transition>
    <p:fade/>
  </p:transition>
</p:sldLayout>
</file>

<file path=ppt/slideLayouts/slideLayout4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00315" y="1086263"/>
            <a:ext cx="8562871" cy="150041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03333014"/>
      </p:ext>
    </p:extLst>
  </p:cSld>
  <p:clrMapOvr>
    <a:masterClrMapping/>
  </p:clrMapOvr>
  <p:transition>
    <p:fade/>
  </p:transition>
</p:sldLayout>
</file>

<file path=ppt/slideLayouts/slideLayout4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741913026"/>
      </p:ext>
    </p:extLst>
  </p:cSld>
  <p:clrMapOvr>
    <a:masterClrMapping/>
  </p:clrMapOvr>
  <p:transition>
    <p:fade/>
  </p:transition>
</p:sldLayout>
</file>

<file path=ppt/slideLayouts/slideLayout4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8509558"/>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916"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916"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72525941"/>
      </p:ext>
    </p:extLst>
  </p:cSld>
  <p:clrMapOvr>
    <a:masterClrMapping/>
  </p:clrMapOvr>
  <p:transition>
    <p:fade/>
  </p:transition>
</p:sldLayout>
</file>

<file path=ppt/slideLayouts/slideLayout410.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315" y="1086263"/>
            <a:ext cx="8562871"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1708938"/>
      </p:ext>
    </p:extLst>
  </p:cSld>
  <p:clrMapOvr>
    <a:masterClrMapping/>
  </p:clrMapOvr>
  <p:transition>
    <p:fade/>
  </p:transition>
</p:sldLayout>
</file>

<file path=ppt/slideLayouts/slideLayout411.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315" y="1086263"/>
            <a:ext cx="8562871"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066" y="4681482"/>
            <a:ext cx="9361489" cy="464487"/>
          </a:xfrm>
          <a:solidFill>
            <a:srgbClr val="FFFF99"/>
          </a:solidFill>
        </p:spPr>
        <p:txBody>
          <a:bodyPr wrap="square" lIns="103699" tIns="51840" rIns="103699" bIns="51840" anchor="b" anchorCtr="0">
            <a:noAutofit/>
          </a:bodyPr>
          <a:lstStyle>
            <a:lvl1pPr algn="r">
              <a:buFont typeface="Arial" pitchFamily="34" charset="0"/>
              <a:buNone/>
              <a:defRPr spc="-39"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469833144"/>
      </p:ext>
    </p:extLst>
  </p:cSld>
  <p:clrMapOvr>
    <a:masterClrMapping/>
  </p:clrMapOvr>
  <p:transition>
    <p:fade/>
  </p:transition>
</p:sldLayout>
</file>

<file path=ppt/slideLayouts/slideLayout412.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261" y="171855"/>
            <a:ext cx="8562871"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261" y="1086185"/>
            <a:ext cx="8562871" cy="713016"/>
          </a:xfrm>
        </p:spPr>
        <p:txBody>
          <a:bodyPr/>
          <a:lstStyle>
            <a:lvl1pPr marL="0" indent="0">
              <a:spcBef>
                <a:spcPts val="0"/>
              </a:spcBef>
              <a:spcAft>
                <a:spcPts val="685"/>
              </a:spcAft>
              <a:buNone/>
              <a:defRPr sz="3000" spc="-76" baseline="0">
                <a:latin typeface="Segoe UI Light" pitchFamily="34" charset="0"/>
              </a:defRPr>
            </a:lvl1pPr>
            <a:lvl2pPr marL="0" indent="0">
              <a:spcBef>
                <a:spcPts val="0"/>
              </a:spcBef>
              <a:spcAft>
                <a:spcPts val="305"/>
              </a:spcAft>
              <a:buNone/>
              <a:defRPr sz="1500" spc="-39" baseline="0"/>
            </a:lvl2pPr>
            <a:lvl3pPr marL="0" indent="0">
              <a:spcBef>
                <a:spcPts val="0"/>
              </a:spcBef>
              <a:spcAft>
                <a:spcPts val="305"/>
              </a:spcAft>
              <a:buNone/>
              <a:defRPr sz="1500"/>
            </a:lvl3pPr>
            <a:lvl4pPr marL="0" indent="0">
              <a:spcBef>
                <a:spcPts val="0"/>
              </a:spcBef>
              <a:spcAft>
                <a:spcPts val="305"/>
              </a:spcAft>
              <a:buNone/>
              <a:defRPr/>
            </a:lvl4pPr>
            <a:lvl5pPr marL="0" indent="0">
              <a:spcBef>
                <a:spcPts val="0"/>
              </a:spcBef>
              <a:spcAft>
                <a:spcPts val="305"/>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983107452"/>
      </p:ext>
    </p:extLst>
  </p:cSld>
  <p:clrMapOvr>
    <a:masterClrMapping/>
  </p:clrMapOvr>
  <p:transition>
    <p:fade/>
  </p:transition>
</p:sldLayout>
</file>

<file path=ppt/slideLayouts/slideLayout41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0261" y="171855"/>
            <a:ext cx="8562871"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261" y="1086263"/>
            <a:ext cx="8562871" cy="15004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0668157"/>
      </p:ext>
    </p:extLst>
  </p:cSld>
  <p:clrMapOvr>
    <a:masterClrMapping/>
  </p:clrMapOvr>
  <p:transition>
    <p:fade/>
  </p:transition>
</p:sldLayout>
</file>

<file path=ppt/slideLayouts/slideLayout4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00261" y="1086263"/>
            <a:ext cx="8562871" cy="150041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2918407"/>
      </p:ext>
    </p:extLst>
  </p:cSld>
  <p:clrMapOvr>
    <a:masterClrMapping/>
  </p:clrMapOvr>
  <p:transition>
    <p:fade/>
  </p:transition>
</p:sldLayout>
</file>

<file path=ppt/slideLayouts/slideLayout4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950055090"/>
      </p:ext>
    </p:extLst>
  </p:cSld>
  <p:clrMapOvr>
    <a:masterClrMapping/>
  </p:clrMapOvr>
  <p:transition>
    <p:fade/>
  </p:transition>
</p:sldLayout>
</file>

<file path=ppt/slideLayouts/slideLayout4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947954"/>
      </p:ext>
    </p:extLst>
  </p:cSld>
  <p:clrMapOvr>
    <a:masterClrMapping/>
  </p:clrMapOvr>
  <p:transition>
    <p:fade/>
  </p:transition>
</p:sldLayout>
</file>

<file path=ppt/slideLayouts/slideLayout417.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261" y="1086263"/>
            <a:ext cx="8562871"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5640825"/>
      </p:ext>
    </p:extLst>
  </p:cSld>
  <p:clrMapOvr>
    <a:masterClrMapping/>
  </p:clrMapOvr>
  <p:transition>
    <p:fade/>
  </p:transition>
</p:sldLayout>
</file>

<file path=ppt/slideLayouts/slideLayout418.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261" y="1086263"/>
            <a:ext cx="8562871"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012" y="4681482"/>
            <a:ext cx="9361489" cy="464487"/>
          </a:xfrm>
          <a:solidFill>
            <a:srgbClr val="FFFF99"/>
          </a:solidFill>
        </p:spPr>
        <p:txBody>
          <a:bodyPr wrap="square" lIns="104268" tIns="52114" rIns="104268" bIns="52114" anchor="b" anchorCtr="0">
            <a:noAutofit/>
          </a:bodyPr>
          <a:lstStyle>
            <a:lvl1pPr algn="r">
              <a:buFont typeface="Arial" pitchFamily="34" charset="0"/>
              <a:buNone/>
              <a:defRPr spc="-39"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392516185"/>
      </p:ext>
    </p:extLst>
  </p:cSld>
  <p:clrMapOvr>
    <a:masterClrMapping/>
  </p:clrMapOvr>
  <p:transition>
    <p:fade/>
  </p:transition>
</p:sldLayout>
</file>

<file path=ppt/slideLayouts/slideLayout419.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931"/>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185"/>
            <a:ext cx="8562872" cy="713016"/>
          </a:xfrm>
        </p:spPr>
        <p:txBody>
          <a:bodyPr/>
          <a:lstStyle>
            <a:lvl1pPr marL="0" indent="0">
              <a:spcBef>
                <a:spcPts val="0"/>
              </a:spcBef>
              <a:spcAft>
                <a:spcPts val="685"/>
              </a:spcAft>
              <a:buNone/>
              <a:defRPr sz="3000" spc="-76" baseline="0">
                <a:latin typeface="Segoe UI Light" pitchFamily="34" charset="0"/>
              </a:defRPr>
            </a:lvl1pPr>
            <a:lvl2pPr marL="0" indent="0">
              <a:spcBef>
                <a:spcPts val="0"/>
              </a:spcBef>
              <a:spcAft>
                <a:spcPts val="305"/>
              </a:spcAft>
              <a:buNone/>
              <a:defRPr sz="1500" spc="-39" baseline="0"/>
            </a:lvl2pPr>
            <a:lvl3pPr marL="0" indent="0">
              <a:spcBef>
                <a:spcPts val="0"/>
              </a:spcBef>
              <a:spcAft>
                <a:spcPts val="305"/>
              </a:spcAft>
              <a:buNone/>
              <a:defRPr sz="1500"/>
            </a:lvl3pPr>
            <a:lvl4pPr marL="0" indent="0">
              <a:spcBef>
                <a:spcPts val="0"/>
              </a:spcBef>
              <a:spcAft>
                <a:spcPts val="305"/>
              </a:spcAft>
              <a:buNone/>
              <a:defRPr/>
            </a:lvl4pPr>
            <a:lvl5pPr marL="0" indent="0">
              <a:spcBef>
                <a:spcPts val="0"/>
              </a:spcBef>
              <a:spcAft>
                <a:spcPts val="305"/>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676365923"/>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916"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75016345"/>
      </p:ext>
    </p:extLst>
  </p:cSld>
  <p:clrMapOvr>
    <a:masterClrMapping/>
  </p:clrMapOvr>
  <p:transition>
    <p:fade/>
  </p:transition>
</p:sldLayout>
</file>

<file path=ppt/slideLayouts/slideLayout42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931"/>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209"/>
            <a:ext cx="8562872" cy="15004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07948220"/>
      </p:ext>
    </p:extLst>
  </p:cSld>
  <p:clrMapOvr>
    <a:masterClrMapping/>
  </p:clrMapOvr>
  <p:transition>
    <p:fade/>
  </p:transition>
</p:sldLayout>
</file>

<file path=ppt/slideLayouts/slideLayout4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8699" y="1086209"/>
            <a:ext cx="8562872" cy="150041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8247025"/>
      </p:ext>
    </p:extLst>
  </p:cSld>
  <p:clrMapOvr>
    <a:masterClrMapping/>
  </p:clrMapOvr>
  <p:transition>
    <p:fade/>
  </p:transition>
</p:sldLayout>
</file>

<file path=ppt/slideLayouts/slideLayout4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359340076"/>
      </p:ext>
    </p:extLst>
  </p:cSld>
  <p:clrMapOvr>
    <a:masterClrMapping/>
  </p:clrMapOvr>
  <p:transition>
    <p:fade/>
  </p:transition>
</p:sldLayout>
</file>

<file path=ppt/slideLayouts/slideLayout4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0394056"/>
      </p:ext>
    </p:extLst>
  </p:cSld>
  <p:clrMapOvr>
    <a:masterClrMapping/>
  </p:clrMapOvr>
  <p:transition>
    <p:fade/>
  </p:transition>
</p:sldLayout>
</file>

<file path=ppt/slideLayouts/slideLayout424.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209"/>
            <a:ext cx="8562872"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38968560"/>
      </p:ext>
    </p:extLst>
  </p:cSld>
  <p:clrMapOvr>
    <a:masterClrMapping/>
  </p:clrMapOvr>
  <p:transition>
    <p:fade/>
  </p:transition>
</p:sldLayout>
</file>

<file path=ppt/slideLayouts/slideLayout425.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209"/>
            <a:ext cx="8562872"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017" y="4681482"/>
            <a:ext cx="9361489" cy="464487"/>
          </a:xfrm>
          <a:solidFill>
            <a:srgbClr val="FFFF99"/>
          </a:solidFill>
        </p:spPr>
        <p:txBody>
          <a:bodyPr wrap="square" lIns="104624" tIns="52272" rIns="104624" bIns="52272" anchor="b" anchorCtr="0">
            <a:noAutofit/>
          </a:bodyPr>
          <a:lstStyle>
            <a:lvl1pPr algn="r">
              <a:buFont typeface="Arial" pitchFamily="34" charset="0"/>
              <a:buNone/>
              <a:defRPr spc="-39"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746867822"/>
      </p:ext>
    </p:extLst>
  </p:cSld>
  <p:clrMapOvr>
    <a:masterClrMapping/>
  </p:clrMapOvr>
  <p:transition>
    <p:fade/>
  </p:transition>
</p:sldLayout>
</file>

<file path=ppt/slideLayouts/slideLayout426.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8699" y="172033"/>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185"/>
            <a:ext cx="8562872" cy="713016"/>
          </a:xfrm>
        </p:spPr>
        <p:txBody>
          <a:bodyPr/>
          <a:lstStyle>
            <a:lvl1pPr marL="0" indent="0">
              <a:spcBef>
                <a:spcPts val="0"/>
              </a:spcBef>
              <a:spcAft>
                <a:spcPts val="685"/>
              </a:spcAft>
              <a:buNone/>
              <a:defRPr sz="3000" spc="-76" baseline="0">
                <a:latin typeface="Segoe UI Light" pitchFamily="34" charset="0"/>
              </a:defRPr>
            </a:lvl1pPr>
            <a:lvl2pPr marL="0" indent="0">
              <a:spcBef>
                <a:spcPts val="0"/>
              </a:spcBef>
              <a:spcAft>
                <a:spcPts val="305"/>
              </a:spcAft>
              <a:buNone/>
              <a:defRPr sz="1500" spc="-39" baseline="0"/>
            </a:lvl2pPr>
            <a:lvl3pPr marL="0" indent="0">
              <a:spcBef>
                <a:spcPts val="0"/>
              </a:spcBef>
              <a:spcAft>
                <a:spcPts val="305"/>
              </a:spcAft>
              <a:buNone/>
              <a:defRPr sz="1500"/>
            </a:lvl3pPr>
            <a:lvl4pPr marL="0" indent="0">
              <a:spcBef>
                <a:spcPts val="0"/>
              </a:spcBef>
              <a:spcAft>
                <a:spcPts val="305"/>
              </a:spcAft>
              <a:buNone/>
              <a:defRPr/>
            </a:lvl4pPr>
            <a:lvl5pPr marL="0" indent="0">
              <a:spcBef>
                <a:spcPts val="0"/>
              </a:spcBef>
              <a:spcAft>
                <a:spcPts val="305"/>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67223276"/>
      </p:ext>
    </p:extLst>
  </p:cSld>
  <p:clrMapOvr>
    <a:masterClrMapping/>
  </p:clrMapOvr>
  <p:transition>
    <p:fade/>
  </p:transition>
</p:sldLayout>
</file>

<file path=ppt/slideLayouts/slideLayout42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8699" y="172033"/>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228"/>
            <a:ext cx="8562872" cy="15004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63922280"/>
      </p:ext>
    </p:extLst>
  </p:cSld>
  <p:clrMapOvr>
    <a:masterClrMapping/>
  </p:clrMapOvr>
  <p:transition>
    <p:fade/>
  </p:transition>
</p:sldLayout>
</file>

<file path=ppt/slideLayouts/slideLayout4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8699" y="1086228"/>
            <a:ext cx="8562872" cy="150041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95616714"/>
      </p:ext>
    </p:extLst>
  </p:cSld>
  <p:clrMapOvr>
    <a:masterClrMapping/>
  </p:clrMapOvr>
  <p:transition>
    <p:fade/>
  </p:transition>
</p:sldLayout>
</file>

<file path=ppt/slideLayouts/slideLayout4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461656744"/>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906166471"/>
      </p:ext>
    </p:extLst>
  </p:cSld>
  <p:clrMapOvr>
    <a:masterClrMapping/>
  </p:clrMapOvr>
  <p:transition>
    <p:fade/>
  </p:transition>
</p:sldLayout>
</file>

<file path=ppt/slideLayouts/slideLayout4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1739790"/>
      </p:ext>
    </p:extLst>
  </p:cSld>
  <p:clrMapOvr>
    <a:masterClrMapping/>
  </p:clrMapOvr>
  <p:transition>
    <p:fade/>
  </p:transition>
</p:sldLayout>
</file>

<file path=ppt/slideLayouts/slideLayout431.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228"/>
            <a:ext cx="8562872"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57112537"/>
      </p:ext>
    </p:extLst>
  </p:cSld>
  <p:clrMapOvr>
    <a:masterClrMapping/>
  </p:clrMapOvr>
  <p:transition>
    <p:fade/>
  </p:transition>
</p:sldLayout>
</file>

<file path=ppt/slideLayouts/slideLayout432.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228"/>
            <a:ext cx="8562872"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867" y="4680616"/>
            <a:ext cx="9361489" cy="464488"/>
          </a:xfrm>
          <a:solidFill>
            <a:srgbClr val="FFFF99"/>
          </a:solidFill>
        </p:spPr>
        <p:txBody>
          <a:bodyPr wrap="square" lIns="106286" tIns="53147" rIns="106286" bIns="53147" anchor="b" anchorCtr="0">
            <a:noAutofit/>
          </a:bodyPr>
          <a:lstStyle>
            <a:lvl1pPr algn="r">
              <a:buFont typeface="Arial" pitchFamily="34" charset="0"/>
              <a:buNone/>
              <a:defRPr spc="-39"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160331794"/>
      </p:ext>
    </p:extLst>
  </p:cSld>
  <p:clrMapOvr>
    <a:masterClrMapping/>
  </p:clrMapOvr>
  <p:transition>
    <p:fade/>
  </p:transition>
</p:sldLayout>
</file>

<file path=ppt/slideLayouts/slideLayout43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185"/>
            <a:ext cx="8562872" cy="713236"/>
          </a:xfrm>
        </p:spPr>
        <p:txBody>
          <a:bodyPr/>
          <a:lstStyle>
            <a:lvl1pPr marL="0" indent="0">
              <a:spcBef>
                <a:spcPts val="0"/>
              </a:spcBef>
              <a:spcAft>
                <a:spcPts val="685"/>
              </a:spcAft>
              <a:buNone/>
              <a:defRPr sz="3000" spc="-76" baseline="0">
                <a:latin typeface="Segoe UI Light" pitchFamily="34" charset="0"/>
              </a:defRPr>
            </a:lvl1pPr>
            <a:lvl2pPr marL="0" indent="0">
              <a:spcBef>
                <a:spcPts val="0"/>
              </a:spcBef>
              <a:spcAft>
                <a:spcPts val="305"/>
              </a:spcAft>
              <a:buNone/>
              <a:defRPr sz="1500" spc="-39" baseline="0"/>
            </a:lvl2pPr>
            <a:lvl3pPr marL="0" indent="0">
              <a:spcBef>
                <a:spcPts val="0"/>
              </a:spcBef>
              <a:spcAft>
                <a:spcPts val="305"/>
              </a:spcAft>
              <a:buNone/>
              <a:defRPr sz="1500"/>
            </a:lvl3pPr>
            <a:lvl4pPr marL="0" indent="0">
              <a:spcBef>
                <a:spcPts val="0"/>
              </a:spcBef>
              <a:spcAft>
                <a:spcPts val="305"/>
              </a:spcAft>
              <a:buNone/>
              <a:defRPr/>
            </a:lvl4pPr>
            <a:lvl5pPr marL="0" indent="0">
              <a:spcBef>
                <a:spcPts val="0"/>
              </a:spcBef>
              <a:spcAft>
                <a:spcPts val="305"/>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540819887"/>
      </p:ext>
    </p:extLst>
  </p:cSld>
  <p:clrMapOvr>
    <a:masterClrMapping/>
  </p:clrMapOvr>
  <p:transition>
    <p:fade/>
  </p:transition>
</p:sldLayout>
</file>

<file path=ppt/slideLayouts/slideLayout43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632"/>
            <a:ext cx="8562872" cy="150087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78392104"/>
      </p:ext>
    </p:extLst>
  </p:cSld>
  <p:clrMapOvr>
    <a:masterClrMapping/>
  </p:clrMapOvr>
  <p:transition>
    <p:fade/>
  </p:transition>
</p:sldLayout>
</file>

<file path=ppt/slideLayouts/slideLayout4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8699" y="1086632"/>
            <a:ext cx="8562872" cy="1500874"/>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8073583"/>
      </p:ext>
    </p:extLst>
  </p:cSld>
  <p:clrMapOvr>
    <a:masterClrMapping/>
  </p:clrMapOvr>
  <p:transition>
    <p:fade/>
  </p:transition>
</p:sldLayout>
</file>

<file path=ppt/slideLayouts/slideLayout4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257317364"/>
      </p:ext>
    </p:extLst>
  </p:cSld>
  <p:clrMapOvr>
    <a:masterClrMapping/>
  </p:clrMapOvr>
  <p:transition>
    <p:fade/>
  </p:transition>
</p:sldLayout>
</file>

<file path=ppt/slideLayouts/slideLayout4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1030205"/>
      </p:ext>
    </p:extLst>
  </p:cSld>
  <p:clrMapOvr>
    <a:masterClrMapping/>
  </p:clrMapOvr>
  <p:transition>
    <p:fade/>
  </p:transition>
</p:sldLayout>
</file>

<file path=ppt/slideLayouts/slideLayout438.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632"/>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60226648"/>
      </p:ext>
    </p:extLst>
  </p:cSld>
  <p:clrMapOvr>
    <a:masterClrMapping/>
  </p:clrMapOvr>
  <p:transition>
    <p:fade/>
  </p:transition>
</p:sldLayout>
</file>

<file path=ppt/slideLayouts/slideLayout439.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632"/>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804" y="4681482"/>
            <a:ext cx="9361489" cy="464487"/>
          </a:xfrm>
          <a:solidFill>
            <a:srgbClr val="FFFF99"/>
          </a:solidFill>
        </p:spPr>
        <p:txBody>
          <a:bodyPr wrap="square" lIns="107149" tIns="53578" rIns="107149" bIns="53578" anchor="b" anchorCtr="0">
            <a:noAutofit/>
          </a:bodyPr>
          <a:lstStyle>
            <a:lvl1pPr algn="r">
              <a:buFont typeface="Arial" pitchFamily="34" charset="0"/>
              <a:buNone/>
              <a:defRPr spc="-39"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302760225"/>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715565"/>
      </p:ext>
    </p:extLst>
  </p:cSld>
  <p:clrMapOvr>
    <a:masterClrMapping/>
  </p:clrMapOvr>
  <p:transition>
    <p:fade/>
  </p:transition>
</p:sldLayout>
</file>

<file path=ppt/slideLayouts/slideLayout440.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185"/>
            <a:ext cx="8562872" cy="713236"/>
          </a:xfrm>
        </p:spPr>
        <p:txBody>
          <a:bodyPr/>
          <a:lstStyle>
            <a:lvl1pPr marL="0" indent="0">
              <a:spcBef>
                <a:spcPts val="0"/>
              </a:spcBef>
              <a:spcAft>
                <a:spcPts val="685"/>
              </a:spcAft>
              <a:buNone/>
              <a:defRPr sz="3000" spc="-76" baseline="0">
                <a:latin typeface="Segoe UI Light" pitchFamily="34" charset="0"/>
              </a:defRPr>
            </a:lvl1pPr>
            <a:lvl2pPr marL="0" indent="0">
              <a:spcBef>
                <a:spcPts val="0"/>
              </a:spcBef>
              <a:spcAft>
                <a:spcPts val="305"/>
              </a:spcAft>
              <a:buNone/>
              <a:defRPr sz="1500" spc="-39" baseline="0"/>
            </a:lvl2pPr>
            <a:lvl3pPr marL="0" indent="0">
              <a:spcBef>
                <a:spcPts val="0"/>
              </a:spcBef>
              <a:spcAft>
                <a:spcPts val="305"/>
              </a:spcAft>
              <a:buNone/>
              <a:defRPr sz="1500"/>
            </a:lvl3pPr>
            <a:lvl4pPr marL="0" indent="0">
              <a:spcBef>
                <a:spcPts val="0"/>
              </a:spcBef>
              <a:spcAft>
                <a:spcPts val="305"/>
              </a:spcAft>
              <a:buNone/>
              <a:defRPr/>
            </a:lvl4pPr>
            <a:lvl5pPr marL="0" indent="0">
              <a:spcBef>
                <a:spcPts val="0"/>
              </a:spcBef>
              <a:spcAft>
                <a:spcPts val="305"/>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610792346"/>
      </p:ext>
    </p:extLst>
  </p:cSld>
  <p:clrMapOvr>
    <a:masterClrMapping/>
  </p:clrMapOvr>
  <p:transition>
    <p:fade/>
  </p:transition>
</p:sldLayout>
</file>

<file path=ppt/slideLayouts/slideLayout44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632"/>
            <a:ext cx="8562872" cy="150087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11939114"/>
      </p:ext>
    </p:extLst>
  </p:cSld>
  <p:clrMapOvr>
    <a:masterClrMapping/>
  </p:clrMapOvr>
  <p:transition>
    <p:fade/>
  </p:transition>
</p:sldLayout>
</file>

<file path=ppt/slideLayouts/slideLayout4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8699" y="1086632"/>
            <a:ext cx="8562872" cy="1500874"/>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30466795"/>
      </p:ext>
    </p:extLst>
  </p:cSld>
  <p:clrMapOvr>
    <a:masterClrMapping/>
  </p:clrMapOvr>
  <p:transition>
    <p:fade/>
  </p:transition>
</p:sldLayout>
</file>

<file path=ppt/slideLayouts/slideLayout4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62132493"/>
      </p:ext>
    </p:extLst>
  </p:cSld>
  <p:clrMapOvr>
    <a:masterClrMapping/>
  </p:clrMapOvr>
  <p:transition>
    <p:fade/>
  </p:transition>
</p:sldLayout>
</file>

<file path=ppt/slideLayouts/slideLayout4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6820830"/>
      </p:ext>
    </p:extLst>
  </p:cSld>
  <p:clrMapOvr>
    <a:masterClrMapping/>
  </p:clrMapOvr>
  <p:transition>
    <p:fade/>
  </p:transition>
</p:sldLayout>
</file>

<file path=ppt/slideLayouts/slideLayout445.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632"/>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1037535"/>
      </p:ext>
    </p:extLst>
  </p:cSld>
  <p:clrMapOvr>
    <a:masterClrMapping/>
  </p:clrMapOvr>
  <p:transition>
    <p:fade/>
  </p:transition>
</p:sldLayout>
</file>

<file path=ppt/slideLayouts/slideLayout446.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632"/>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719" y="4681482"/>
            <a:ext cx="9361489" cy="464487"/>
          </a:xfrm>
          <a:solidFill>
            <a:srgbClr val="FFFF99"/>
          </a:solidFill>
        </p:spPr>
        <p:txBody>
          <a:bodyPr wrap="square" lIns="108011" tIns="54012" rIns="108011" bIns="54012" anchor="b" anchorCtr="0">
            <a:noAutofit/>
          </a:bodyPr>
          <a:lstStyle>
            <a:lvl1pPr algn="r">
              <a:buFont typeface="Arial" pitchFamily="34" charset="0"/>
              <a:buNone/>
              <a:defRPr spc="-39"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068625105"/>
      </p:ext>
    </p:extLst>
  </p:cSld>
  <p:clrMapOvr>
    <a:masterClrMapping/>
  </p:clrMapOvr>
  <p:transition>
    <p:fade/>
  </p:transition>
</p:sldLayout>
</file>

<file path=ppt/slideLayouts/slideLayout447.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185"/>
            <a:ext cx="8562872" cy="713236"/>
          </a:xfrm>
        </p:spPr>
        <p:txBody>
          <a:bodyPr/>
          <a:lstStyle>
            <a:lvl1pPr marL="0" indent="0">
              <a:spcBef>
                <a:spcPts val="0"/>
              </a:spcBef>
              <a:spcAft>
                <a:spcPts val="685"/>
              </a:spcAft>
              <a:buNone/>
              <a:defRPr sz="3000" spc="-76" baseline="0">
                <a:latin typeface="Segoe UI Light" pitchFamily="34" charset="0"/>
              </a:defRPr>
            </a:lvl1pPr>
            <a:lvl2pPr marL="0" indent="0">
              <a:spcBef>
                <a:spcPts val="0"/>
              </a:spcBef>
              <a:spcAft>
                <a:spcPts val="305"/>
              </a:spcAft>
              <a:buNone/>
              <a:defRPr sz="1500" spc="-39" baseline="0"/>
            </a:lvl2pPr>
            <a:lvl3pPr marL="0" indent="0">
              <a:spcBef>
                <a:spcPts val="0"/>
              </a:spcBef>
              <a:spcAft>
                <a:spcPts val="305"/>
              </a:spcAft>
              <a:buNone/>
              <a:defRPr sz="1500"/>
            </a:lvl3pPr>
            <a:lvl4pPr marL="0" indent="0">
              <a:spcBef>
                <a:spcPts val="0"/>
              </a:spcBef>
              <a:spcAft>
                <a:spcPts val="305"/>
              </a:spcAft>
              <a:buNone/>
              <a:defRPr/>
            </a:lvl4pPr>
            <a:lvl5pPr marL="0" indent="0">
              <a:spcBef>
                <a:spcPts val="0"/>
              </a:spcBef>
              <a:spcAft>
                <a:spcPts val="305"/>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391444736"/>
      </p:ext>
    </p:extLst>
  </p:cSld>
  <p:clrMapOvr>
    <a:masterClrMapping/>
  </p:clrMapOvr>
  <p:transition>
    <p:fade/>
  </p:transition>
</p:sldLayout>
</file>

<file path=ppt/slideLayouts/slideLayout44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632"/>
            <a:ext cx="8562872" cy="150087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5676860"/>
      </p:ext>
    </p:extLst>
  </p:cSld>
  <p:clrMapOvr>
    <a:masterClrMapping/>
  </p:clrMapOvr>
  <p:transition>
    <p:fade/>
  </p:transition>
</p:sldLayout>
</file>

<file path=ppt/slideLayouts/slideLayout4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8699" y="1086632"/>
            <a:ext cx="8562872" cy="1500874"/>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44958794"/>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12245329"/>
      </p:ext>
    </p:extLst>
  </p:cSld>
  <p:clrMapOvr>
    <a:masterClrMapping/>
  </p:clrMapOvr>
  <p:transition>
    <p:fade/>
  </p:transition>
</p:sldLayout>
</file>

<file path=ppt/slideLayouts/slideLayout4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4078521285"/>
      </p:ext>
    </p:extLst>
  </p:cSld>
  <p:clrMapOvr>
    <a:masterClrMapping/>
  </p:clrMapOvr>
  <p:transition>
    <p:fade/>
  </p:transition>
</p:sldLayout>
</file>

<file path=ppt/slideLayouts/slideLayout4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917851"/>
      </p:ext>
    </p:extLst>
  </p:cSld>
  <p:clrMapOvr>
    <a:masterClrMapping/>
  </p:clrMapOvr>
  <p:transition>
    <p:fade/>
  </p:transition>
</p:sldLayout>
</file>

<file path=ppt/slideLayouts/slideLayout452.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632"/>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18911748"/>
      </p:ext>
    </p:extLst>
  </p:cSld>
  <p:clrMapOvr>
    <a:masterClrMapping/>
  </p:clrMapOvr>
  <p:transition>
    <p:fade/>
  </p:transition>
</p:sldLayout>
</file>

<file path=ppt/slideLayouts/slideLayout453.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632"/>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686" y="4681446"/>
            <a:ext cx="9361489" cy="464487"/>
          </a:xfrm>
          <a:solidFill>
            <a:srgbClr val="FFFF99"/>
          </a:solidFill>
        </p:spPr>
        <p:txBody>
          <a:bodyPr wrap="square" lIns="108794" tIns="54401" rIns="108794" bIns="54401" anchor="b" anchorCtr="0">
            <a:noAutofit/>
          </a:bodyPr>
          <a:lstStyle>
            <a:lvl1pPr algn="r">
              <a:buFont typeface="Arial" pitchFamily="34" charset="0"/>
              <a:buNone/>
              <a:defRPr spc="-39"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352928499"/>
      </p:ext>
    </p:extLst>
  </p:cSld>
  <p:clrMapOvr>
    <a:masterClrMapping/>
  </p:clrMapOvr>
  <p:transition>
    <p:fade/>
  </p:transition>
</p:sldLayout>
</file>

<file path=ppt/slideLayouts/slideLayout454.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185"/>
            <a:ext cx="8562872" cy="713236"/>
          </a:xfrm>
        </p:spPr>
        <p:txBody>
          <a:bodyPr/>
          <a:lstStyle>
            <a:lvl1pPr marL="0" indent="0">
              <a:spcBef>
                <a:spcPts val="0"/>
              </a:spcBef>
              <a:spcAft>
                <a:spcPts val="685"/>
              </a:spcAft>
              <a:buNone/>
              <a:defRPr sz="3000" spc="-76" baseline="0">
                <a:latin typeface="Segoe UI Light" pitchFamily="34" charset="0"/>
              </a:defRPr>
            </a:lvl1pPr>
            <a:lvl2pPr marL="0" indent="0">
              <a:spcBef>
                <a:spcPts val="0"/>
              </a:spcBef>
              <a:spcAft>
                <a:spcPts val="305"/>
              </a:spcAft>
              <a:buNone/>
              <a:defRPr sz="1500" spc="-39" baseline="0"/>
            </a:lvl2pPr>
            <a:lvl3pPr marL="0" indent="0">
              <a:spcBef>
                <a:spcPts val="0"/>
              </a:spcBef>
              <a:spcAft>
                <a:spcPts val="305"/>
              </a:spcAft>
              <a:buNone/>
              <a:defRPr sz="1500"/>
            </a:lvl3pPr>
            <a:lvl4pPr marL="0" indent="0">
              <a:spcBef>
                <a:spcPts val="0"/>
              </a:spcBef>
              <a:spcAft>
                <a:spcPts val="305"/>
              </a:spcAft>
              <a:buNone/>
              <a:defRPr/>
            </a:lvl4pPr>
            <a:lvl5pPr marL="0" indent="0">
              <a:spcBef>
                <a:spcPts val="0"/>
              </a:spcBef>
              <a:spcAft>
                <a:spcPts val="305"/>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959596047"/>
      </p:ext>
    </p:extLst>
  </p:cSld>
  <p:clrMapOvr>
    <a:masterClrMapping/>
  </p:clrMapOvr>
  <p:transition>
    <p:fade/>
  </p:transition>
</p:sldLayout>
</file>

<file path=ppt/slideLayouts/slideLayout45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632"/>
            <a:ext cx="8562872" cy="150087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9923087"/>
      </p:ext>
    </p:extLst>
  </p:cSld>
  <p:clrMapOvr>
    <a:masterClrMapping/>
  </p:clrMapOvr>
  <p:transition>
    <p:fade/>
  </p:transition>
</p:sldLayout>
</file>

<file path=ppt/slideLayouts/slideLayout4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8699" y="1086632"/>
            <a:ext cx="8562872" cy="1500874"/>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89084159"/>
      </p:ext>
    </p:extLst>
  </p:cSld>
  <p:clrMapOvr>
    <a:masterClrMapping/>
  </p:clrMapOvr>
  <p:transition>
    <p:fade/>
  </p:transition>
</p:sldLayout>
</file>

<file path=ppt/slideLayouts/slideLayout4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036096027"/>
      </p:ext>
    </p:extLst>
  </p:cSld>
  <p:clrMapOvr>
    <a:masterClrMapping/>
  </p:clrMapOvr>
  <p:transition>
    <p:fade/>
  </p:transition>
</p:sldLayout>
</file>

<file path=ppt/slideLayouts/slideLayout4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7772389"/>
      </p:ext>
    </p:extLst>
  </p:cSld>
  <p:clrMapOvr>
    <a:masterClrMapping/>
  </p:clrMapOvr>
  <p:transition>
    <p:fade/>
  </p:transition>
</p:sldLayout>
</file>

<file path=ppt/slideLayouts/slideLayout459.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632"/>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3604779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916"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31" y="4681490"/>
            <a:ext cx="9361489" cy="464487"/>
          </a:xfrm>
          <a:solidFill>
            <a:srgbClr val="FFFF99"/>
          </a:solidFill>
        </p:spPr>
        <p:txBody>
          <a:bodyPr wrap="square" lIns="98690" tIns="49357" rIns="98690" bIns="49357"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810848813"/>
      </p:ext>
    </p:extLst>
  </p:cSld>
  <p:clrMapOvr>
    <a:masterClrMapping/>
  </p:clrMapOvr>
  <p:transition>
    <p:fade/>
  </p:transition>
</p:sldLayout>
</file>

<file path=ppt/slideLayouts/slideLayout460.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632"/>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599" y="4681348"/>
            <a:ext cx="9361489" cy="464487"/>
          </a:xfrm>
          <a:solidFill>
            <a:srgbClr val="FFFF99"/>
          </a:solidFill>
        </p:spPr>
        <p:txBody>
          <a:bodyPr wrap="square" lIns="109698" tIns="54858" rIns="109698" bIns="54858" anchor="b" anchorCtr="0">
            <a:noAutofit/>
          </a:bodyPr>
          <a:lstStyle>
            <a:lvl1pPr algn="r">
              <a:buFont typeface="Arial" pitchFamily="34" charset="0"/>
              <a:buNone/>
              <a:defRPr spc="-39"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60405549"/>
      </p:ext>
    </p:extLst>
  </p:cSld>
  <p:clrMapOvr>
    <a:masterClrMapping/>
  </p:clrMapOvr>
  <p:transition>
    <p:fade/>
  </p:transition>
</p:sldLayout>
</file>

<file path=ppt/slideLayouts/slideLayout461.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922"/>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185"/>
            <a:ext cx="8562872" cy="713016"/>
          </a:xfrm>
        </p:spPr>
        <p:txBody>
          <a:bodyPr/>
          <a:lstStyle>
            <a:lvl1pPr marL="0" indent="0">
              <a:spcBef>
                <a:spcPts val="0"/>
              </a:spcBef>
              <a:spcAft>
                <a:spcPts val="685"/>
              </a:spcAft>
              <a:buNone/>
              <a:defRPr sz="3000" spc="-76" baseline="0">
                <a:latin typeface="Segoe UI Light" pitchFamily="34" charset="0"/>
              </a:defRPr>
            </a:lvl1pPr>
            <a:lvl2pPr marL="0" indent="0">
              <a:spcBef>
                <a:spcPts val="0"/>
              </a:spcBef>
              <a:spcAft>
                <a:spcPts val="305"/>
              </a:spcAft>
              <a:buNone/>
              <a:defRPr sz="1500" spc="-39" baseline="0"/>
            </a:lvl2pPr>
            <a:lvl3pPr marL="0" indent="0">
              <a:spcBef>
                <a:spcPts val="0"/>
              </a:spcBef>
              <a:spcAft>
                <a:spcPts val="305"/>
              </a:spcAft>
              <a:buNone/>
              <a:defRPr sz="1500"/>
            </a:lvl3pPr>
            <a:lvl4pPr marL="0" indent="0">
              <a:spcBef>
                <a:spcPts val="0"/>
              </a:spcBef>
              <a:spcAft>
                <a:spcPts val="305"/>
              </a:spcAft>
              <a:buNone/>
              <a:defRPr/>
            </a:lvl4pPr>
            <a:lvl5pPr marL="0" indent="0">
              <a:spcBef>
                <a:spcPts val="0"/>
              </a:spcBef>
              <a:spcAft>
                <a:spcPts val="305"/>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957548152"/>
      </p:ext>
    </p:extLst>
  </p:cSld>
  <p:clrMapOvr>
    <a:masterClrMapping/>
  </p:clrMapOvr>
  <p:transition>
    <p:fade/>
  </p:transition>
</p:sldLayout>
</file>

<file path=ppt/slideLayouts/slideLayout46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922"/>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228"/>
            <a:ext cx="8562872" cy="15004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32766450"/>
      </p:ext>
    </p:extLst>
  </p:cSld>
  <p:clrMapOvr>
    <a:masterClrMapping/>
  </p:clrMapOvr>
  <p:transition>
    <p:fade/>
  </p:transition>
</p:sldLayout>
</file>

<file path=ppt/slideLayouts/slideLayout4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8699" y="1086228"/>
            <a:ext cx="8562872" cy="150041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0958749"/>
      </p:ext>
    </p:extLst>
  </p:cSld>
  <p:clrMapOvr>
    <a:masterClrMapping/>
  </p:clrMapOvr>
  <p:transition>
    <p:fade/>
  </p:transition>
</p:sldLayout>
</file>

<file path=ppt/slideLayouts/slideLayout4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718651455"/>
      </p:ext>
    </p:extLst>
  </p:cSld>
  <p:clrMapOvr>
    <a:masterClrMapping/>
  </p:clrMapOvr>
  <p:transition>
    <p:fade/>
  </p:transition>
</p:sldLayout>
</file>

<file path=ppt/slideLayouts/slideLayout4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143203"/>
      </p:ext>
    </p:extLst>
  </p:cSld>
  <p:clrMapOvr>
    <a:masterClrMapping/>
  </p:clrMapOvr>
  <p:transition>
    <p:fade/>
  </p:transition>
</p:sldLayout>
</file>

<file path=ppt/slideLayouts/slideLayout466.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228"/>
            <a:ext cx="8562872"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1918578"/>
      </p:ext>
    </p:extLst>
  </p:cSld>
  <p:clrMapOvr>
    <a:masterClrMapping/>
  </p:clrMapOvr>
  <p:transition>
    <p:fade/>
  </p:transition>
</p:sldLayout>
</file>

<file path=ppt/slideLayouts/slideLayout467.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228"/>
            <a:ext cx="8562872"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566" y="4680616"/>
            <a:ext cx="9361489" cy="464488"/>
          </a:xfrm>
          <a:solidFill>
            <a:srgbClr val="FFFF99"/>
          </a:solidFill>
        </p:spPr>
        <p:txBody>
          <a:bodyPr wrap="square" lIns="110506" tIns="55259" rIns="110506" bIns="55259" anchor="b" anchorCtr="0">
            <a:noAutofit/>
          </a:bodyPr>
          <a:lstStyle>
            <a:lvl1pPr algn="r">
              <a:buFont typeface="Arial" pitchFamily="34" charset="0"/>
              <a:buNone/>
              <a:defRPr spc="-39"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771614611"/>
      </p:ext>
    </p:extLst>
  </p:cSld>
  <p:clrMapOvr>
    <a:masterClrMapping/>
  </p:clrMapOvr>
  <p:transition>
    <p:fade/>
  </p:transition>
</p:sldLayout>
</file>

<file path=ppt/slideLayouts/slideLayout468.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189"/>
            <a:ext cx="8562872" cy="710029"/>
          </a:xfrm>
        </p:spPr>
        <p:txBody>
          <a:bodyPr/>
          <a:lstStyle>
            <a:lvl1pPr marL="0" indent="0">
              <a:spcBef>
                <a:spcPts val="0"/>
              </a:spcBef>
              <a:spcAft>
                <a:spcPts val="685"/>
              </a:spcAft>
              <a:buNone/>
              <a:defRPr sz="3000" spc="-76" baseline="0">
                <a:latin typeface="Segoe UI Light" pitchFamily="34" charset="0"/>
              </a:defRPr>
            </a:lvl1pPr>
            <a:lvl2pPr marL="0" indent="0">
              <a:spcBef>
                <a:spcPts val="0"/>
              </a:spcBef>
              <a:spcAft>
                <a:spcPts val="305"/>
              </a:spcAft>
              <a:buNone/>
              <a:defRPr sz="1500" spc="-39" baseline="0"/>
            </a:lvl2pPr>
            <a:lvl3pPr marL="0" indent="0">
              <a:spcBef>
                <a:spcPts val="0"/>
              </a:spcBef>
              <a:spcAft>
                <a:spcPts val="305"/>
              </a:spcAft>
              <a:buNone/>
              <a:defRPr sz="1500"/>
            </a:lvl3pPr>
            <a:lvl4pPr marL="0" indent="0">
              <a:spcBef>
                <a:spcPts val="0"/>
              </a:spcBef>
              <a:spcAft>
                <a:spcPts val="305"/>
              </a:spcAft>
              <a:buNone/>
              <a:defRPr/>
            </a:lvl4pPr>
            <a:lvl5pPr marL="0" indent="0">
              <a:spcBef>
                <a:spcPts val="0"/>
              </a:spcBef>
              <a:spcAft>
                <a:spcPts val="305"/>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303479506"/>
      </p:ext>
    </p:extLst>
  </p:cSld>
  <p:clrMapOvr>
    <a:masterClrMapping/>
  </p:clrMapOvr>
  <p:transition>
    <p:fade/>
  </p:transition>
</p:sldLayout>
</file>

<file path=ppt/slideLayouts/slideLayout46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632"/>
            <a:ext cx="8562872" cy="150087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33294078"/>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359"/>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186"/>
            <a:ext cx="8562871"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748083693"/>
      </p:ext>
    </p:extLst>
  </p:cSld>
  <p:clrMapOvr>
    <a:masterClrMapping/>
  </p:clrMapOvr>
  <p:transition>
    <p:fade/>
  </p:transition>
</p:sldLayout>
</file>

<file path=ppt/slideLayouts/slideLayout4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8699" y="1086632"/>
            <a:ext cx="8562872" cy="1500874"/>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91952888"/>
      </p:ext>
    </p:extLst>
  </p:cSld>
  <p:clrMapOvr>
    <a:masterClrMapping/>
  </p:clrMapOvr>
  <p:transition>
    <p:fade/>
  </p:transition>
</p:sldLayout>
</file>

<file path=ppt/slideLayouts/slideLayout4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69998924"/>
      </p:ext>
    </p:extLst>
  </p:cSld>
  <p:clrMapOvr>
    <a:masterClrMapping/>
  </p:clrMapOvr>
  <p:transition>
    <p:fade/>
  </p:transition>
</p:sldLayout>
</file>

<file path=ppt/slideLayouts/slideLayout4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9264276"/>
      </p:ext>
    </p:extLst>
  </p:cSld>
  <p:clrMapOvr>
    <a:masterClrMapping/>
  </p:clrMapOvr>
  <p:transition>
    <p:fade/>
  </p:transition>
</p:sldLayout>
</file>

<file path=ppt/slideLayouts/slideLayout473.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632"/>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44130029"/>
      </p:ext>
    </p:extLst>
  </p:cSld>
  <p:clrMapOvr>
    <a:masterClrMapping/>
  </p:clrMapOvr>
  <p:transition>
    <p:fade/>
  </p:transition>
</p:sldLayout>
</file>

<file path=ppt/slideLayouts/slideLayout47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632"/>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477" y="4681322"/>
            <a:ext cx="9361489" cy="464487"/>
          </a:xfrm>
          <a:solidFill>
            <a:srgbClr val="FFFF99"/>
          </a:solidFill>
        </p:spPr>
        <p:txBody>
          <a:bodyPr wrap="square" lIns="111454" tIns="55734" rIns="111454" bIns="55734" anchor="b" anchorCtr="0">
            <a:noAutofit/>
          </a:bodyPr>
          <a:lstStyle>
            <a:lvl1pPr algn="r">
              <a:buFont typeface="Arial" pitchFamily="34" charset="0"/>
              <a:buNone/>
              <a:defRPr spc="-39"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019333368"/>
      </p:ext>
    </p:extLst>
  </p:cSld>
  <p:clrMapOvr>
    <a:masterClrMapping/>
  </p:clrMapOvr>
  <p:transition>
    <p:fade/>
  </p:transition>
</p:sldLayout>
</file>

<file path=ppt/slideLayouts/slideLayout475.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144"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144"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263483838"/>
      </p:ext>
    </p:extLst>
  </p:cSld>
  <p:clrMapOvr>
    <a:masterClrMapping/>
  </p:clrMapOvr>
  <p:transition>
    <p:fade/>
  </p:transition>
</p:sldLayout>
</file>

<file path=ppt/slideLayouts/slideLayout47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144"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144"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02429177"/>
      </p:ext>
    </p:extLst>
  </p:cSld>
  <p:clrMapOvr>
    <a:masterClrMapping/>
  </p:clrMapOvr>
  <p:transition>
    <p:fade/>
  </p:transition>
</p:sldLayout>
</file>

<file path=ppt/slideLayouts/slideLayout4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144"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24983422"/>
      </p:ext>
    </p:extLst>
  </p:cSld>
  <p:clrMapOvr>
    <a:masterClrMapping/>
  </p:clrMapOvr>
  <p:transition>
    <p:fade/>
  </p:transition>
</p:sldLayout>
</file>

<file path=ppt/slideLayouts/slideLayout4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296561383"/>
      </p:ext>
    </p:extLst>
  </p:cSld>
  <p:clrMapOvr>
    <a:masterClrMapping/>
  </p:clrMapOvr>
  <p:transition>
    <p:fade/>
  </p:transition>
</p:sldLayout>
</file>

<file path=ppt/slideLayouts/slideLayout4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2499371"/>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359"/>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271"/>
            <a:ext cx="8562871"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77647391"/>
      </p:ext>
    </p:extLst>
  </p:cSld>
  <p:clrMapOvr>
    <a:masterClrMapping/>
  </p:clrMapOvr>
  <p:transition>
    <p:fade/>
  </p:transition>
</p:sldLayout>
</file>

<file path=ppt/slideLayouts/slideLayout480.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144"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77341102"/>
      </p:ext>
    </p:extLst>
  </p:cSld>
  <p:clrMapOvr>
    <a:masterClrMapping/>
  </p:clrMapOvr>
  <p:transition>
    <p:fade/>
  </p:transition>
</p:sldLayout>
</file>

<file path=ppt/slideLayouts/slideLayout481.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144"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579" y="4681490"/>
            <a:ext cx="9361489" cy="464487"/>
          </a:xfrm>
          <a:solidFill>
            <a:srgbClr val="FFFF99"/>
          </a:solidFill>
        </p:spPr>
        <p:txBody>
          <a:bodyPr wrap="square" lIns="108081" tIns="53998" rIns="108081" bIns="53998"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102556660"/>
      </p:ext>
    </p:extLst>
  </p:cSld>
  <p:clrMapOvr>
    <a:masterClrMapping/>
  </p:clrMapOvr>
  <p:transition>
    <p:fade/>
  </p:transition>
</p:sldLayout>
</file>

<file path=ppt/slideLayouts/slideLayout482.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185"/>
            <a:ext cx="8562872" cy="713236"/>
          </a:xfrm>
        </p:spPr>
        <p:txBody>
          <a:bodyPr/>
          <a:lstStyle>
            <a:lvl1pPr marL="0" indent="0">
              <a:spcBef>
                <a:spcPts val="0"/>
              </a:spcBef>
              <a:spcAft>
                <a:spcPts val="685"/>
              </a:spcAft>
              <a:buNone/>
              <a:defRPr sz="3000" spc="-76" baseline="0">
                <a:latin typeface="Segoe UI Light" pitchFamily="34" charset="0"/>
              </a:defRPr>
            </a:lvl1pPr>
            <a:lvl2pPr marL="0" indent="0">
              <a:spcBef>
                <a:spcPts val="0"/>
              </a:spcBef>
              <a:spcAft>
                <a:spcPts val="305"/>
              </a:spcAft>
              <a:buNone/>
              <a:defRPr sz="1500" spc="-39" baseline="0"/>
            </a:lvl2pPr>
            <a:lvl3pPr marL="0" indent="0">
              <a:spcBef>
                <a:spcPts val="0"/>
              </a:spcBef>
              <a:spcAft>
                <a:spcPts val="305"/>
              </a:spcAft>
              <a:buNone/>
              <a:defRPr sz="1500"/>
            </a:lvl3pPr>
            <a:lvl4pPr marL="0" indent="0">
              <a:spcBef>
                <a:spcPts val="0"/>
              </a:spcBef>
              <a:spcAft>
                <a:spcPts val="305"/>
              </a:spcAft>
              <a:buNone/>
              <a:defRPr/>
            </a:lvl4pPr>
            <a:lvl5pPr marL="0" indent="0">
              <a:spcBef>
                <a:spcPts val="0"/>
              </a:spcBef>
              <a:spcAft>
                <a:spcPts val="305"/>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930787820"/>
      </p:ext>
    </p:extLst>
  </p:cSld>
  <p:clrMapOvr>
    <a:masterClrMapping/>
  </p:clrMapOvr>
  <p:transition>
    <p:fade/>
  </p:transition>
</p:sldLayout>
</file>

<file path=ppt/slideLayouts/slideLayout48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425"/>
            <a:ext cx="8562872" cy="150087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49349529"/>
      </p:ext>
    </p:extLst>
  </p:cSld>
  <p:clrMapOvr>
    <a:masterClrMapping/>
  </p:clrMapOvr>
  <p:transition>
    <p:fade/>
  </p:transition>
</p:sldLayout>
</file>

<file path=ppt/slideLayouts/slideLayout4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8699" y="1086425"/>
            <a:ext cx="8562872" cy="1500874"/>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29723885"/>
      </p:ext>
    </p:extLst>
  </p:cSld>
  <p:clrMapOvr>
    <a:masterClrMapping/>
  </p:clrMapOvr>
  <p:transition>
    <p:fade/>
  </p:transition>
</p:sldLayout>
</file>

<file path=ppt/slideLayouts/slideLayout4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712533263"/>
      </p:ext>
    </p:extLst>
  </p:cSld>
  <p:clrMapOvr>
    <a:masterClrMapping/>
  </p:clrMapOvr>
  <p:transition>
    <p:fade/>
  </p:transition>
</p:sldLayout>
</file>

<file path=ppt/slideLayouts/slideLayout4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806199"/>
      </p:ext>
    </p:extLst>
  </p:cSld>
  <p:clrMapOvr>
    <a:masterClrMapping/>
  </p:clrMapOvr>
  <p:transition>
    <p:fade/>
  </p:transition>
</p:sldLayout>
</file>

<file path=ppt/slideLayouts/slideLayout487.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425"/>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468958"/>
      </p:ext>
    </p:extLst>
  </p:cSld>
  <p:clrMapOvr>
    <a:masterClrMapping/>
  </p:clrMapOvr>
  <p:transition>
    <p:fade/>
  </p:transition>
</p:sldLayout>
</file>

<file path=ppt/slideLayouts/slideLayout488.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425"/>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372" y="4681088"/>
            <a:ext cx="9361489" cy="464487"/>
          </a:xfrm>
          <a:solidFill>
            <a:srgbClr val="FFFF99"/>
          </a:solidFill>
        </p:spPr>
        <p:txBody>
          <a:bodyPr wrap="square" lIns="112717" tIns="56365" rIns="112717" bIns="56365" anchor="b" anchorCtr="0">
            <a:noAutofit/>
          </a:bodyPr>
          <a:lstStyle>
            <a:lvl1pPr algn="r">
              <a:buFont typeface="Arial" pitchFamily="34" charset="0"/>
              <a:buNone/>
              <a:defRPr spc="-39"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35880426"/>
      </p:ext>
    </p:extLst>
  </p:cSld>
  <p:clrMapOvr>
    <a:masterClrMapping/>
  </p:clrMapOvr>
  <p:transition>
    <p:fade/>
  </p:transition>
</p:sldLayout>
</file>

<file path=ppt/slideLayouts/slideLayout489.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185"/>
            <a:ext cx="8562872" cy="713236"/>
          </a:xfrm>
        </p:spPr>
        <p:txBody>
          <a:bodyPr/>
          <a:lstStyle>
            <a:lvl1pPr marL="0" indent="0">
              <a:spcBef>
                <a:spcPts val="0"/>
              </a:spcBef>
              <a:spcAft>
                <a:spcPts val="685"/>
              </a:spcAft>
              <a:buNone/>
              <a:defRPr sz="3000" spc="-76" baseline="0">
                <a:latin typeface="Segoe UI Light" pitchFamily="34" charset="0"/>
              </a:defRPr>
            </a:lvl1pPr>
            <a:lvl2pPr marL="0" indent="0">
              <a:spcBef>
                <a:spcPts val="0"/>
              </a:spcBef>
              <a:spcAft>
                <a:spcPts val="305"/>
              </a:spcAft>
              <a:buNone/>
              <a:defRPr sz="1500" spc="-39" baseline="0"/>
            </a:lvl2pPr>
            <a:lvl3pPr marL="0" indent="0">
              <a:spcBef>
                <a:spcPts val="0"/>
              </a:spcBef>
              <a:spcAft>
                <a:spcPts val="305"/>
              </a:spcAft>
              <a:buNone/>
              <a:defRPr sz="1500"/>
            </a:lvl3pPr>
            <a:lvl4pPr marL="0" indent="0">
              <a:spcBef>
                <a:spcPts val="0"/>
              </a:spcBef>
              <a:spcAft>
                <a:spcPts val="305"/>
              </a:spcAft>
              <a:buNone/>
              <a:defRPr/>
            </a:lvl4pPr>
            <a:lvl5pPr marL="0" indent="0">
              <a:spcBef>
                <a:spcPts val="0"/>
              </a:spcBef>
              <a:spcAft>
                <a:spcPts val="305"/>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874664689"/>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00538" y="1086271"/>
            <a:ext cx="8562871"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09515060"/>
      </p:ext>
    </p:extLst>
  </p:cSld>
  <p:clrMapOvr>
    <a:masterClrMapping/>
  </p:clrMapOvr>
  <p:transition>
    <p:fade/>
  </p:transition>
</p:sldLayout>
</file>

<file path=ppt/slideLayouts/slideLayout49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404"/>
            <a:ext cx="8562872" cy="150087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50873763"/>
      </p:ext>
    </p:extLst>
  </p:cSld>
  <p:clrMapOvr>
    <a:masterClrMapping/>
  </p:clrMapOvr>
  <p:transition>
    <p:fade/>
  </p:transition>
</p:sldLayout>
</file>

<file path=ppt/slideLayouts/slideLayout4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8699" y="1086404"/>
            <a:ext cx="8562872" cy="1500874"/>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0983867"/>
      </p:ext>
    </p:extLst>
  </p:cSld>
  <p:clrMapOvr>
    <a:masterClrMapping/>
  </p:clrMapOvr>
  <p:transition>
    <p:fade/>
  </p:transition>
</p:sldLayout>
</file>

<file path=ppt/slideLayouts/slideLayout4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901757904"/>
      </p:ext>
    </p:extLst>
  </p:cSld>
  <p:clrMapOvr>
    <a:masterClrMapping/>
  </p:clrMapOvr>
  <p:transition>
    <p:fade/>
  </p:transition>
</p:sldLayout>
</file>

<file path=ppt/slideLayouts/slideLayout4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2750571"/>
      </p:ext>
    </p:extLst>
  </p:cSld>
  <p:clrMapOvr>
    <a:masterClrMapping/>
  </p:clrMapOvr>
  <p:transition>
    <p:fade/>
  </p:transition>
</p:sldLayout>
</file>

<file path=ppt/slideLayouts/slideLayout494.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404"/>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61470886"/>
      </p:ext>
    </p:extLst>
  </p:cSld>
  <p:clrMapOvr>
    <a:masterClrMapping/>
  </p:clrMapOvr>
  <p:transition>
    <p:fade/>
  </p:transition>
</p:sldLayout>
</file>

<file path=ppt/slideLayouts/slideLayout495.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404"/>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333" y="4681062"/>
            <a:ext cx="9361489" cy="464487"/>
          </a:xfrm>
          <a:solidFill>
            <a:srgbClr val="FFFF99"/>
          </a:solidFill>
        </p:spPr>
        <p:txBody>
          <a:bodyPr wrap="square" lIns="113627" tIns="56814" rIns="113627" bIns="56814" anchor="b" anchorCtr="0">
            <a:noAutofit/>
          </a:bodyPr>
          <a:lstStyle>
            <a:lvl1pPr algn="r">
              <a:buFont typeface="Arial" pitchFamily="34" charset="0"/>
              <a:buNone/>
              <a:defRPr spc="-39"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551261322"/>
      </p:ext>
    </p:extLst>
  </p:cSld>
  <p:clrMapOvr>
    <a:masterClrMapping/>
  </p:clrMapOvr>
  <p:transition>
    <p:fade/>
  </p:transition>
</p:sldLayout>
</file>

<file path=ppt/slideLayouts/slideLayout496.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25"/>
            <a:ext cx="8562872" cy="56802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189"/>
            <a:ext cx="8562872" cy="710029"/>
          </a:xfrm>
        </p:spPr>
        <p:txBody>
          <a:bodyPr/>
          <a:lstStyle>
            <a:lvl1pPr marL="0" indent="0">
              <a:spcBef>
                <a:spcPts val="0"/>
              </a:spcBef>
              <a:spcAft>
                <a:spcPts val="675"/>
              </a:spcAft>
              <a:buNone/>
              <a:defRPr sz="3000" spc="-75" baseline="0">
                <a:latin typeface="Segoe UI Light" pitchFamily="34" charset="0"/>
              </a:defRPr>
            </a:lvl1pPr>
            <a:lvl2pPr marL="0" indent="0">
              <a:spcBef>
                <a:spcPts val="0"/>
              </a:spcBef>
              <a:spcAft>
                <a:spcPts val="300"/>
              </a:spcAft>
              <a:buNone/>
              <a:defRPr sz="1500" spc="-38" baseline="0"/>
            </a:lvl2pPr>
            <a:lvl3pPr marL="0" indent="0">
              <a:spcBef>
                <a:spcPts val="0"/>
              </a:spcBef>
              <a:spcAft>
                <a:spcPts val="300"/>
              </a:spcAft>
              <a:buNone/>
              <a:defRPr sz="1500"/>
            </a:lvl3pPr>
            <a:lvl4pPr marL="0" indent="0">
              <a:spcBef>
                <a:spcPts val="0"/>
              </a:spcBef>
              <a:spcAft>
                <a:spcPts val="300"/>
              </a:spcAft>
              <a:buNone/>
              <a:defRPr/>
            </a:lvl4pPr>
            <a:lvl5pPr marL="0" indent="0">
              <a:spcBef>
                <a:spcPts val="0"/>
              </a:spcBef>
              <a:spcAft>
                <a:spcPts val="300"/>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779672514"/>
      </p:ext>
    </p:extLst>
  </p:cSld>
  <p:clrMapOvr>
    <a:masterClrMapping/>
  </p:clrMapOvr>
  <p:transition>
    <p:fade/>
  </p:transition>
</p:sldLayout>
</file>

<file path=ppt/slideLayouts/slideLayout49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25"/>
            <a:ext cx="8562872" cy="56802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334"/>
            <a:ext cx="8562872" cy="150087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43193154"/>
      </p:ext>
    </p:extLst>
  </p:cSld>
  <p:clrMapOvr>
    <a:masterClrMapping/>
  </p:clrMapOvr>
  <p:transition>
    <p:fade/>
  </p:transition>
</p:sldLayout>
</file>

<file path=ppt/slideLayouts/slideLayout4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8699" y="1086334"/>
            <a:ext cx="8562872" cy="1500874"/>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27741632"/>
      </p:ext>
    </p:extLst>
  </p:cSld>
  <p:clrMapOvr>
    <a:masterClrMapping/>
  </p:clrMapOvr>
  <p:transition>
    <p:fade/>
  </p:transition>
</p:sldLayout>
</file>

<file path=ppt/slideLayouts/slideLayout4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73191667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68075" y="207618"/>
            <a:ext cx="8425340" cy="857513"/>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77" y="1152741"/>
            <a:ext cx="4136283" cy="479971"/>
          </a:xfrm>
        </p:spPr>
        <p:txBody>
          <a:bodyPr anchor="b"/>
          <a:lstStyle>
            <a:lvl1pPr marL="0" indent="0">
              <a:buNone/>
              <a:defRPr sz="2500" b="1"/>
            </a:lvl1pPr>
            <a:lvl2pPr marL="394679" indent="0">
              <a:buNone/>
              <a:defRPr sz="1900" b="1"/>
            </a:lvl2pPr>
            <a:lvl3pPr marL="789360" indent="0">
              <a:buNone/>
              <a:defRPr sz="1800" b="1"/>
            </a:lvl3pPr>
            <a:lvl4pPr marL="1184052" indent="0">
              <a:buNone/>
              <a:defRPr sz="1600" b="1"/>
            </a:lvl4pPr>
            <a:lvl5pPr marL="1578742" indent="0">
              <a:buNone/>
              <a:defRPr sz="1600" b="1"/>
            </a:lvl5pPr>
            <a:lvl6pPr marL="1973465" indent="0">
              <a:buNone/>
              <a:defRPr sz="1600" b="1"/>
            </a:lvl6pPr>
            <a:lvl7pPr marL="2368132" indent="0">
              <a:buNone/>
              <a:defRPr sz="1600" b="1"/>
            </a:lvl7pPr>
            <a:lvl8pPr marL="2762775" indent="0">
              <a:buNone/>
              <a:defRPr sz="1600" b="1"/>
            </a:lvl8pPr>
            <a:lvl9pPr marL="3157475"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68077" y="1632555"/>
            <a:ext cx="4136283" cy="2964380"/>
          </a:xfrm>
        </p:spPr>
        <p:txBody>
          <a:bodyPr/>
          <a:lstStyle>
            <a:lvl1pPr>
              <a:defRPr sz="25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755539" y="1152741"/>
            <a:ext cx="4137908" cy="479971"/>
          </a:xfrm>
        </p:spPr>
        <p:txBody>
          <a:bodyPr anchor="b"/>
          <a:lstStyle>
            <a:lvl1pPr marL="0" indent="0">
              <a:buNone/>
              <a:defRPr sz="2500" b="1"/>
            </a:lvl1pPr>
            <a:lvl2pPr marL="394679" indent="0">
              <a:buNone/>
              <a:defRPr sz="1900" b="1"/>
            </a:lvl2pPr>
            <a:lvl3pPr marL="789360" indent="0">
              <a:buNone/>
              <a:defRPr sz="1800" b="1"/>
            </a:lvl3pPr>
            <a:lvl4pPr marL="1184052" indent="0">
              <a:buNone/>
              <a:defRPr sz="1600" b="1"/>
            </a:lvl4pPr>
            <a:lvl5pPr marL="1578742" indent="0">
              <a:buNone/>
              <a:defRPr sz="1600" b="1"/>
            </a:lvl5pPr>
            <a:lvl6pPr marL="1973465" indent="0">
              <a:buNone/>
              <a:defRPr sz="1600" b="1"/>
            </a:lvl6pPr>
            <a:lvl7pPr marL="2368132" indent="0">
              <a:buNone/>
              <a:defRPr sz="1600" b="1"/>
            </a:lvl7pPr>
            <a:lvl8pPr marL="2762775" indent="0">
              <a:buNone/>
              <a:defRPr sz="1600" b="1"/>
            </a:lvl8pPr>
            <a:lvl9pPr marL="3157475"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755539" y="1632555"/>
            <a:ext cx="4137908" cy="2964380"/>
          </a:xfrm>
        </p:spPr>
        <p:txBody>
          <a:bodyPr/>
          <a:lstStyle>
            <a:lvl1pPr>
              <a:defRPr sz="25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8480645-E128-45E1-A79B-86611C01206A}" type="datetimeFigureOut">
              <a:rPr lang="zh-CN" altLang="en-US" smtClean="0"/>
              <a:t>2013/11/23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2DA5CD0-CDDD-4779-95C1-AA8395A162E7}" type="slidenum">
              <a:rPr lang="zh-CN" altLang="en-US" smtClean="0"/>
              <a:t>‹#›</a:t>
            </a:fld>
            <a:endParaRPr lang="zh-CN" altLang="en-US"/>
          </a:p>
        </p:txBody>
      </p:sp>
    </p:spTree>
    <p:extLst>
      <p:ext uri="{BB962C8B-B14F-4D97-AF65-F5344CB8AC3E}">
        <p14:creationId xmlns:p14="http://schemas.microsoft.com/office/powerpoint/2010/main" val="12222582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823211410"/>
      </p:ext>
    </p:extLst>
  </p:cSld>
  <p:clrMapOvr>
    <a:masterClrMapping/>
  </p:clrMapOvr>
  <p:transition>
    <p:fade/>
  </p:transition>
</p:sldLayout>
</file>

<file path=ppt/slideLayouts/slideLayout5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4036446"/>
      </p:ext>
    </p:extLst>
  </p:cSld>
  <p:clrMapOvr>
    <a:masterClrMapping/>
  </p:clrMapOvr>
  <p:transition>
    <p:fade/>
  </p:transition>
</p:sldLayout>
</file>

<file path=ppt/slideLayouts/slideLayout501.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334"/>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2290941"/>
      </p:ext>
    </p:extLst>
  </p:cSld>
  <p:clrMapOvr>
    <a:masterClrMapping/>
  </p:clrMapOvr>
  <p:transition>
    <p:fade/>
  </p:transition>
</p:sldLayout>
</file>

<file path=ppt/slideLayouts/slideLayout50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334"/>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03" y="4680847"/>
            <a:ext cx="9361489" cy="464487"/>
          </a:xfrm>
          <a:solidFill>
            <a:srgbClr val="FFFF99"/>
          </a:solidFill>
        </p:spPr>
        <p:txBody>
          <a:bodyPr wrap="square" lIns="112129" tIns="56067" rIns="112129" bIns="56067" anchor="b" anchorCtr="0">
            <a:noAutofit/>
          </a:bodyPr>
          <a:lstStyle>
            <a:lvl1pPr algn="r">
              <a:buFont typeface="Arial" pitchFamily="34" charset="0"/>
              <a:buNone/>
              <a:defRPr spc="-38"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676937327"/>
      </p:ext>
    </p:extLst>
  </p:cSld>
  <p:clrMapOvr>
    <a:masterClrMapping/>
  </p:clrMapOvr>
  <p:transition>
    <p:fade/>
  </p:transition>
</p:sldLayout>
</file>

<file path=ppt/slideLayouts/slideLayout50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02133" y="1598313"/>
            <a:ext cx="7957265" cy="1102860"/>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04223" y="2915550"/>
            <a:ext cx="6553042" cy="1314856"/>
          </a:xfrm>
        </p:spPr>
        <p:txBody>
          <a:bodyPr/>
          <a:lstStyle>
            <a:lvl1pPr marL="0" indent="0" algn="ctr">
              <a:buNone/>
              <a:defRPr>
                <a:solidFill>
                  <a:schemeClr val="tx1">
                    <a:tint val="75000"/>
                  </a:schemeClr>
                </a:solidFill>
              </a:defRPr>
            </a:lvl1pPr>
            <a:lvl2pPr marL="424531" indent="0" algn="ctr">
              <a:buNone/>
              <a:defRPr>
                <a:solidFill>
                  <a:schemeClr val="tx1">
                    <a:tint val="75000"/>
                  </a:schemeClr>
                </a:solidFill>
              </a:defRPr>
            </a:lvl2pPr>
            <a:lvl3pPr marL="849083" indent="0" algn="ctr">
              <a:buNone/>
              <a:defRPr>
                <a:solidFill>
                  <a:schemeClr val="tx1">
                    <a:tint val="75000"/>
                  </a:schemeClr>
                </a:solidFill>
              </a:defRPr>
            </a:lvl3pPr>
            <a:lvl4pPr marL="1273618" indent="0" algn="ctr">
              <a:buNone/>
              <a:defRPr>
                <a:solidFill>
                  <a:schemeClr val="tx1">
                    <a:tint val="75000"/>
                  </a:schemeClr>
                </a:solidFill>
              </a:defRPr>
            </a:lvl4pPr>
            <a:lvl5pPr marL="1698166" indent="0" algn="ctr">
              <a:buNone/>
              <a:defRPr>
                <a:solidFill>
                  <a:schemeClr val="tx1">
                    <a:tint val="75000"/>
                  </a:schemeClr>
                </a:solidFill>
              </a:defRPr>
            </a:lvl5pPr>
            <a:lvl6pPr marL="2122722" indent="0" algn="ctr">
              <a:buNone/>
              <a:defRPr>
                <a:solidFill>
                  <a:schemeClr val="tx1">
                    <a:tint val="75000"/>
                  </a:schemeClr>
                </a:solidFill>
              </a:defRPr>
            </a:lvl6pPr>
            <a:lvl7pPr marL="2547267" indent="0" algn="ctr">
              <a:buNone/>
              <a:defRPr>
                <a:solidFill>
                  <a:schemeClr val="tx1">
                    <a:tint val="75000"/>
                  </a:schemeClr>
                </a:solidFill>
              </a:defRPr>
            </a:lvl7pPr>
            <a:lvl8pPr marL="2971809" indent="0" algn="ctr">
              <a:buNone/>
              <a:defRPr>
                <a:solidFill>
                  <a:schemeClr val="tx1">
                    <a:tint val="75000"/>
                  </a:schemeClr>
                </a:solidFill>
              </a:defRPr>
            </a:lvl8pPr>
            <a:lvl9pPr marL="3396357"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363076"/>
      </p:ext>
    </p:extLst>
  </p:cSld>
  <p:clrMapOvr>
    <a:masterClrMapping/>
  </p:clrMapOvr>
</p:sldLayout>
</file>

<file path=ppt/slideLayouts/slideLayout50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6425536"/>
      </p:ext>
    </p:extLst>
  </p:cSld>
  <p:clrMapOvr>
    <a:masterClrMapping/>
  </p:clrMapOvr>
</p:sldLayout>
</file>

<file path=ppt/slideLayouts/slideLayout50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39495" y="3306196"/>
            <a:ext cx="7957265"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39495" y="2181519"/>
            <a:ext cx="7957265" cy="1125488"/>
          </a:xfrm>
        </p:spPr>
        <p:txBody>
          <a:bodyPr anchor="b"/>
          <a:lstStyle>
            <a:lvl1pPr marL="0" indent="0">
              <a:buNone/>
              <a:defRPr sz="2000">
                <a:solidFill>
                  <a:schemeClr val="tx1">
                    <a:tint val="75000"/>
                  </a:schemeClr>
                </a:solidFill>
              </a:defRPr>
            </a:lvl1pPr>
            <a:lvl2pPr marL="424531" indent="0">
              <a:buNone/>
              <a:defRPr sz="1800">
                <a:solidFill>
                  <a:schemeClr val="tx1">
                    <a:tint val="75000"/>
                  </a:schemeClr>
                </a:solidFill>
              </a:defRPr>
            </a:lvl2pPr>
            <a:lvl3pPr marL="849083" indent="0">
              <a:buNone/>
              <a:defRPr sz="1600">
                <a:solidFill>
                  <a:schemeClr val="tx1">
                    <a:tint val="75000"/>
                  </a:schemeClr>
                </a:solidFill>
              </a:defRPr>
            </a:lvl3pPr>
            <a:lvl4pPr marL="1273618" indent="0">
              <a:buNone/>
              <a:defRPr sz="1400">
                <a:solidFill>
                  <a:schemeClr val="tx1">
                    <a:tint val="75000"/>
                  </a:schemeClr>
                </a:solidFill>
              </a:defRPr>
            </a:lvl4pPr>
            <a:lvl5pPr marL="1698166" indent="0">
              <a:buNone/>
              <a:defRPr sz="1400">
                <a:solidFill>
                  <a:schemeClr val="tx1">
                    <a:tint val="75000"/>
                  </a:schemeClr>
                </a:solidFill>
              </a:defRPr>
            </a:lvl5pPr>
            <a:lvl6pPr marL="2122722" indent="0">
              <a:buNone/>
              <a:defRPr sz="1400">
                <a:solidFill>
                  <a:schemeClr val="tx1">
                    <a:tint val="75000"/>
                  </a:schemeClr>
                </a:solidFill>
              </a:defRPr>
            </a:lvl6pPr>
            <a:lvl7pPr marL="2547267" indent="0">
              <a:buNone/>
              <a:defRPr sz="1400">
                <a:solidFill>
                  <a:schemeClr val="tx1">
                    <a:tint val="75000"/>
                  </a:schemeClr>
                </a:solidFill>
              </a:defRPr>
            </a:lvl7pPr>
            <a:lvl8pPr marL="2971809" indent="0">
              <a:buNone/>
              <a:defRPr sz="1400">
                <a:solidFill>
                  <a:schemeClr val="tx1">
                    <a:tint val="75000"/>
                  </a:schemeClr>
                </a:solidFill>
              </a:defRPr>
            </a:lvl8pPr>
            <a:lvl9pPr marL="3396357"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6716597"/>
      </p:ext>
    </p:extLst>
  </p:cSld>
  <p:clrMapOvr>
    <a:masterClrMapping/>
  </p:clrMapOvr>
</p:sldLayout>
</file>

<file path=ppt/slideLayouts/slideLayout50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096" y="900391"/>
            <a:ext cx="4134657"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58778" y="900391"/>
            <a:ext cx="4134657"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7954936"/>
      </p:ext>
    </p:extLst>
  </p:cSld>
  <p:clrMapOvr>
    <a:masterClrMapping/>
  </p:clrMapOvr>
</p:sldLayout>
</file>

<file path=ppt/slideLayouts/slideLayout50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68096" y="206280"/>
            <a:ext cx="8425339" cy="857514"/>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74" y="1151690"/>
            <a:ext cx="4136283" cy="479970"/>
          </a:xfrm>
        </p:spPr>
        <p:txBody>
          <a:bodyPr anchor="b"/>
          <a:lstStyle>
            <a:lvl1pPr marL="0" indent="0">
              <a:buNone/>
              <a:defRPr sz="2400" b="1"/>
            </a:lvl1pPr>
            <a:lvl2pPr marL="424531" indent="0">
              <a:buNone/>
              <a:defRPr sz="2000" b="1"/>
            </a:lvl2pPr>
            <a:lvl3pPr marL="849083" indent="0">
              <a:buNone/>
              <a:defRPr sz="1800" b="1"/>
            </a:lvl3pPr>
            <a:lvl4pPr marL="1273618" indent="0">
              <a:buNone/>
              <a:defRPr sz="1600" b="1"/>
            </a:lvl4pPr>
            <a:lvl5pPr marL="1698166" indent="0">
              <a:buNone/>
              <a:defRPr sz="1600" b="1"/>
            </a:lvl5pPr>
            <a:lvl6pPr marL="2122722" indent="0">
              <a:buNone/>
              <a:defRPr sz="1600" b="1"/>
            </a:lvl6pPr>
            <a:lvl7pPr marL="2547267" indent="0">
              <a:buNone/>
              <a:defRPr sz="1600" b="1"/>
            </a:lvl7pPr>
            <a:lvl8pPr marL="2971809" indent="0">
              <a:buNone/>
              <a:defRPr sz="1600" b="1"/>
            </a:lvl8pPr>
            <a:lvl9pPr marL="3396357"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68074" y="1632766"/>
            <a:ext cx="4136283"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755514" y="1151690"/>
            <a:ext cx="4137908" cy="479970"/>
          </a:xfrm>
        </p:spPr>
        <p:txBody>
          <a:bodyPr anchor="b"/>
          <a:lstStyle>
            <a:lvl1pPr marL="0" indent="0">
              <a:buNone/>
              <a:defRPr sz="2400" b="1"/>
            </a:lvl1pPr>
            <a:lvl2pPr marL="424531" indent="0">
              <a:buNone/>
              <a:defRPr sz="2000" b="1"/>
            </a:lvl2pPr>
            <a:lvl3pPr marL="849083" indent="0">
              <a:buNone/>
              <a:defRPr sz="1800" b="1"/>
            </a:lvl3pPr>
            <a:lvl4pPr marL="1273618" indent="0">
              <a:buNone/>
              <a:defRPr sz="1600" b="1"/>
            </a:lvl4pPr>
            <a:lvl5pPr marL="1698166" indent="0">
              <a:buNone/>
              <a:defRPr sz="1600" b="1"/>
            </a:lvl5pPr>
            <a:lvl6pPr marL="2122722" indent="0">
              <a:buNone/>
              <a:defRPr sz="1600" b="1"/>
            </a:lvl6pPr>
            <a:lvl7pPr marL="2547267" indent="0">
              <a:buNone/>
              <a:defRPr sz="1600" b="1"/>
            </a:lvl7pPr>
            <a:lvl8pPr marL="2971809" indent="0">
              <a:buNone/>
              <a:defRPr sz="1600" b="1"/>
            </a:lvl8pPr>
            <a:lvl9pPr marL="3396357"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755514" y="1632766"/>
            <a:ext cx="413790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1683889"/>
      </p:ext>
    </p:extLst>
  </p:cSld>
  <p:clrMapOvr>
    <a:masterClrMapping/>
  </p:clrMapOvr>
</p:sldLayout>
</file>

<file path=ppt/slideLayouts/slideLayout50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8200012"/>
      </p:ext>
    </p:extLst>
  </p:cSld>
  <p:clrMapOvr>
    <a:masterClrMapping/>
  </p:clrMapOvr>
</p:sldLayout>
</file>

<file path=ppt/slideLayouts/slideLayout50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257991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35562679"/>
      </p:ext>
    </p:extLst>
  </p:cSld>
  <p:clrMapOvr>
    <a:masterClrMapping/>
  </p:clrMapOvr>
  <p:transition>
    <p:fade/>
  </p:transition>
</p:sldLayout>
</file>

<file path=ppt/slideLayouts/slideLayout5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8801" y="205115"/>
            <a:ext cx="3079865"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660082" y="205231"/>
            <a:ext cx="5233332"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8801" y="1077774"/>
            <a:ext cx="3079865" cy="3519383"/>
          </a:xfrm>
        </p:spPr>
        <p:txBody>
          <a:bodyPr/>
          <a:lstStyle>
            <a:lvl1pPr marL="0" indent="0">
              <a:buNone/>
              <a:defRPr sz="1400"/>
            </a:lvl1pPr>
            <a:lvl2pPr marL="424531" indent="0">
              <a:buNone/>
              <a:defRPr sz="1200"/>
            </a:lvl2pPr>
            <a:lvl3pPr marL="849083" indent="0">
              <a:buNone/>
              <a:defRPr sz="1000"/>
            </a:lvl3pPr>
            <a:lvl4pPr marL="1273618" indent="0">
              <a:buNone/>
              <a:defRPr sz="900"/>
            </a:lvl4pPr>
            <a:lvl5pPr marL="1698166" indent="0">
              <a:buNone/>
              <a:defRPr sz="900"/>
            </a:lvl5pPr>
            <a:lvl6pPr marL="2122722" indent="0">
              <a:buNone/>
              <a:defRPr sz="900"/>
            </a:lvl6pPr>
            <a:lvl7pPr marL="2547267" indent="0">
              <a:buNone/>
              <a:defRPr sz="900"/>
            </a:lvl7pPr>
            <a:lvl8pPr marL="2971809" indent="0">
              <a:buNone/>
              <a:defRPr sz="900"/>
            </a:lvl8pPr>
            <a:lvl9pPr marL="3396357"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9072489"/>
      </p:ext>
    </p:extLst>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834917" y="3602492"/>
            <a:ext cx="5616893"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834917" y="460402"/>
            <a:ext cx="5616893" cy="3087053"/>
          </a:xfrm>
        </p:spPr>
        <p:txBody>
          <a:bodyPr/>
          <a:lstStyle>
            <a:lvl1pPr marL="0" indent="0">
              <a:buNone/>
              <a:defRPr sz="3200"/>
            </a:lvl1pPr>
            <a:lvl2pPr marL="424531" indent="0">
              <a:buNone/>
              <a:defRPr sz="2800"/>
            </a:lvl2pPr>
            <a:lvl3pPr marL="849083" indent="0">
              <a:buNone/>
              <a:defRPr sz="2400"/>
            </a:lvl3pPr>
            <a:lvl4pPr marL="1273618" indent="0">
              <a:buNone/>
              <a:defRPr sz="2000"/>
            </a:lvl4pPr>
            <a:lvl5pPr marL="1698166" indent="0">
              <a:buNone/>
              <a:defRPr sz="2000"/>
            </a:lvl5pPr>
            <a:lvl6pPr marL="2122722" indent="0">
              <a:buNone/>
              <a:defRPr sz="2000"/>
            </a:lvl6pPr>
            <a:lvl7pPr marL="2547267" indent="0">
              <a:buNone/>
              <a:defRPr sz="2000"/>
            </a:lvl7pPr>
            <a:lvl8pPr marL="2971809" indent="0">
              <a:buNone/>
              <a:defRPr sz="2000"/>
            </a:lvl8pPr>
            <a:lvl9pPr marL="3396357" indent="0">
              <a:buNone/>
              <a:defRPr sz="2000"/>
            </a:lvl9pPr>
          </a:lstStyle>
          <a:p>
            <a:endParaRPr lang="zh-CN" altLang="en-US"/>
          </a:p>
        </p:txBody>
      </p:sp>
      <p:sp>
        <p:nvSpPr>
          <p:cNvPr id="4" name="文本占位符 3"/>
          <p:cNvSpPr>
            <a:spLocks noGrp="1"/>
          </p:cNvSpPr>
          <p:nvPr>
            <p:ph type="body" sz="half" idx="2"/>
          </p:nvPr>
        </p:nvSpPr>
        <p:spPr>
          <a:xfrm>
            <a:off x="1834917" y="4028104"/>
            <a:ext cx="5616893" cy="603833"/>
          </a:xfrm>
        </p:spPr>
        <p:txBody>
          <a:bodyPr/>
          <a:lstStyle>
            <a:lvl1pPr marL="0" indent="0">
              <a:buNone/>
              <a:defRPr sz="1400"/>
            </a:lvl1pPr>
            <a:lvl2pPr marL="424531" indent="0">
              <a:buNone/>
              <a:defRPr sz="1200"/>
            </a:lvl2pPr>
            <a:lvl3pPr marL="849083" indent="0">
              <a:buNone/>
              <a:defRPr sz="1000"/>
            </a:lvl3pPr>
            <a:lvl4pPr marL="1273618" indent="0">
              <a:buNone/>
              <a:defRPr sz="900"/>
            </a:lvl4pPr>
            <a:lvl5pPr marL="1698166" indent="0">
              <a:buNone/>
              <a:defRPr sz="900"/>
            </a:lvl5pPr>
            <a:lvl6pPr marL="2122722" indent="0">
              <a:buNone/>
              <a:defRPr sz="900"/>
            </a:lvl6pPr>
            <a:lvl7pPr marL="2547267" indent="0">
              <a:buNone/>
              <a:defRPr sz="900"/>
            </a:lvl7pPr>
            <a:lvl8pPr marL="2971809" indent="0">
              <a:buNone/>
              <a:defRPr sz="900"/>
            </a:lvl8pPr>
            <a:lvl9pPr marL="3396357"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7301473"/>
      </p:ext>
    </p:extLst>
  </p:cSld>
  <p:clrMapOvr>
    <a:masterClrMapping/>
  </p:clrMapOvr>
</p:sldLayout>
</file>

<file path=ppt/slideLayouts/slideLayout5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7387879"/>
      </p:ext>
    </p:extLst>
  </p:cSld>
  <p:clrMapOvr>
    <a:masterClrMapping/>
  </p:clrMapOvr>
</p:sldLayout>
</file>

<file path=ppt/slideLayouts/slideLayout5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7092" y="155952"/>
            <a:ext cx="2106335" cy="329309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074" y="155952"/>
            <a:ext cx="6162980" cy="329309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1900261"/>
      </p:ext>
    </p:extLst>
  </p:cSld>
  <p:clrMapOvr>
    <a:masterClrMapping/>
  </p:clrMapOvr>
</p:sldLayout>
</file>

<file path=ppt/slideLayouts/slideLayout514.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8887" y="172143"/>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887"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098589155"/>
      </p:ext>
    </p:extLst>
  </p:cSld>
  <p:clrMapOvr>
    <a:masterClrMapping/>
  </p:clrMapOvr>
  <p:transition>
    <p:fade/>
  </p:transition>
</p:sldLayout>
</file>

<file path=ppt/slideLayouts/slideLayout51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8887" y="172143"/>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887" y="1086217"/>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7810215"/>
      </p:ext>
    </p:extLst>
  </p:cSld>
  <p:clrMapOvr>
    <a:masterClrMapping/>
  </p:clrMapOvr>
  <p:transition>
    <p:fade/>
  </p:transition>
</p:sldLayout>
</file>

<file path=ppt/slideLayouts/slideLayout5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8887" y="1086217"/>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91570923"/>
      </p:ext>
    </p:extLst>
  </p:cSld>
  <p:clrMapOvr>
    <a:masterClrMapping/>
  </p:clrMapOvr>
  <p:transition>
    <p:fade/>
  </p:transition>
</p:sldLayout>
</file>

<file path=ppt/slideLayouts/slideLayout5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561714658"/>
      </p:ext>
    </p:extLst>
  </p:cSld>
  <p:clrMapOvr>
    <a:masterClrMapping/>
  </p:clrMapOvr>
  <p:transition>
    <p:fade/>
  </p:transition>
</p:sldLayout>
</file>

<file path=ppt/slideLayouts/slideLayout5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15112282"/>
      </p:ext>
    </p:extLst>
  </p:cSld>
  <p:clrMapOvr>
    <a:masterClrMapping/>
  </p:clrMapOvr>
  <p:transition>
    <p:fade/>
  </p:transition>
</p:sldLayout>
</file>

<file path=ppt/slideLayouts/slideLayout519.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887" y="1086217"/>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9242626"/>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71"/>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23475682"/>
      </p:ext>
    </p:extLst>
  </p:cSld>
  <p:clrMapOvr>
    <a:masterClrMapping/>
  </p:clrMapOvr>
  <p:transition>
    <p:fade/>
  </p:transition>
</p:sldLayout>
</file>

<file path=ppt/slideLayouts/slideLayout520.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887" y="1086217"/>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322" y="4681186"/>
            <a:ext cx="9361489" cy="464487"/>
          </a:xfrm>
          <a:solidFill>
            <a:srgbClr val="FFFF99"/>
          </a:solidFill>
        </p:spPr>
        <p:txBody>
          <a:bodyPr wrap="square" lIns="110103" tIns="55009" rIns="110103" bIns="55009"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951496735"/>
      </p:ext>
    </p:extLst>
  </p:cSld>
  <p:clrMapOvr>
    <a:masterClrMapping/>
  </p:clrMapOvr>
  <p:transition>
    <p:fade/>
  </p:transition>
</p:sldLayout>
</file>

<file path=ppt/slideLayouts/slideLayout521.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8887"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887"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255903954"/>
      </p:ext>
    </p:extLst>
  </p:cSld>
  <p:clrMapOvr>
    <a:masterClrMapping/>
  </p:clrMapOvr>
  <p:transition>
    <p:fade/>
  </p:transition>
</p:sldLayout>
</file>

<file path=ppt/slideLayouts/slideLayout52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8887"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887"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8228779"/>
      </p:ext>
    </p:extLst>
  </p:cSld>
  <p:clrMapOvr>
    <a:masterClrMapping/>
  </p:clrMapOvr>
  <p:transition>
    <p:fade/>
  </p:transition>
</p:sldLayout>
</file>

<file path=ppt/slideLayouts/slideLayout5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8887"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2868797"/>
      </p:ext>
    </p:extLst>
  </p:cSld>
  <p:clrMapOvr>
    <a:masterClrMapping/>
  </p:clrMapOvr>
  <p:transition>
    <p:fade/>
  </p:transition>
</p:sldLayout>
</file>

<file path=ppt/slideLayouts/slideLayout5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818130337"/>
      </p:ext>
    </p:extLst>
  </p:cSld>
  <p:clrMapOvr>
    <a:masterClrMapping/>
  </p:clrMapOvr>
  <p:transition>
    <p:fade/>
  </p:transition>
</p:sldLayout>
</file>

<file path=ppt/slideLayouts/slideLayout5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2394728"/>
      </p:ext>
    </p:extLst>
  </p:cSld>
  <p:clrMapOvr>
    <a:masterClrMapping/>
  </p:clrMapOvr>
  <p:transition>
    <p:fade/>
  </p:transition>
</p:sldLayout>
</file>

<file path=ppt/slideLayouts/slideLayout526.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887"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33162951"/>
      </p:ext>
    </p:extLst>
  </p:cSld>
  <p:clrMapOvr>
    <a:masterClrMapping/>
  </p:clrMapOvr>
  <p:transition>
    <p:fade/>
  </p:transition>
</p:sldLayout>
</file>

<file path=ppt/slideLayouts/slideLayout527.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887"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322" y="4681268"/>
            <a:ext cx="9361489" cy="464487"/>
          </a:xfrm>
          <a:solidFill>
            <a:srgbClr val="FFFF99"/>
          </a:solidFill>
        </p:spPr>
        <p:txBody>
          <a:bodyPr wrap="square" lIns="110103" tIns="55009" rIns="110103" bIns="55009"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181744256"/>
      </p:ext>
    </p:extLst>
  </p:cSld>
  <p:clrMapOvr>
    <a:masterClrMapping/>
  </p:clrMapOvr>
  <p:transition>
    <p:fade/>
  </p:transition>
</p:sldLayout>
</file>

<file path=ppt/slideLayouts/slideLayout528.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531" y="171855"/>
            <a:ext cx="8562871"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1" y="1086185"/>
            <a:ext cx="8562871" cy="713016"/>
          </a:xfrm>
        </p:spPr>
        <p:txBody>
          <a:bodyPr/>
          <a:lstStyle>
            <a:lvl1pPr marL="0" indent="0">
              <a:spcBef>
                <a:spcPts val="0"/>
              </a:spcBef>
              <a:spcAft>
                <a:spcPts val="685"/>
              </a:spcAft>
              <a:buNone/>
              <a:defRPr sz="3000" spc="-76" baseline="0">
                <a:latin typeface="Segoe UI Light" pitchFamily="34" charset="0"/>
              </a:defRPr>
            </a:lvl1pPr>
            <a:lvl2pPr marL="0" indent="0">
              <a:spcBef>
                <a:spcPts val="0"/>
              </a:spcBef>
              <a:spcAft>
                <a:spcPts val="305"/>
              </a:spcAft>
              <a:buNone/>
              <a:defRPr sz="1500" spc="-39" baseline="0"/>
            </a:lvl2pPr>
            <a:lvl3pPr marL="0" indent="0">
              <a:spcBef>
                <a:spcPts val="0"/>
              </a:spcBef>
              <a:spcAft>
                <a:spcPts val="305"/>
              </a:spcAft>
              <a:buNone/>
              <a:defRPr sz="1500"/>
            </a:lvl3pPr>
            <a:lvl4pPr marL="0" indent="0">
              <a:spcBef>
                <a:spcPts val="0"/>
              </a:spcBef>
              <a:spcAft>
                <a:spcPts val="305"/>
              </a:spcAft>
              <a:buNone/>
              <a:defRPr/>
            </a:lvl4pPr>
            <a:lvl5pPr marL="0" indent="0">
              <a:spcBef>
                <a:spcPts val="0"/>
              </a:spcBef>
              <a:spcAft>
                <a:spcPts val="305"/>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600321938"/>
      </p:ext>
    </p:extLst>
  </p:cSld>
  <p:clrMapOvr>
    <a:masterClrMapping/>
  </p:clrMapOvr>
  <p:transition>
    <p:fade/>
  </p:transition>
</p:sldLayout>
</file>

<file path=ppt/slideLayouts/slideLayout52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0531" y="171855"/>
            <a:ext cx="8562871"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1" y="1086263"/>
            <a:ext cx="8562871" cy="15004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008577"/>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71"/>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351" y="4681490"/>
            <a:ext cx="9361489" cy="464487"/>
          </a:xfrm>
          <a:solidFill>
            <a:srgbClr val="FFFF99"/>
          </a:solidFill>
        </p:spPr>
        <p:txBody>
          <a:bodyPr wrap="square" lIns="97592" tIns="48756" rIns="97592" bIns="48756"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893694005"/>
      </p:ext>
    </p:extLst>
  </p:cSld>
  <p:clrMapOvr>
    <a:masterClrMapping/>
  </p:clrMapOvr>
  <p:transition>
    <p:fade/>
  </p:transition>
</p:sldLayout>
</file>

<file path=ppt/slideLayouts/slideLayout5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00531" y="1086263"/>
            <a:ext cx="8562871" cy="150041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2210955"/>
      </p:ext>
    </p:extLst>
  </p:cSld>
  <p:clrMapOvr>
    <a:masterClrMapping/>
  </p:clrMapOvr>
  <p:transition>
    <p:fade/>
  </p:transition>
</p:sldLayout>
</file>

<file path=ppt/slideLayouts/slideLayout5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409209902"/>
      </p:ext>
    </p:extLst>
  </p:cSld>
  <p:clrMapOvr>
    <a:masterClrMapping/>
  </p:clrMapOvr>
  <p:transition>
    <p:fade/>
  </p:transition>
</p:sldLayout>
</file>

<file path=ppt/slideLayouts/slideLayout5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2865033"/>
      </p:ext>
    </p:extLst>
  </p:cSld>
  <p:clrMapOvr>
    <a:masterClrMapping/>
  </p:clrMapOvr>
  <p:transition>
    <p:fade/>
  </p:transition>
</p:sldLayout>
</file>

<file path=ppt/slideLayouts/slideLayout533.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1" y="1086263"/>
            <a:ext cx="8562871"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36677583"/>
      </p:ext>
    </p:extLst>
  </p:cSld>
  <p:clrMapOvr>
    <a:masterClrMapping/>
  </p:clrMapOvr>
  <p:transition>
    <p:fade/>
  </p:transition>
</p:sldLayout>
</file>

<file path=ppt/slideLayouts/slideLayout534.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1" y="1086263"/>
            <a:ext cx="8562871"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282" y="4681462"/>
            <a:ext cx="9361489" cy="464487"/>
          </a:xfrm>
          <a:solidFill>
            <a:srgbClr val="FFFF99"/>
          </a:solidFill>
        </p:spPr>
        <p:txBody>
          <a:bodyPr wrap="square" lIns="100557" tIns="50264" rIns="100557" bIns="50264" anchor="b" anchorCtr="0">
            <a:noAutofit/>
          </a:bodyPr>
          <a:lstStyle>
            <a:lvl1pPr algn="r">
              <a:buFont typeface="Arial" pitchFamily="34" charset="0"/>
              <a:buNone/>
              <a:defRPr spc="-39"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030635550"/>
      </p:ext>
    </p:extLst>
  </p:cSld>
  <p:clrMapOvr>
    <a:masterClrMapping/>
  </p:clrMapOvr>
  <p:transition>
    <p:fade/>
  </p:transition>
</p:sldLayout>
</file>

<file path=ppt/slideLayouts/slideLayout5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02133" y="1598313"/>
            <a:ext cx="7957265" cy="1102860"/>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04223" y="2915550"/>
            <a:ext cx="6553042" cy="1314856"/>
          </a:xfrm>
        </p:spPr>
        <p:txBody>
          <a:bodyPr/>
          <a:lstStyle>
            <a:lvl1pPr marL="0" indent="0" algn="ctr">
              <a:buNone/>
              <a:defRPr>
                <a:solidFill>
                  <a:schemeClr val="tx1">
                    <a:tint val="75000"/>
                  </a:schemeClr>
                </a:solidFill>
              </a:defRPr>
            </a:lvl1pPr>
            <a:lvl2pPr marL="448489" indent="0" algn="ctr">
              <a:buNone/>
              <a:defRPr>
                <a:solidFill>
                  <a:schemeClr val="tx1">
                    <a:tint val="75000"/>
                  </a:schemeClr>
                </a:solidFill>
              </a:defRPr>
            </a:lvl2pPr>
            <a:lvl3pPr marL="896990" indent="0" algn="ctr">
              <a:buNone/>
              <a:defRPr>
                <a:solidFill>
                  <a:schemeClr val="tx1">
                    <a:tint val="75000"/>
                  </a:schemeClr>
                </a:solidFill>
              </a:defRPr>
            </a:lvl3pPr>
            <a:lvl4pPr marL="1345485" indent="0" algn="ctr">
              <a:buNone/>
              <a:defRPr>
                <a:solidFill>
                  <a:schemeClr val="tx1">
                    <a:tint val="75000"/>
                  </a:schemeClr>
                </a:solidFill>
              </a:defRPr>
            </a:lvl4pPr>
            <a:lvl5pPr marL="1793983" indent="0" algn="ctr">
              <a:buNone/>
              <a:defRPr>
                <a:solidFill>
                  <a:schemeClr val="tx1">
                    <a:tint val="75000"/>
                  </a:schemeClr>
                </a:solidFill>
              </a:defRPr>
            </a:lvl5pPr>
            <a:lvl6pPr marL="2242481" indent="0" algn="ctr">
              <a:buNone/>
              <a:defRPr>
                <a:solidFill>
                  <a:schemeClr val="tx1">
                    <a:tint val="75000"/>
                  </a:schemeClr>
                </a:solidFill>
              </a:defRPr>
            </a:lvl6pPr>
            <a:lvl7pPr marL="2690973" indent="0" algn="ctr">
              <a:buNone/>
              <a:defRPr>
                <a:solidFill>
                  <a:schemeClr val="tx1">
                    <a:tint val="75000"/>
                  </a:schemeClr>
                </a:solidFill>
              </a:defRPr>
            </a:lvl7pPr>
            <a:lvl8pPr marL="3139465" indent="0" algn="ctr">
              <a:buNone/>
              <a:defRPr>
                <a:solidFill>
                  <a:schemeClr val="tx1">
                    <a:tint val="75000"/>
                  </a:schemeClr>
                </a:solidFill>
              </a:defRPr>
            </a:lvl8pPr>
            <a:lvl9pPr marL="3587964"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6915293"/>
      </p:ext>
    </p:extLst>
  </p:cSld>
  <p:clrMapOvr>
    <a:masterClrMapping/>
  </p:clrMapOvr>
</p:sldLayout>
</file>

<file path=ppt/slideLayouts/slideLayout5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2444797"/>
      </p:ext>
    </p:extLst>
  </p:cSld>
  <p:clrMapOvr>
    <a:masterClrMapping/>
  </p:clrMapOvr>
</p:sldLayout>
</file>

<file path=ppt/slideLayouts/slideLayout5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39495" y="3306196"/>
            <a:ext cx="7957265"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39495" y="2181389"/>
            <a:ext cx="7957265" cy="1125488"/>
          </a:xfrm>
        </p:spPr>
        <p:txBody>
          <a:bodyPr anchor="b"/>
          <a:lstStyle>
            <a:lvl1pPr marL="0" indent="0">
              <a:buNone/>
              <a:defRPr sz="2000">
                <a:solidFill>
                  <a:schemeClr val="tx1">
                    <a:tint val="75000"/>
                  </a:schemeClr>
                </a:solidFill>
              </a:defRPr>
            </a:lvl1pPr>
            <a:lvl2pPr marL="448489" indent="0">
              <a:buNone/>
              <a:defRPr sz="1800">
                <a:solidFill>
                  <a:schemeClr val="tx1">
                    <a:tint val="75000"/>
                  </a:schemeClr>
                </a:solidFill>
              </a:defRPr>
            </a:lvl2pPr>
            <a:lvl3pPr marL="896990" indent="0">
              <a:buNone/>
              <a:defRPr sz="1600">
                <a:solidFill>
                  <a:schemeClr val="tx1">
                    <a:tint val="75000"/>
                  </a:schemeClr>
                </a:solidFill>
              </a:defRPr>
            </a:lvl3pPr>
            <a:lvl4pPr marL="1345485" indent="0">
              <a:buNone/>
              <a:defRPr sz="1400">
                <a:solidFill>
                  <a:schemeClr val="tx1">
                    <a:tint val="75000"/>
                  </a:schemeClr>
                </a:solidFill>
              </a:defRPr>
            </a:lvl4pPr>
            <a:lvl5pPr marL="1793983" indent="0">
              <a:buNone/>
              <a:defRPr sz="1400">
                <a:solidFill>
                  <a:schemeClr val="tx1">
                    <a:tint val="75000"/>
                  </a:schemeClr>
                </a:solidFill>
              </a:defRPr>
            </a:lvl5pPr>
            <a:lvl6pPr marL="2242481" indent="0">
              <a:buNone/>
              <a:defRPr sz="1400">
                <a:solidFill>
                  <a:schemeClr val="tx1">
                    <a:tint val="75000"/>
                  </a:schemeClr>
                </a:solidFill>
              </a:defRPr>
            </a:lvl6pPr>
            <a:lvl7pPr marL="2690973" indent="0">
              <a:buNone/>
              <a:defRPr sz="1400">
                <a:solidFill>
                  <a:schemeClr val="tx1">
                    <a:tint val="75000"/>
                  </a:schemeClr>
                </a:solidFill>
              </a:defRPr>
            </a:lvl7pPr>
            <a:lvl8pPr marL="3139465" indent="0">
              <a:buNone/>
              <a:defRPr sz="1400">
                <a:solidFill>
                  <a:schemeClr val="tx1">
                    <a:tint val="75000"/>
                  </a:schemeClr>
                </a:solidFill>
              </a:defRPr>
            </a:lvl8pPr>
            <a:lvl9pPr marL="3587964"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4389797"/>
      </p:ext>
    </p:extLst>
  </p:cSld>
  <p:clrMapOvr>
    <a:masterClrMapping/>
  </p:clrMapOvr>
</p:sldLayout>
</file>

<file path=ppt/slideLayouts/slideLayout5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096" y="900391"/>
            <a:ext cx="4134657"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58778" y="900391"/>
            <a:ext cx="4134657"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7300644"/>
      </p:ext>
    </p:extLst>
  </p:cSld>
  <p:clrMapOvr>
    <a:masterClrMapping/>
  </p:clrMapOvr>
</p:sldLayout>
</file>

<file path=ppt/slideLayouts/slideLayout5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68096" y="206280"/>
            <a:ext cx="8425339" cy="857514"/>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74" y="1151690"/>
            <a:ext cx="4136283" cy="479970"/>
          </a:xfrm>
        </p:spPr>
        <p:txBody>
          <a:bodyPr anchor="b"/>
          <a:lstStyle>
            <a:lvl1pPr marL="0" indent="0">
              <a:buNone/>
              <a:defRPr sz="2400" b="1"/>
            </a:lvl1pPr>
            <a:lvl2pPr marL="448489" indent="0">
              <a:buNone/>
              <a:defRPr sz="2000" b="1"/>
            </a:lvl2pPr>
            <a:lvl3pPr marL="896990" indent="0">
              <a:buNone/>
              <a:defRPr sz="1800" b="1"/>
            </a:lvl3pPr>
            <a:lvl4pPr marL="1345485" indent="0">
              <a:buNone/>
              <a:defRPr sz="1600" b="1"/>
            </a:lvl4pPr>
            <a:lvl5pPr marL="1793983" indent="0">
              <a:buNone/>
              <a:defRPr sz="1600" b="1"/>
            </a:lvl5pPr>
            <a:lvl6pPr marL="2242481" indent="0">
              <a:buNone/>
              <a:defRPr sz="1600" b="1"/>
            </a:lvl6pPr>
            <a:lvl7pPr marL="2690973" indent="0">
              <a:buNone/>
              <a:defRPr sz="1600" b="1"/>
            </a:lvl7pPr>
            <a:lvl8pPr marL="3139465" indent="0">
              <a:buNone/>
              <a:defRPr sz="1600" b="1"/>
            </a:lvl8pPr>
            <a:lvl9pPr marL="3587964"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68074" y="1632353"/>
            <a:ext cx="4136283"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755514" y="1151690"/>
            <a:ext cx="4137908" cy="479970"/>
          </a:xfrm>
        </p:spPr>
        <p:txBody>
          <a:bodyPr anchor="b"/>
          <a:lstStyle>
            <a:lvl1pPr marL="0" indent="0">
              <a:buNone/>
              <a:defRPr sz="2400" b="1"/>
            </a:lvl1pPr>
            <a:lvl2pPr marL="448489" indent="0">
              <a:buNone/>
              <a:defRPr sz="2000" b="1"/>
            </a:lvl2pPr>
            <a:lvl3pPr marL="896990" indent="0">
              <a:buNone/>
              <a:defRPr sz="1800" b="1"/>
            </a:lvl3pPr>
            <a:lvl4pPr marL="1345485" indent="0">
              <a:buNone/>
              <a:defRPr sz="1600" b="1"/>
            </a:lvl4pPr>
            <a:lvl5pPr marL="1793983" indent="0">
              <a:buNone/>
              <a:defRPr sz="1600" b="1"/>
            </a:lvl5pPr>
            <a:lvl6pPr marL="2242481" indent="0">
              <a:buNone/>
              <a:defRPr sz="1600" b="1"/>
            </a:lvl6pPr>
            <a:lvl7pPr marL="2690973" indent="0">
              <a:buNone/>
              <a:defRPr sz="1600" b="1"/>
            </a:lvl7pPr>
            <a:lvl8pPr marL="3139465" indent="0">
              <a:buNone/>
              <a:defRPr sz="1600" b="1"/>
            </a:lvl8pPr>
            <a:lvl9pPr marL="3587964"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755514" y="1632353"/>
            <a:ext cx="413790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80863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359"/>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186"/>
            <a:ext cx="8562871"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650315035"/>
      </p:ext>
    </p:extLst>
  </p:cSld>
  <p:clrMapOvr>
    <a:masterClrMapping/>
  </p:clrMapOvr>
  <p:transition>
    <p:fade/>
  </p:transition>
</p:sldLayout>
</file>

<file path=ppt/slideLayouts/slideLayout5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8474596"/>
      </p:ext>
    </p:extLst>
  </p:cSld>
  <p:clrMapOvr>
    <a:masterClrMapping/>
  </p:clrMapOvr>
</p:sldLayout>
</file>

<file path=ppt/slideLayouts/slideLayout5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9459474"/>
      </p:ext>
    </p:extLst>
  </p:cSld>
  <p:clrMapOvr>
    <a:masterClrMapping/>
  </p:clrMapOvr>
</p:sldLayout>
</file>

<file path=ppt/slideLayouts/slideLayout5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8269" y="204905"/>
            <a:ext cx="3079865"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660082" y="205231"/>
            <a:ext cx="5233332"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8269" y="1077342"/>
            <a:ext cx="3079865" cy="3519383"/>
          </a:xfrm>
        </p:spPr>
        <p:txBody>
          <a:bodyPr/>
          <a:lstStyle>
            <a:lvl1pPr marL="0" indent="0">
              <a:buNone/>
              <a:defRPr sz="1400"/>
            </a:lvl1pPr>
            <a:lvl2pPr marL="448489" indent="0">
              <a:buNone/>
              <a:defRPr sz="1200"/>
            </a:lvl2pPr>
            <a:lvl3pPr marL="896990" indent="0">
              <a:buNone/>
              <a:defRPr sz="1000"/>
            </a:lvl3pPr>
            <a:lvl4pPr marL="1345485" indent="0">
              <a:buNone/>
              <a:defRPr sz="900"/>
            </a:lvl4pPr>
            <a:lvl5pPr marL="1793983" indent="0">
              <a:buNone/>
              <a:defRPr sz="900"/>
            </a:lvl5pPr>
            <a:lvl6pPr marL="2242481" indent="0">
              <a:buNone/>
              <a:defRPr sz="900"/>
            </a:lvl6pPr>
            <a:lvl7pPr marL="2690973" indent="0">
              <a:buNone/>
              <a:defRPr sz="900"/>
            </a:lvl7pPr>
            <a:lvl8pPr marL="3139465" indent="0">
              <a:buNone/>
              <a:defRPr sz="900"/>
            </a:lvl8pPr>
            <a:lvl9pPr marL="3587964"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1996056"/>
      </p:ext>
    </p:extLst>
  </p:cSld>
  <p:clrMapOvr>
    <a:masterClrMapping/>
  </p:clrMapOvr>
</p:sldLayout>
</file>

<file path=ppt/slideLayouts/slideLayout5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834917" y="3602243"/>
            <a:ext cx="5616893"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834917" y="460401"/>
            <a:ext cx="5616893" cy="3087053"/>
          </a:xfrm>
        </p:spPr>
        <p:txBody>
          <a:bodyPr/>
          <a:lstStyle>
            <a:lvl1pPr marL="0" indent="0">
              <a:buNone/>
              <a:defRPr sz="3200"/>
            </a:lvl1pPr>
            <a:lvl2pPr marL="448489" indent="0">
              <a:buNone/>
              <a:defRPr sz="2800"/>
            </a:lvl2pPr>
            <a:lvl3pPr marL="896990" indent="0">
              <a:buNone/>
              <a:defRPr sz="2400"/>
            </a:lvl3pPr>
            <a:lvl4pPr marL="1345485" indent="0">
              <a:buNone/>
              <a:defRPr sz="2000"/>
            </a:lvl4pPr>
            <a:lvl5pPr marL="1793983" indent="0">
              <a:buNone/>
              <a:defRPr sz="2000"/>
            </a:lvl5pPr>
            <a:lvl6pPr marL="2242481" indent="0">
              <a:buNone/>
              <a:defRPr sz="2000"/>
            </a:lvl6pPr>
            <a:lvl7pPr marL="2690973" indent="0">
              <a:buNone/>
              <a:defRPr sz="2000"/>
            </a:lvl7pPr>
            <a:lvl8pPr marL="3139465" indent="0">
              <a:buNone/>
              <a:defRPr sz="2000"/>
            </a:lvl8pPr>
            <a:lvl9pPr marL="3587964" indent="0">
              <a:buNone/>
              <a:defRPr sz="2000"/>
            </a:lvl9pPr>
          </a:lstStyle>
          <a:p>
            <a:endParaRPr lang="zh-CN" altLang="en-US"/>
          </a:p>
        </p:txBody>
      </p:sp>
      <p:sp>
        <p:nvSpPr>
          <p:cNvPr id="4" name="文本占位符 3"/>
          <p:cNvSpPr>
            <a:spLocks noGrp="1"/>
          </p:cNvSpPr>
          <p:nvPr>
            <p:ph type="body" sz="half" idx="2"/>
          </p:nvPr>
        </p:nvSpPr>
        <p:spPr>
          <a:xfrm>
            <a:off x="1834917" y="4027480"/>
            <a:ext cx="5616893" cy="603833"/>
          </a:xfrm>
        </p:spPr>
        <p:txBody>
          <a:bodyPr/>
          <a:lstStyle>
            <a:lvl1pPr marL="0" indent="0">
              <a:buNone/>
              <a:defRPr sz="1400"/>
            </a:lvl1pPr>
            <a:lvl2pPr marL="448489" indent="0">
              <a:buNone/>
              <a:defRPr sz="1200"/>
            </a:lvl2pPr>
            <a:lvl3pPr marL="896990" indent="0">
              <a:buNone/>
              <a:defRPr sz="1000"/>
            </a:lvl3pPr>
            <a:lvl4pPr marL="1345485" indent="0">
              <a:buNone/>
              <a:defRPr sz="900"/>
            </a:lvl4pPr>
            <a:lvl5pPr marL="1793983" indent="0">
              <a:buNone/>
              <a:defRPr sz="900"/>
            </a:lvl5pPr>
            <a:lvl6pPr marL="2242481" indent="0">
              <a:buNone/>
              <a:defRPr sz="900"/>
            </a:lvl6pPr>
            <a:lvl7pPr marL="2690973" indent="0">
              <a:buNone/>
              <a:defRPr sz="900"/>
            </a:lvl7pPr>
            <a:lvl8pPr marL="3139465" indent="0">
              <a:buNone/>
              <a:defRPr sz="900"/>
            </a:lvl8pPr>
            <a:lvl9pPr marL="3587964"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9911863"/>
      </p:ext>
    </p:extLst>
  </p:cSld>
  <p:clrMapOvr>
    <a:masterClrMapping/>
  </p:clrMapOvr>
</p:sldLayout>
</file>

<file path=ppt/slideLayouts/slideLayout5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7262700"/>
      </p:ext>
    </p:extLst>
  </p:cSld>
  <p:clrMapOvr>
    <a:masterClrMapping/>
  </p:clrMapOvr>
</p:sldLayout>
</file>

<file path=ppt/slideLayouts/slideLayout54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7092" y="155517"/>
            <a:ext cx="2106335" cy="329309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074" y="155517"/>
            <a:ext cx="6162980" cy="329309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5556220"/>
      </p:ext>
    </p:extLst>
  </p:cSld>
  <p:clrMapOvr>
    <a:masterClrMapping/>
  </p:clrMapOvr>
</p:sldLayout>
</file>

<file path=ppt/slideLayouts/slideLayout5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02133" y="1599576"/>
            <a:ext cx="7957265"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05401" y="2916593"/>
            <a:ext cx="6553041" cy="1314857"/>
          </a:xfrm>
        </p:spPr>
        <p:txBody>
          <a:bodyPr/>
          <a:lstStyle>
            <a:lvl1pPr marL="0" indent="0" algn="ctr">
              <a:buNone/>
              <a:defRPr>
                <a:solidFill>
                  <a:schemeClr val="tx1">
                    <a:tint val="75000"/>
                  </a:schemeClr>
                </a:solidFill>
              </a:defRPr>
            </a:lvl1pPr>
            <a:lvl2pPr marL="394679" indent="0" algn="ctr">
              <a:buNone/>
              <a:defRPr>
                <a:solidFill>
                  <a:schemeClr val="tx1">
                    <a:tint val="75000"/>
                  </a:schemeClr>
                </a:solidFill>
              </a:defRPr>
            </a:lvl2pPr>
            <a:lvl3pPr marL="789360" indent="0" algn="ctr">
              <a:buNone/>
              <a:defRPr>
                <a:solidFill>
                  <a:schemeClr val="tx1">
                    <a:tint val="75000"/>
                  </a:schemeClr>
                </a:solidFill>
              </a:defRPr>
            </a:lvl3pPr>
            <a:lvl4pPr marL="1184052" indent="0" algn="ctr">
              <a:buNone/>
              <a:defRPr>
                <a:solidFill>
                  <a:schemeClr val="tx1">
                    <a:tint val="75000"/>
                  </a:schemeClr>
                </a:solidFill>
              </a:defRPr>
            </a:lvl4pPr>
            <a:lvl5pPr marL="1578742" indent="0" algn="ctr">
              <a:buNone/>
              <a:defRPr>
                <a:solidFill>
                  <a:schemeClr val="tx1">
                    <a:tint val="75000"/>
                  </a:schemeClr>
                </a:solidFill>
              </a:defRPr>
            </a:lvl5pPr>
            <a:lvl6pPr marL="1973465" indent="0" algn="ctr">
              <a:buNone/>
              <a:defRPr>
                <a:solidFill>
                  <a:schemeClr val="tx1">
                    <a:tint val="75000"/>
                  </a:schemeClr>
                </a:solidFill>
              </a:defRPr>
            </a:lvl6pPr>
            <a:lvl7pPr marL="2368132" indent="0" algn="ctr">
              <a:buNone/>
              <a:defRPr>
                <a:solidFill>
                  <a:schemeClr val="tx1">
                    <a:tint val="75000"/>
                  </a:schemeClr>
                </a:solidFill>
              </a:defRPr>
            </a:lvl7pPr>
            <a:lvl8pPr marL="2762775" indent="0" algn="ctr">
              <a:buNone/>
              <a:defRPr>
                <a:solidFill>
                  <a:schemeClr val="tx1">
                    <a:tint val="75000"/>
                  </a:schemeClr>
                </a:solidFill>
              </a:defRPr>
            </a:lvl8pPr>
            <a:lvl9pPr marL="315747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4148011"/>
      </p:ext>
    </p:extLst>
  </p:cSld>
  <p:clrMapOvr>
    <a:masterClrMapping/>
  </p:clrMapOvr>
</p:sldLayout>
</file>

<file path=ppt/slideLayouts/slideLayout5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1113222"/>
      </p:ext>
    </p:extLst>
  </p:cSld>
  <p:clrMapOvr>
    <a:masterClrMapping/>
  </p:clrMapOvr>
</p:sldLayout>
</file>

<file path=ppt/slideLayouts/slideLayout5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39495" y="3306197"/>
            <a:ext cx="7957265"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39495" y="2181519"/>
            <a:ext cx="7957265" cy="1125488"/>
          </a:xfrm>
        </p:spPr>
        <p:txBody>
          <a:bodyPr anchor="b"/>
          <a:lstStyle>
            <a:lvl1pPr marL="0" indent="0">
              <a:buNone/>
              <a:defRPr sz="1900">
                <a:solidFill>
                  <a:schemeClr val="tx1">
                    <a:tint val="75000"/>
                  </a:schemeClr>
                </a:solidFill>
              </a:defRPr>
            </a:lvl1pPr>
            <a:lvl2pPr marL="394679" indent="0">
              <a:buNone/>
              <a:defRPr sz="1800">
                <a:solidFill>
                  <a:schemeClr val="tx1">
                    <a:tint val="75000"/>
                  </a:schemeClr>
                </a:solidFill>
              </a:defRPr>
            </a:lvl2pPr>
            <a:lvl3pPr marL="789360" indent="0">
              <a:buNone/>
              <a:defRPr sz="1600">
                <a:solidFill>
                  <a:schemeClr val="tx1">
                    <a:tint val="75000"/>
                  </a:schemeClr>
                </a:solidFill>
              </a:defRPr>
            </a:lvl3pPr>
            <a:lvl4pPr marL="1184052" indent="0">
              <a:buNone/>
              <a:defRPr sz="1400">
                <a:solidFill>
                  <a:schemeClr val="tx1">
                    <a:tint val="75000"/>
                  </a:schemeClr>
                </a:solidFill>
              </a:defRPr>
            </a:lvl4pPr>
            <a:lvl5pPr marL="1578742" indent="0">
              <a:buNone/>
              <a:defRPr sz="1400">
                <a:solidFill>
                  <a:schemeClr val="tx1">
                    <a:tint val="75000"/>
                  </a:schemeClr>
                </a:solidFill>
              </a:defRPr>
            </a:lvl5pPr>
            <a:lvl6pPr marL="1973465" indent="0">
              <a:buNone/>
              <a:defRPr sz="1400">
                <a:solidFill>
                  <a:schemeClr val="tx1">
                    <a:tint val="75000"/>
                  </a:schemeClr>
                </a:solidFill>
              </a:defRPr>
            </a:lvl6pPr>
            <a:lvl7pPr marL="2368132" indent="0">
              <a:buNone/>
              <a:defRPr sz="1400">
                <a:solidFill>
                  <a:schemeClr val="tx1">
                    <a:tint val="75000"/>
                  </a:schemeClr>
                </a:solidFill>
              </a:defRPr>
            </a:lvl7pPr>
            <a:lvl8pPr marL="2762775" indent="0">
              <a:buNone/>
              <a:defRPr sz="1400">
                <a:solidFill>
                  <a:schemeClr val="tx1">
                    <a:tint val="75000"/>
                  </a:schemeClr>
                </a:solidFill>
              </a:defRPr>
            </a:lvl8pPr>
            <a:lvl9pPr marL="3157475"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2321653"/>
      </p:ext>
    </p:extLst>
  </p:cSld>
  <p:clrMapOvr>
    <a:masterClrMapping/>
  </p:clrMapOvr>
</p:sldLayout>
</file>

<file path=ppt/slideLayouts/slideLayout5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077" y="901654"/>
            <a:ext cx="4134658" cy="2547535"/>
          </a:xfrm>
        </p:spPr>
        <p:txBody>
          <a:bodyPr/>
          <a:lstStyle>
            <a:lvl1pPr>
              <a:defRPr sz="2800"/>
            </a:lvl1pPr>
            <a:lvl2pPr>
              <a:defRPr sz="2500"/>
            </a:lvl2pPr>
            <a:lvl3pPr>
              <a:defRPr sz="19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58757" y="901654"/>
            <a:ext cx="4134658" cy="2547535"/>
          </a:xfrm>
        </p:spPr>
        <p:txBody>
          <a:bodyPr/>
          <a:lstStyle>
            <a:lvl1pPr>
              <a:defRPr sz="2800"/>
            </a:lvl1pPr>
            <a:lvl2pPr>
              <a:defRPr sz="2500"/>
            </a:lvl2pPr>
            <a:lvl3pPr>
              <a:defRPr sz="19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58216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359"/>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271"/>
            <a:ext cx="8562871"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64152966"/>
      </p:ext>
    </p:extLst>
  </p:cSld>
  <p:clrMapOvr>
    <a:masterClrMapping/>
  </p:clrMapOvr>
  <p:transition>
    <p:fade/>
  </p:transition>
</p:sldLayout>
</file>

<file path=ppt/slideLayouts/slideLayout5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68075" y="207544"/>
            <a:ext cx="8425340" cy="857513"/>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77" y="1152741"/>
            <a:ext cx="4136283" cy="479971"/>
          </a:xfrm>
        </p:spPr>
        <p:txBody>
          <a:bodyPr anchor="b"/>
          <a:lstStyle>
            <a:lvl1pPr marL="0" indent="0">
              <a:buNone/>
              <a:defRPr sz="2500" b="1"/>
            </a:lvl1pPr>
            <a:lvl2pPr marL="394679" indent="0">
              <a:buNone/>
              <a:defRPr sz="1900" b="1"/>
            </a:lvl2pPr>
            <a:lvl3pPr marL="789360" indent="0">
              <a:buNone/>
              <a:defRPr sz="1800" b="1"/>
            </a:lvl3pPr>
            <a:lvl4pPr marL="1184052" indent="0">
              <a:buNone/>
              <a:defRPr sz="1600" b="1"/>
            </a:lvl4pPr>
            <a:lvl5pPr marL="1578742" indent="0">
              <a:buNone/>
              <a:defRPr sz="1600" b="1"/>
            </a:lvl5pPr>
            <a:lvl6pPr marL="1973465" indent="0">
              <a:buNone/>
              <a:defRPr sz="1600" b="1"/>
            </a:lvl6pPr>
            <a:lvl7pPr marL="2368132" indent="0">
              <a:buNone/>
              <a:defRPr sz="1600" b="1"/>
            </a:lvl7pPr>
            <a:lvl8pPr marL="2762775" indent="0">
              <a:buNone/>
              <a:defRPr sz="1600" b="1"/>
            </a:lvl8pPr>
            <a:lvl9pPr marL="3157475"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68077" y="1632555"/>
            <a:ext cx="4136283" cy="2964380"/>
          </a:xfrm>
        </p:spPr>
        <p:txBody>
          <a:bodyPr/>
          <a:lstStyle>
            <a:lvl1pPr>
              <a:defRPr sz="25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755539" y="1152741"/>
            <a:ext cx="4137908" cy="479971"/>
          </a:xfrm>
        </p:spPr>
        <p:txBody>
          <a:bodyPr anchor="b"/>
          <a:lstStyle>
            <a:lvl1pPr marL="0" indent="0">
              <a:buNone/>
              <a:defRPr sz="2500" b="1"/>
            </a:lvl1pPr>
            <a:lvl2pPr marL="394679" indent="0">
              <a:buNone/>
              <a:defRPr sz="1900" b="1"/>
            </a:lvl2pPr>
            <a:lvl3pPr marL="789360" indent="0">
              <a:buNone/>
              <a:defRPr sz="1800" b="1"/>
            </a:lvl3pPr>
            <a:lvl4pPr marL="1184052" indent="0">
              <a:buNone/>
              <a:defRPr sz="1600" b="1"/>
            </a:lvl4pPr>
            <a:lvl5pPr marL="1578742" indent="0">
              <a:buNone/>
              <a:defRPr sz="1600" b="1"/>
            </a:lvl5pPr>
            <a:lvl6pPr marL="1973465" indent="0">
              <a:buNone/>
              <a:defRPr sz="1600" b="1"/>
            </a:lvl6pPr>
            <a:lvl7pPr marL="2368132" indent="0">
              <a:buNone/>
              <a:defRPr sz="1600" b="1"/>
            </a:lvl7pPr>
            <a:lvl8pPr marL="2762775" indent="0">
              <a:buNone/>
              <a:defRPr sz="1600" b="1"/>
            </a:lvl8pPr>
            <a:lvl9pPr marL="3157475"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755539" y="1632555"/>
            <a:ext cx="4137908" cy="2964380"/>
          </a:xfrm>
        </p:spPr>
        <p:txBody>
          <a:bodyPr/>
          <a:lstStyle>
            <a:lvl1pPr>
              <a:defRPr sz="25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4774676"/>
      </p:ext>
    </p:extLst>
  </p:cSld>
  <p:clrMapOvr>
    <a:masterClrMapping/>
  </p:clrMapOvr>
</p:sldLayout>
</file>

<file path=ppt/slideLayouts/slideLayout5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5579971"/>
      </p:ext>
    </p:extLst>
  </p:cSld>
  <p:clrMapOvr>
    <a:masterClrMapping/>
  </p:clrMapOvr>
</p:sldLayout>
</file>

<file path=ppt/slideLayouts/slideLayout5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9848236"/>
      </p:ext>
    </p:extLst>
  </p:cSld>
  <p:clrMapOvr>
    <a:masterClrMapping/>
  </p:clrMapOvr>
</p:sldLayout>
</file>

<file path=ppt/slideLayouts/slideLayout5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9273" y="205077"/>
            <a:ext cx="3079865" cy="871807"/>
          </a:xfrm>
        </p:spPr>
        <p:txBody>
          <a:bodyPr anchor="b"/>
          <a:lstStyle>
            <a:lvl1pPr algn="l">
              <a:defRPr sz="19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661259" y="206499"/>
            <a:ext cx="5233333" cy="4391189"/>
          </a:xfrm>
        </p:spPr>
        <p:txBody>
          <a:bodyPr/>
          <a:lstStyle>
            <a:lvl1pPr>
              <a:defRPr sz="3200"/>
            </a:lvl1pPr>
            <a:lvl2pPr>
              <a:defRPr sz="2800"/>
            </a:lvl2pPr>
            <a:lvl3pPr>
              <a:defRPr sz="25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9273" y="1077553"/>
            <a:ext cx="3079865" cy="3519382"/>
          </a:xfrm>
        </p:spPr>
        <p:txBody>
          <a:bodyPr/>
          <a:lstStyle>
            <a:lvl1pPr marL="0" indent="0">
              <a:buNone/>
              <a:defRPr sz="1400"/>
            </a:lvl1pPr>
            <a:lvl2pPr marL="394679" indent="0">
              <a:buNone/>
              <a:defRPr sz="1200"/>
            </a:lvl2pPr>
            <a:lvl3pPr marL="789360" indent="0">
              <a:buNone/>
              <a:defRPr sz="1100"/>
            </a:lvl3pPr>
            <a:lvl4pPr marL="1184052" indent="0">
              <a:buNone/>
              <a:defRPr sz="900"/>
            </a:lvl4pPr>
            <a:lvl5pPr marL="1578742" indent="0">
              <a:buNone/>
              <a:defRPr sz="900"/>
            </a:lvl5pPr>
            <a:lvl6pPr marL="1973465" indent="0">
              <a:buNone/>
              <a:defRPr sz="900"/>
            </a:lvl6pPr>
            <a:lvl7pPr marL="2368132" indent="0">
              <a:buNone/>
              <a:defRPr sz="900"/>
            </a:lvl7pPr>
            <a:lvl8pPr marL="2762775" indent="0">
              <a:buNone/>
              <a:defRPr sz="900"/>
            </a:lvl8pPr>
            <a:lvl9pPr marL="3157475"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748888"/>
      </p:ext>
    </p:extLst>
  </p:cSld>
  <p:clrMapOvr>
    <a:masterClrMapping/>
  </p:clrMapOvr>
</p:sldLayout>
</file>

<file path=ppt/slideLayouts/slideLayout5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834917" y="3602455"/>
            <a:ext cx="5616893" cy="425184"/>
          </a:xfrm>
        </p:spPr>
        <p:txBody>
          <a:bodyPr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834917" y="460402"/>
            <a:ext cx="5616893" cy="3087053"/>
          </a:xfrm>
        </p:spPr>
        <p:txBody>
          <a:bodyPr/>
          <a:lstStyle>
            <a:lvl1pPr marL="0" indent="0">
              <a:buNone/>
              <a:defRPr sz="3200"/>
            </a:lvl1pPr>
            <a:lvl2pPr marL="394679" indent="0">
              <a:buNone/>
              <a:defRPr sz="2800"/>
            </a:lvl2pPr>
            <a:lvl3pPr marL="789360" indent="0">
              <a:buNone/>
              <a:defRPr sz="2500"/>
            </a:lvl3pPr>
            <a:lvl4pPr marL="1184052" indent="0">
              <a:buNone/>
              <a:defRPr sz="1900"/>
            </a:lvl4pPr>
            <a:lvl5pPr marL="1578742" indent="0">
              <a:buNone/>
              <a:defRPr sz="1900"/>
            </a:lvl5pPr>
            <a:lvl6pPr marL="1973465" indent="0">
              <a:buNone/>
              <a:defRPr sz="1900"/>
            </a:lvl6pPr>
            <a:lvl7pPr marL="2368132" indent="0">
              <a:buNone/>
              <a:defRPr sz="1900"/>
            </a:lvl7pPr>
            <a:lvl8pPr marL="2762775" indent="0">
              <a:buNone/>
              <a:defRPr sz="1900"/>
            </a:lvl8pPr>
            <a:lvl9pPr marL="3157475" indent="0">
              <a:buNone/>
              <a:defRPr sz="1900"/>
            </a:lvl9pPr>
          </a:lstStyle>
          <a:p>
            <a:endParaRPr lang="zh-CN" altLang="en-US"/>
          </a:p>
        </p:txBody>
      </p:sp>
      <p:sp>
        <p:nvSpPr>
          <p:cNvPr id="4" name="文本占位符 3"/>
          <p:cNvSpPr>
            <a:spLocks noGrp="1"/>
          </p:cNvSpPr>
          <p:nvPr>
            <p:ph type="body" sz="half" idx="2"/>
          </p:nvPr>
        </p:nvSpPr>
        <p:spPr>
          <a:xfrm>
            <a:off x="1834917" y="4027642"/>
            <a:ext cx="5616893" cy="603834"/>
          </a:xfrm>
        </p:spPr>
        <p:txBody>
          <a:bodyPr/>
          <a:lstStyle>
            <a:lvl1pPr marL="0" indent="0">
              <a:buNone/>
              <a:defRPr sz="1400"/>
            </a:lvl1pPr>
            <a:lvl2pPr marL="394679" indent="0">
              <a:buNone/>
              <a:defRPr sz="1200"/>
            </a:lvl2pPr>
            <a:lvl3pPr marL="789360" indent="0">
              <a:buNone/>
              <a:defRPr sz="1100"/>
            </a:lvl3pPr>
            <a:lvl4pPr marL="1184052" indent="0">
              <a:buNone/>
              <a:defRPr sz="900"/>
            </a:lvl4pPr>
            <a:lvl5pPr marL="1578742" indent="0">
              <a:buNone/>
              <a:defRPr sz="900"/>
            </a:lvl5pPr>
            <a:lvl6pPr marL="1973465" indent="0">
              <a:buNone/>
              <a:defRPr sz="900"/>
            </a:lvl6pPr>
            <a:lvl7pPr marL="2368132" indent="0">
              <a:buNone/>
              <a:defRPr sz="900"/>
            </a:lvl7pPr>
            <a:lvl8pPr marL="2762775" indent="0">
              <a:buNone/>
              <a:defRPr sz="900"/>
            </a:lvl8pPr>
            <a:lvl9pPr marL="3157475"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5829063"/>
      </p:ext>
    </p:extLst>
  </p:cSld>
  <p:clrMapOvr>
    <a:masterClrMapping/>
  </p:clrMapOvr>
</p:sldLayout>
</file>

<file path=ppt/slideLayouts/slideLayout5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8880910"/>
      </p:ext>
    </p:extLst>
  </p:cSld>
  <p:clrMapOvr>
    <a:masterClrMapping/>
  </p:clrMapOvr>
</p:sldLayout>
</file>

<file path=ppt/slideLayouts/slideLayout55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7092" y="155729"/>
            <a:ext cx="2106335" cy="329309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9253" y="155729"/>
            <a:ext cx="6162979" cy="329309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3331491"/>
      </p:ext>
    </p:extLst>
  </p:cSld>
  <p:clrMapOvr>
    <a:masterClrMapping/>
  </p:clrMapOvr>
</p:sldLayout>
</file>

<file path=ppt/slideLayouts/slideLayout557.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878" y="173037"/>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878"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695253243"/>
      </p:ext>
    </p:extLst>
  </p:cSld>
  <p:clrMapOvr>
    <a:masterClrMapping/>
  </p:clrMapOvr>
  <p:transition>
    <p:fade/>
  </p:transition>
</p:sldLayout>
</file>

<file path=ppt/slideLayouts/slideLayout55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878" y="173037"/>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878" y="1086217"/>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01852663"/>
      </p:ext>
    </p:extLst>
  </p:cSld>
  <p:clrMapOvr>
    <a:masterClrMapping/>
  </p:clrMapOvr>
  <p:transition>
    <p:fade/>
  </p:transition>
</p:sldLayout>
</file>

<file path=ppt/slideLayouts/slideLayout5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878" y="1086217"/>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69918002"/>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00538" y="1086271"/>
            <a:ext cx="8562871"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42371022"/>
      </p:ext>
    </p:extLst>
  </p:cSld>
  <p:clrMapOvr>
    <a:masterClrMapping/>
  </p:clrMapOvr>
  <p:transition>
    <p:fade/>
  </p:transition>
</p:sldLayout>
</file>

<file path=ppt/slideLayouts/slideLayout5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809892522"/>
      </p:ext>
    </p:extLst>
  </p:cSld>
  <p:clrMapOvr>
    <a:masterClrMapping/>
  </p:clrMapOvr>
  <p:transition>
    <p:fade/>
  </p:transition>
</p:sldLayout>
</file>

<file path=ppt/slideLayouts/slideLayout5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5900184"/>
      </p:ext>
    </p:extLst>
  </p:cSld>
  <p:clrMapOvr>
    <a:masterClrMapping/>
  </p:clrMapOvr>
  <p:transition>
    <p:fade/>
  </p:transition>
</p:sldLayout>
</file>

<file path=ppt/slideLayouts/slideLayout562.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878" y="1086217"/>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33199539"/>
      </p:ext>
    </p:extLst>
  </p:cSld>
  <p:clrMapOvr>
    <a:masterClrMapping/>
  </p:clrMapOvr>
  <p:transition>
    <p:fade/>
  </p:transition>
</p:sldLayout>
</file>

<file path=ppt/slideLayouts/slideLayout563.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878" y="1086217"/>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313" y="4681408"/>
            <a:ext cx="9361489" cy="464487"/>
          </a:xfrm>
          <a:solidFill>
            <a:srgbClr val="FFFF99"/>
          </a:solidFill>
        </p:spPr>
        <p:txBody>
          <a:bodyPr wrap="square" lIns="97813" tIns="48879" rIns="97813" bIns="48879"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879470594"/>
      </p:ext>
    </p:extLst>
  </p:cSld>
  <p:clrMapOvr>
    <a:masterClrMapping/>
  </p:clrMapOvr>
  <p:transition>
    <p:fade/>
  </p:transition>
</p:sldLayout>
</file>

<file path=ppt/slideLayouts/slideLayout564.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878"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878" y="1086186"/>
            <a:ext cx="8562873"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623312677"/>
      </p:ext>
    </p:extLst>
  </p:cSld>
  <p:clrMapOvr>
    <a:masterClrMapping/>
  </p:clrMapOvr>
  <p:transition>
    <p:fade/>
  </p:transition>
</p:sldLayout>
</file>

<file path=ppt/slideLayouts/slideLayout56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9878" y="171510"/>
            <a:ext cx="8562873"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9878" y="1086633"/>
            <a:ext cx="8562873"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74314750"/>
      </p:ext>
    </p:extLst>
  </p:cSld>
  <p:clrMapOvr>
    <a:masterClrMapping/>
  </p:clrMapOvr>
  <p:transition>
    <p:fade/>
  </p:transition>
</p:sldLayout>
</file>

<file path=ppt/slideLayouts/slideLayout5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9878" y="1086633"/>
            <a:ext cx="8562873"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11557560"/>
      </p:ext>
    </p:extLst>
  </p:cSld>
  <p:clrMapOvr>
    <a:masterClrMapping/>
  </p:clrMapOvr>
  <p:transition>
    <p:fade/>
  </p:transition>
</p:sldLayout>
</file>

<file path=ppt/slideLayouts/slideLayout5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71629352"/>
      </p:ext>
    </p:extLst>
  </p:cSld>
  <p:clrMapOvr>
    <a:masterClrMapping/>
  </p:clrMapOvr>
  <p:transition>
    <p:fade/>
  </p:transition>
</p:sldLayout>
</file>

<file path=ppt/slideLayouts/slideLayout5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0836657"/>
      </p:ext>
    </p:extLst>
  </p:cSld>
  <p:clrMapOvr>
    <a:masterClrMapping/>
  </p:clrMapOvr>
  <p:transition>
    <p:fade/>
  </p:transition>
</p:sldLayout>
</file>

<file path=ppt/slideLayouts/slideLayout569.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878"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16809988"/>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984314694"/>
      </p:ext>
    </p:extLst>
  </p:cSld>
  <p:clrMapOvr>
    <a:masterClrMapping/>
  </p:clrMapOvr>
  <p:transition>
    <p:fade/>
  </p:transition>
</p:sldLayout>
</file>

<file path=ppt/slideLayouts/slideLayout570.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9878" y="1086633"/>
            <a:ext cx="8562873"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313" y="4681416"/>
            <a:ext cx="9361489" cy="464487"/>
          </a:xfrm>
          <a:solidFill>
            <a:srgbClr val="FFFF99"/>
          </a:solidFill>
        </p:spPr>
        <p:txBody>
          <a:bodyPr wrap="square" lIns="97813" tIns="48879" rIns="97813" bIns="48879"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988356090"/>
      </p:ext>
    </p:extLst>
  </p:cSld>
  <p:clrMapOvr>
    <a:masterClrMapping/>
  </p:clrMapOvr>
  <p:transition>
    <p:fade/>
  </p:transition>
</p:sldLayout>
</file>

<file path=ppt/slideLayouts/slideLayout5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02133" y="1598754"/>
            <a:ext cx="7957265"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04223" y="2915550"/>
            <a:ext cx="6553042" cy="1314856"/>
          </a:xfrm>
        </p:spPr>
        <p:txBody>
          <a:bodyPr/>
          <a:lstStyle>
            <a:lvl1pPr marL="0" indent="0" algn="ctr">
              <a:buNone/>
              <a:defRPr/>
            </a:lvl1pPr>
            <a:lvl2pPr marL="448489" indent="0" algn="ctr">
              <a:buNone/>
              <a:defRPr/>
            </a:lvl2pPr>
            <a:lvl3pPr marL="896990" indent="0" algn="ctr">
              <a:buNone/>
              <a:defRPr/>
            </a:lvl3pPr>
            <a:lvl4pPr marL="1345485" indent="0" algn="ctr">
              <a:buNone/>
              <a:defRPr/>
            </a:lvl4pPr>
            <a:lvl5pPr marL="1793983" indent="0" algn="ctr">
              <a:buNone/>
              <a:defRPr/>
            </a:lvl5pPr>
            <a:lvl6pPr marL="2242481" indent="0" algn="ctr">
              <a:buNone/>
              <a:defRPr/>
            </a:lvl6pPr>
            <a:lvl7pPr marL="2690973" indent="0" algn="ctr">
              <a:buNone/>
              <a:defRPr/>
            </a:lvl7pPr>
            <a:lvl8pPr marL="3139465" indent="0" algn="ctr">
              <a:buNone/>
              <a:defRPr/>
            </a:lvl8pPr>
            <a:lvl9pPr marL="3587964"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4D04773-257E-4664-923D-4EF8BA6261D8}"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516884535"/>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5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D3809D45-D9C3-44A5-A018-192B7ECD0A6A}"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325284725"/>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5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39495" y="3306377"/>
            <a:ext cx="7957265" cy="1021871"/>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39495" y="2180712"/>
            <a:ext cx="7957265" cy="1125487"/>
          </a:xfrm>
        </p:spPr>
        <p:txBody>
          <a:bodyPr anchor="b"/>
          <a:lstStyle>
            <a:lvl1pPr marL="0" indent="0">
              <a:buNone/>
              <a:defRPr sz="2000"/>
            </a:lvl1pPr>
            <a:lvl2pPr marL="448489" indent="0">
              <a:buNone/>
              <a:defRPr sz="1800"/>
            </a:lvl2pPr>
            <a:lvl3pPr marL="896990" indent="0">
              <a:buNone/>
              <a:defRPr sz="1600"/>
            </a:lvl3pPr>
            <a:lvl4pPr marL="1345485" indent="0">
              <a:buNone/>
              <a:defRPr sz="1400"/>
            </a:lvl4pPr>
            <a:lvl5pPr marL="1793983" indent="0">
              <a:buNone/>
              <a:defRPr sz="1400"/>
            </a:lvl5pPr>
            <a:lvl6pPr marL="2242481" indent="0">
              <a:buNone/>
              <a:defRPr sz="1400"/>
            </a:lvl6pPr>
            <a:lvl7pPr marL="2690973" indent="0">
              <a:buNone/>
              <a:defRPr sz="1400"/>
            </a:lvl7pPr>
            <a:lvl8pPr marL="3139465" indent="0">
              <a:buNone/>
              <a:defRPr sz="1400"/>
            </a:lvl8pPr>
            <a:lvl9pPr marL="3587964"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D23B677-FEF5-4A6F-970C-946F707F0200}"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459322921"/>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5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096" y="1200522"/>
            <a:ext cx="4134657"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58778" y="1200522"/>
            <a:ext cx="4134657"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08B94946-F0CB-4E3C-861F-70D73544D52E}"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952427620"/>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5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74" y="1151691"/>
            <a:ext cx="4136283" cy="479970"/>
          </a:xfrm>
        </p:spPr>
        <p:txBody>
          <a:bodyPr anchor="b"/>
          <a:lstStyle>
            <a:lvl1pPr marL="0" indent="0">
              <a:buNone/>
              <a:defRPr sz="2400" b="1"/>
            </a:lvl1pPr>
            <a:lvl2pPr marL="448489" indent="0">
              <a:buNone/>
              <a:defRPr sz="2000" b="1"/>
            </a:lvl2pPr>
            <a:lvl3pPr marL="896990" indent="0">
              <a:buNone/>
              <a:defRPr sz="1800" b="1"/>
            </a:lvl3pPr>
            <a:lvl4pPr marL="1345485" indent="0">
              <a:buNone/>
              <a:defRPr sz="1600" b="1"/>
            </a:lvl4pPr>
            <a:lvl5pPr marL="1793983" indent="0">
              <a:buNone/>
              <a:defRPr sz="1600" b="1"/>
            </a:lvl5pPr>
            <a:lvl6pPr marL="2242481" indent="0">
              <a:buNone/>
              <a:defRPr sz="1600" b="1"/>
            </a:lvl6pPr>
            <a:lvl7pPr marL="2690973" indent="0">
              <a:buNone/>
              <a:defRPr sz="1600" b="1"/>
            </a:lvl7pPr>
            <a:lvl8pPr marL="3139465" indent="0">
              <a:buNone/>
              <a:defRPr sz="1600" b="1"/>
            </a:lvl8pPr>
            <a:lvl9pPr marL="3587964"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68074" y="1631851"/>
            <a:ext cx="4136283"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755514" y="1151691"/>
            <a:ext cx="4137908" cy="479970"/>
          </a:xfrm>
        </p:spPr>
        <p:txBody>
          <a:bodyPr anchor="b"/>
          <a:lstStyle>
            <a:lvl1pPr marL="0" indent="0">
              <a:buNone/>
              <a:defRPr sz="2400" b="1"/>
            </a:lvl1pPr>
            <a:lvl2pPr marL="448489" indent="0">
              <a:buNone/>
              <a:defRPr sz="2000" b="1"/>
            </a:lvl2pPr>
            <a:lvl3pPr marL="896990" indent="0">
              <a:buNone/>
              <a:defRPr sz="1800" b="1"/>
            </a:lvl3pPr>
            <a:lvl4pPr marL="1345485" indent="0">
              <a:buNone/>
              <a:defRPr sz="1600" b="1"/>
            </a:lvl4pPr>
            <a:lvl5pPr marL="1793983" indent="0">
              <a:buNone/>
              <a:defRPr sz="1600" b="1"/>
            </a:lvl5pPr>
            <a:lvl6pPr marL="2242481" indent="0">
              <a:buNone/>
              <a:defRPr sz="1600" b="1"/>
            </a:lvl6pPr>
            <a:lvl7pPr marL="2690973" indent="0">
              <a:buNone/>
              <a:defRPr sz="1600" b="1"/>
            </a:lvl7pPr>
            <a:lvl8pPr marL="3139465" indent="0">
              <a:buNone/>
              <a:defRPr sz="1600" b="1"/>
            </a:lvl8pPr>
            <a:lvl9pPr marL="3587964"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755514" y="1631851"/>
            <a:ext cx="413790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13AB6FE8-EFA6-4E39-BEBA-C3E95719A38F}"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150690578"/>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5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B87D0C5A-FA7F-4C18-98E9-4C9D5B98B545}"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927867636"/>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5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86D37393-FD32-4725-86A6-E34C8400FFC9}"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759812563"/>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57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8376" y="205111"/>
            <a:ext cx="3079865"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660082" y="205032"/>
            <a:ext cx="5233332"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8376" y="1076840"/>
            <a:ext cx="3079865" cy="3519383"/>
          </a:xfrm>
        </p:spPr>
        <p:txBody>
          <a:bodyPr/>
          <a:lstStyle>
            <a:lvl1pPr marL="0" indent="0">
              <a:buNone/>
              <a:defRPr sz="1400"/>
            </a:lvl1pPr>
            <a:lvl2pPr marL="448489" indent="0">
              <a:buNone/>
              <a:defRPr sz="1200"/>
            </a:lvl2pPr>
            <a:lvl3pPr marL="896990" indent="0">
              <a:buNone/>
              <a:defRPr sz="1000"/>
            </a:lvl3pPr>
            <a:lvl4pPr marL="1345485" indent="0">
              <a:buNone/>
              <a:defRPr sz="900"/>
            </a:lvl4pPr>
            <a:lvl5pPr marL="1793983" indent="0">
              <a:buNone/>
              <a:defRPr sz="900"/>
            </a:lvl5pPr>
            <a:lvl6pPr marL="2242481" indent="0">
              <a:buNone/>
              <a:defRPr sz="900"/>
            </a:lvl6pPr>
            <a:lvl7pPr marL="2690973" indent="0">
              <a:buNone/>
              <a:defRPr sz="900"/>
            </a:lvl7pPr>
            <a:lvl8pPr marL="3139465" indent="0">
              <a:buNone/>
              <a:defRPr sz="900"/>
            </a:lvl8pPr>
            <a:lvl9pPr marL="3587964"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EF07990B-2E52-4F1E-81CD-BD4F9BE73D53}"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817127948"/>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57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834917" y="3601754"/>
            <a:ext cx="5616893"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834917" y="459915"/>
            <a:ext cx="5616893" cy="3087053"/>
          </a:xfrm>
        </p:spPr>
        <p:txBody>
          <a:bodyPr/>
          <a:lstStyle>
            <a:lvl1pPr marL="0" indent="0">
              <a:buNone/>
              <a:defRPr sz="3200"/>
            </a:lvl1pPr>
            <a:lvl2pPr marL="448489" indent="0">
              <a:buNone/>
              <a:defRPr sz="2800"/>
            </a:lvl2pPr>
            <a:lvl3pPr marL="896990" indent="0">
              <a:buNone/>
              <a:defRPr sz="2400"/>
            </a:lvl3pPr>
            <a:lvl4pPr marL="1345485" indent="0">
              <a:buNone/>
              <a:defRPr sz="2000"/>
            </a:lvl4pPr>
            <a:lvl5pPr marL="1793983" indent="0">
              <a:buNone/>
              <a:defRPr sz="2000"/>
            </a:lvl5pPr>
            <a:lvl6pPr marL="2242481" indent="0">
              <a:buNone/>
              <a:defRPr sz="2000"/>
            </a:lvl6pPr>
            <a:lvl7pPr marL="2690973" indent="0">
              <a:buNone/>
              <a:defRPr sz="2000"/>
            </a:lvl7pPr>
            <a:lvl8pPr marL="3139465" indent="0">
              <a:buNone/>
              <a:defRPr sz="2000"/>
            </a:lvl8pPr>
            <a:lvl9pPr marL="3587964" indent="0">
              <a:buNone/>
              <a:defRPr sz="2000"/>
            </a:lvl9pPr>
          </a:lstStyle>
          <a:p>
            <a:endParaRPr lang="zh-CN" altLang="en-US"/>
          </a:p>
        </p:txBody>
      </p:sp>
      <p:sp>
        <p:nvSpPr>
          <p:cNvPr id="4" name="文本占位符 3"/>
          <p:cNvSpPr>
            <a:spLocks noGrp="1"/>
          </p:cNvSpPr>
          <p:nvPr>
            <p:ph type="body" sz="half" idx="2"/>
          </p:nvPr>
        </p:nvSpPr>
        <p:spPr>
          <a:xfrm>
            <a:off x="1834917" y="4027188"/>
            <a:ext cx="5616893" cy="603833"/>
          </a:xfrm>
        </p:spPr>
        <p:txBody>
          <a:bodyPr/>
          <a:lstStyle>
            <a:lvl1pPr marL="0" indent="0">
              <a:buNone/>
              <a:defRPr sz="1400"/>
            </a:lvl1pPr>
            <a:lvl2pPr marL="448489" indent="0">
              <a:buNone/>
              <a:defRPr sz="1200"/>
            </a:lvl2pPr>
            <a:lvl3pPr marL="896990" indent="0">
              <a:buNone/>
              <a:defRPr sz="1000"/>
            </a:lvl3pPr>
            <a:lvl4pPr marL="1345485" indent="0">
              <a:buNone/>
              <a:defRPr sz="900"/>
            </a:lvl4pPr>
            <a:lvl5pPr marL="1793983" indent="0">
              <a:buNone/>
              <a:defRPr sz="900"/>
            </a:lvl5pPr>
            <a:lvl6pPr marL="2242481" indent="0">
              <a:buNone/>
              <a:defRPr sz="900"/>
            </a:lvl6pPr>
            <a:lvl7pPr marL="2690973" indent="0">
              <a:buNone/>
              <a:defRPr sz="900"/>
            </a:lvl7pPr>
            <a:lvl8pPr marL="3139465" indent="0">
              <a:buNone/>
              <a:defRPr sz="900"/>
            </a:lvl8pPr>
            <a:lvl9pPr marL="3587964"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6A4ACEF3-EDEB-43F4-BA55-0C37E57B6B9C}"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162645828"/>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1188195"/>
      </p:ext>
    </p:extLst>
  </p:cSld>
  <p:clrMapOvr>
    <a:masterClrMapping/>
  </p:clrMapOvr>
  <p:transition>
    <p:fade/>
  </p:transition>
</p:sldLayout>
</file>

<file path=ppt/slideLayouts/slideLayout58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A220939C-FAEE-4599-A44D-4AD934E80864}"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184954475"/>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58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7092" y="206484"/>
            <a:ext cx="2106335" cy="438999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074" y="206484"/>
            <a:ext cx="6162980" cy="438999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2B0E7172-C275-4551-961D-B4DB0C6ACDDA}"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117884189"/>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58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02133" y="1598313"/>
            <a:ext cx="7957265" cy="1102860"/>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04223" y="2915550"/>
            <a:ext cx="6553042" cy="1314856"/>
          </a:xfrm>
        </p:spPr>
        <p:txBody>
          <a:bodyPr/>
          <a:lstStyle>
            <a:lvl1pPr marL="0" indent="0" algn="ctr">
              <a:buNone/>
              <a:defRPr>
                <a:solidFill>
                  <a:schemeClr val="tx1">
                    <a:tint val="75000"/>
                  </a:schemeClr>
                </a:solidFill>
              </a:defRPr>
            </a:lvl1pPr>
            <a:lvl2pPr marL="425577" indent="0" algn="ctr">
              <a:buNone/>
              <a:defRPr>
                <a:solidFill>
                  <a:schemeClr val="tx1">
                    <a:tint val="75000"/>
                  </a:schemeClr>
                </a:solidFill>
              </a:defRPr>
            </a:lvl2pPr>
            <a:lvl3pPr marL="851176" indent="0" algn="ctr">
              <a:buNone/>
              <a:defRPr>
                <a:solidFill>
                  <a:schemeClr val="tx1">
                    <a:tint val="75000"/>
                  </a:schemeClr>
                </a:solidFill>
              </a:defRPr>
            </a:lvl3pPr>
            <a:lvl4pPr marL="1276771" indent="0" algn="ctr">
              <a:buNone/>
              <a:defRPr>
                <a:solidFill>
                  <a:schemeClr val="tx1">
                    <a:tint val="75000"/>
                  </a:schemeClr>
                </a:solidFill>
              </a:defRPr>
            </a:lvl4pPr>
            <a:lvl5pPr marL="1702346" indent="0" algn="ctr">
              <a:buNone/>
              <a:defRPr>
                <a:solidFill>
                  <a:schemeClr val="tx1">
                    <a:tint val="75000"/>
                  </a:schemeClr>
                </a:solidFill>
              </a:defRPr>
            </a:lvl5pPr>
            <a:lvl6pPr marL="2127951" indent="0" algn="ctr">
              <a:buNone/>
              <a:defRPr>
                <a:solidFill>
                  <a:schemeClr val="tx1">
                    <a:tint val="75000"/>
                  </a:schemeClr>
                </a:solidFill>
              </a:defRPr>
            </a:lvl6pPr>
            <a:lvl7pPr marL="2553530" indent="0" algn="ctr">
              <a:buNone/>
              <a:defRPr>
                <a:solidFill>
                  <a:schemeClr val="tx1">
                    <a:tint val="75000"/>
                  </a:schemeClr>
                </a:solidFill>
              </a:defRPr>
            </a:lvl7pPr>
            <a:lvl8pPr marL="2979110" indent="0" algn="ctr">
              <a:buNone/>
              <a:defRPr>
                <a:solidFill>
                  <a:schemeClr val="tx1">
                    <a:tint val="75000"/>
                  </a:schemeClr>
                </a:solidFill>
              </a:defRPr>
            </a:lvl8pPr>
            <a:lvl9pPr marL="3404729"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309648"/>
      </p:ext>
    </p:extLst>
  </p:cSld>
  <p:clrMapOvr>
    <a:masterClrMapping/>
  </p:clrMapOvr>
</p:sldLayout>
</file>

<file path=ppt/slideLayouts/slideLayout58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5941966"/>
      </p:ext>
    </p:extLst>
  </p:cSld>
  <p:clrMapOvr>
    <a:masterClrMapping/>
  </p:clrMapOvr>
</p:sldLayout>
</file>

<file path=ppt/slideLayouts/slideLayout58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39495" y="3306196"/>
            <a:ext cx="7957265" cy="1021872"/>
          </a:xfrm>
        </p:spPr>
        <p:txBody>
          <a:bodyPr anchor="t"/>
          <a:lstStyle>
            <a:lvl1pPr algn="l">
              <a:defRPr sz="41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39495" y="2181519"/>
            <a:ext cx="7957265" cy="1125488"/>
          </a:xfrm>
        </p:spPr>
        <p:txBody>
          <a:bodyPr anchor="b"/>
          <a:lstStyle>
            <a:lvl1pPr marL="0" indent="0">
              <a:buNone/>
              <a:defRPr sz="2000">
                <a:solidFill>
                  <a:schemeClr val="tx1">
                    <a:tint val="75000"/>
                  </a:schemeClr>
                </a:solidFill>
              </a:defRPr>
            </a:lvl1pPr>
            <a:lvl2pPr marL="425577" indent="0">
              <a:buNone/>
              <a:defRPr sz="1800">
                <a:solidFill>
                  <a:schemeClr val="tx1">
                    <a:tint val="75000"/>
                  </a:schemeClr>
                </a:solidFill>
              </a:defRPr>
            </a:lvl2pPr>
            <a:lvl3pPr marL="851176" indent="0">
              <a:buNone/>
              <a:defRPr sz="1600">
                <a:solidFill>
                  <a:schemeClr val="tx1">
                    <a:tint val="75000"/>
                  </a:schemeClr>
                </a:solidFill>
              </a:defRPr>
            </a:lvl3pPr>
            <a:lvl4pPr marL="1276771" indent="0">
              <a:buNone/>
              <a:defRPr sz="1400">
                <a:solidFill>
                  <a:schemeClr val="tx1">
                    <a:tint val="75000"/>
                  </a:schemeClr>
                </a:solidFill>
              </a:defRPr>
            </a:lvl4pPr>
            <a:lvl5pPr marL="1702346" indent="0">
              <a:buNone/>
              <a:defRPr sz="1400">
                <a:solidFill>
                  <a:schemeClr val="tx1">
                    <a:tint val="75000"/>
                  </a:schemeClr>
                </a:solidFill>
              </a:defRPr>
            </a:lvl5pPr>
            <a:lvl6pPr marL="2127951" indent="0">
              <a:buNone/>
              <a:defRPr sz="1400">
                <a:solidFill>
                  <a:schemeClr val="tx1">
                    <a:tint val="75000"/>
                  </a:schemeClr>
                </a:solidFill>
              </a:defRPr>
            </a:lvl6pPr>
            <a:lvl7pPr marL="2553530" indent="0">
              <a:buNone/>
              <a:defRPr sz="1400">
                <a:solidFill>
                  <a:schemeClr val="tx1">
                    <a:tint val="75000"/>
                  </a:schemeClr>
                </a:solidFill>
              </a:defRPr>
            </a:lvl7pPr>
            <a:lvl8pPr marL="2979110" indent="0">
              <a:buNone/>
              <a:defRPr sz="1400">
                <a:solidFill>
                  <a:schemeClr val="tx1">
                    <a:tint val="75000"/>
                  </a:schemeClr>
                </a:solidFill>
              </a:defRPr>
            </a:lvl8pPr>
            <a:lvl9pPr marL="3404729"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5255037"/>
      </p:ext>
    </p:extLst>
  </p:cSld>
  <p:clrMapOvr>
    <a:masterClrMapping/>
  </p:clrMapOvr>
</p:sldLayout>
</file>

<file path=ppt/slideLayouts/slideLayout58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096" y="900391"/>
            <a:ext cx="4134657"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58778" y="900391"/>
            <a:ext cx="4134657"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2538531"/>
      </p:ext>
    </p:extLst>
  </p:cSld>
  <p:clrMapOvr>
    <a:masterClrMapping/>
  </p:clrMapOvr>
</p:sldLayout>
</file>

<file path=ppt/slideLayouts/slideLayout58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68096" y="206280"/>
            <a:ext cx="8425339" cy="857514"/>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74" y="1151690"/>
            <a:ext cx="4136283" cy="479970"/>
          </a:xfrm>
        </p:spPr>
        <p:txBody>
          <a:bodyPr anchor="b"/>
          <a:lstStyle>
            <a:lvl1pPr marL="0" indent="0">
              <a:buNone/>
              <a:defRPr sz="2400" b="1"/>
            </a:lvl1pPr>
            <a:lvl2pPr marL="425577" indent="0">
              <a:buNone/>
              <a:defRPr sz="2000" b="1"/>
            </a:lvl2pPr>
            <a:lvl3pPr marL="851176" indent="0">
              <a:buNone/>
              <a:defRPr sz="1800" b="1"/>
            </a:lvl3pPr>
            <a:lvl4pPr marL="1276771" indent="0">
              <a:buNone/>
              <a:defRPr sz="1600" b="1"/>
            </a:lvl4pPr>
            <a:lvl5pPr marL="1702346" indent="0">
              <a:buNone/>
              <a:defRPr sz="1600" b="1"/>
            </a:lvl5pPr>
            <a:lvl6pPr marL="2127951" indent="0">
              <a:buNone/>
              <a:defRPr sz="1600" b="1"/>
            </a:lvl6pPr>
            <a:lvl7pPr marL="2553530" indent="0">
              <a:buNone/>
              <a:defRPr sz="1600" b="1"/>
            </a:lvl7pPr>
            <a:lvl8pPr marL="2979110" indent="0">
              <a:buNone/>
              <a:defRPr sz="1600" b="1"/>
            </a:lvl8pPr>
            <a:lvl9pPr marL="3404729"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68074" y="1633050"/>
            <a:ext cx="4136283"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755514" y="1151690"/>
            <a:ext cx="4137908" cy="479970"/>
          </a:xfrm>
        </p:spPr>
        <p:txBody>
          <a:bodyPr anchor="b"/>
          <a:lstStyle>
            <a:lvl1pPr marL="0" indent="0">
              <a:buNone/>
              <a:defRPr sz="2400" b="1"/>
            </a:lvl1pPr>
            <a:lvl2pPr marL="425577" indent="0">
              <a:buNone/>
              <a:defRPr sz="2000" b="1"/>
            </a:lvl2pPr>
            <a:lvl3pPr marL="851176" indent="0">
              <a:buNone/>
              <a:defRPr sz="1800" b="1"/>
            </a:lvl3pPr>
            <a:lvl4pPr marL="1276771" indent="0">
              <a:buNone/>
              <a:defRPr sz="1600" b="1"/>
            </a:lvl4pPr>
            <a:lvl5pPr marL="1702346" indent="0">
              <a:buNone/>
              <a:defRPr sz="1600" b="1"/>
            </a:lvl5pPr>
            <a:lvl6pPr marL="2127951" indent="0">
              <a:buNone/>
              <a:defRPr sz="1600" b="1"/>
            </a:lvl6pPr>
            <a:lvl7pPr marL="2553530" indent="0">
              <a:buNone/>
              <a:defRPr sz="1600" b="1"/>
            </a:lvl7pPr>
            <a:lvl8pPr marL="2979110" indent="0">
              <a:buNone/>
              <a:defRPr sz="1600" b="1"/>
            </a:lvl8pPr>
            <a:lvl9pPr marL="3404729"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755514" y="1633050"/>
            <a:ext cx="413790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4645715"/>
      </p:ext>
    </p:extLst>
  </p:cSld>
  <p:clrMapOvr>
    <a:masterClrMapping/>
  </p:clrMapOvr>
</p:sldLayout>
</file>

<file path=ppt/slideLayouts/slideLayout58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4185339"/>
      </p:ext>
    </p:extLst>
  </p:cSld>
  <p:clrMapOvr>
    <a:masterClrMapping/>
  </p:clrMapOvr>
</p:sldLayout>
</file>

<file path=ppt/slideLayouts/slideLayout58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9634162"/>
      </p:ext>
    </p:extLst>
  </p:cSld>
  <p:clrMapOvr>
    <a:masterClrMapping/>
  </p:clrMapOvr>
</p:sldLayout>
</file>

<file path=ppt/slideLayouts/slideLayout58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8916" y="205148"/>
            <a:ext cx="3079865"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660082" y="205231"/>
            <a:ext cx="5233332"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8916" y="1078136"/>
            <a:ext cx="3079865" cy="3519383"/>
          </a:xfrm>
        </p:spPr>
        <p:txBody>
          <a:bodyPr/>
          <a:lstStyle>
            <a:lvl1pPr marL="0" indent="0">
              <a:buNone/>
              <a:defRPr sz="1400"/>
            </a:lvl1pPr>
            <a:lvl2pPr marL="425577" indent="0">
              <a:buNone/>
              <a:defRPr sz="1200"/>
            </a:lvl2pPr>
            <a:lvl3pPr marL="851176" indent="0">
              <a:buNone/>
              <a:defRPr sz="1000"/>
            </a:lvl3pPr>
            <a:lvl4pPr marL="1276771" indent="0">
              <a:buNone/>
              <a:defRPr sz="900"/>
            </a:lvl4pPr>
            <a:lvl5pPr marL="1702346" indent="0">
              <a:buNone/>
              <a:defRPr sz="900"/>
            </a:lvl5pPr>
            <a:lvl6pPr marL="2127951" indent="0">
              <a:buNone/>
              <a:defRPr sz="900"/>
            </a:lvl6pPr>
            <a:lvl7pPr marL="2553530" indent="0">
              <a:buNone/>
              <a:defRPr sz="900"/>
            </a:lvl7pPr>
            <a:lvl8pPr marL="2979110" indent="0">
              <a:buNone/>
              <a:defRPr sz="900"/>
            </a:lvl8pPr>
            <a:lvl9pPr marL="340472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877486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71"/>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65290430"/>
      </p:ext>
    </p:extLst>
  </p:cSld>
  <p:clrMapOvr>
    <a:masterClrMapping/>
  </p:clrMapOvr>
  <p:transition>
    <p:fade/>
  </p:transition>
</p:sldLayout>
</file>

<file path=ppt/slideLayouts/slideLayout59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834917" y="3602492"/>
            <a:ext cx="5616893"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834917" y="460402"/>
            <a:ext cx="5616893" cy="3087053"/>
          </a:xfrm>
        </p:spPr>
        <p:txBody>
          <a:bodyPr/>
          <a:lstStyle>
            <a:lvl1pPr marL="0" indent="0">
              <a:buNone/>
              <a:defRPr sz="3200"/>
            </a:lvl1pPr>
            <a:lvl2pPr marL="425577" indent="0">
              <a:buNone/>
              <a:defRPr sz="2800"/>
            </a:lvl2pPr>
            <a:lvl3pPr marL="851176" indent="0">
              <a:buNone/>
              <a:defRPr sz="2400"/>
            </a:lvl3pPr>
            <a:lvl4pPr marL="1276771" indent="0">
              <a:buNone/>
              <a:defRPr sz="2000"/>
            </a:lvl4pPr>
            <a:lvl5pPr marL="1702346" indent="0">
              <a:buNone/>
              <a:defRPr sz="2000"/>
            </a:lvl5pPr>
            <a:lvl6pPr marL="2127951" indent="0">
              <a:buNone/>
              <a:defRPr sz="2000"/>
            </a:lvl6pPr>
            <a:lvl7pPr marL="2553530" indent="0">
              <a:buNone/>
              <a:defRPr sz="2000"/>
            </a:lvl7pPr>
            <a:lvl8pPr marL="2979110" indent="0">
              <a:buNone/>
              <a:defRPr sz="2000"/>
            </a:lvl8pPr>
            <a:lvl9pPr marL="3404729" indent="0">
              <a:buNone/>
              <a:defRPr sz="2000"/>
            </a:lvl9pPr>
          </a:lstStyle>
          <a:p>
            <a:endParaRPr lang="zh-CN" altLang="en-US"/>
          </a:p>
        </p:txBody>
      </p:sp>
      <p:sp>
        <p:nvSpPr>
          <p:cNvPr id="4" name="文本占位符 3"/>
          <p:cNvSpPr>
            <a:spLocks noGrp="1"/>
          </p:cNvSpPr>
          <p:nvPr>
            <p:ph type="body" sz="half" idx="2"/>
          </p:nvPr>
        </p:nvSpPr>
        <p:spPr>
          <a:xfrm>
            <a:off x="1834917" y="4028512"/>
            <a:ext cx="5616893" cy="603833"/>
          </a:xfrm>
        </p:spPr>
        <p:txBody>
          <a:bodyPr/>
          <a:lstStyle>
            <a:lvl1pPr marL="0" indent="0">
              <a:buNone/>
              <a:defRPr sz="1400"/>
            </a:lvl1pPr>
            <a:lvl2pPr marL="425577" indent="0">
              <a:buNone/>
              <a:defRPr sz="1200"/>
            </a:lvl2pPr>
            <a:lvl3pPr marL="851176" indent="0">
              <a:buNone/>
              <a:defRPr sz="1000"/>
            </a:lvl3pPr>
            <a:lvl4pPr marL="1276771" indent="0">
              <a:buNone/>
              <a:defRPr sz="900"/>
            </a:lvl4pPr>
            <a:lvl5pPr marL="1702346" indent="0">
              <a:buNone/>
              <a:defRPr sz="900"/>
            </a:lvl5pPr>
            <a:lvl6pPr marL="2127951" indent="0">
              <a:buNone/>
              <a:defRPr sz="900"/>
            </a:lvl6pPr>
            <a:lvl7pPr marL="2553530" indent="0">
              <a:buNone/>
              <a:defRPr sz="900"/>
            </a:lvl7pPr>
            <a:lvl8pPr marL="2979110" indent="0">
              <a:buNone/>
              <a:defRPr sz="900"/>
            </a:lvl8pPr>
            <a:lvl9pPr marL="340472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9393771"/>
      </p:ext>
    </p:extLst>
  </p:cSld>
  <p:clrMapOvr>
    <a:masterClrMapping/>
  </p:clrMapOvr>
</p:sldLayout>
</file>

<file path=ppt/slideLayouts/slideLayout59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5793897"/>
      </p:ext>
    </p:extLst>
  </p:cSld>
  <p:clrMapOvr>
    <a:masterClrMapping/>
  </p:clrMapOvr>
</p:sldLayout>
</file>

<file path=ppt/slideLayouts/slideLayout59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7092" y="156311"/>
            <a:ext cx="2106335" cy="329309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074" y="156311"/>
            <a:ext cx="6162980" cy="329309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7648300"/>
      </p:ext>
    </p:extLst>
  </p:cSld>
  <p:clrMapOvr>
    <a:masterClrMapping/>
  </p:clrMapOvr>
</p:sldLayout>
</file>

<file path=ppt/slideLayouts/slideLayout59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185"/>
            <a:ext cx="8562872" cy="713236"/>
          </a:xfrm>
        </p:spPr>
        <p:txBody>
          <a:bodyPr/>
          <a:lstStyle>
            <a:lvl1pPr marL="0" indent="0">
              <a:spcBef>
                <a:spcPts val="0"/>
              </a:spcBef>
              <a:spcAft>
                <a:spcPts val="685"/>
              </a:spcAft>
              <a:buNone/>
              <a:defRPr sz="3000" spc="-76" baseline="0">
                <a:latin typeface="Segoe UI Light" pitchFamily="34" charset="0"/>
              </a:defRPr>
            </a:lvl1pPr>
            <a:lvl2pPr marL="0" indent="0">
              <a:spcBef>
                <a:spcPts val="0"/>
              </a:spcBef>
              <a:spcAft>
                <a:spcPts val="305"/>
              </a:spcAft>
              <a:buNone/>
              <a:defRPr sz="1500" spc="-39" baseline="0"/>
            </a:lvl2pPr>
            <a:lvl3pPr marL="0" indent="0">
              <a:spcBef>
                <a:spcPts val="0"/>
              </a:spcBef>
              <a:spcAft>
                <a:spcPts val="305"/>
              </a:spcAft>
              <a:buNone/>
              <a:defRPr sz="1500"/>
            </a:lvl3pPr>
            <a:lvl4pPr marL="0" indent="0">
              <a:spcBef>
                <a:spcPts val="0"/>
              </a:spcBef>
              <a:spcAft>
                <a:spcPts val="305"/>
              </a:spcAft>
              <a:buNone/>
              <a:defRPr/>
            </a:lvl4pPr>
            <a:lvl5pPr marL="0" indent="0">
              <a:spcBef>
                <a:spcPts val="0"/>
              </a:spcBef>
              <a:spcAft>
                <a:spcPts val="305"/>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415191537"/>
      </p:ext>
    </p:extLst>
  </p:cSld>
  <p:clrMapOvr>
    <a:masterClrMapping/>
  </p:clrMapOvr>
  <p:transition>
    <p:fade/>
  </p:transition>
</p:sldLayout>
</file>

<file path=ppt/slideLayouts/slideLayout59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282"/>
            <a:ext cx="8562872" cy="150087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01151759"/>
      </p:ext>
    </p:extLst>
  </p:cSld>
  <p:clrMapOvr>
    <a:masterClrMapping/>
  </p:clrMapOvr>
  <p:transition>
    <p:fade/>
  </p:transition>
</p:sldLayout>
</file>

<file path=ppt/slideLayouts/slideLayout5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8699" y="1086282"/>
            <a:ext cx="8562872" cy="1500874"/>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50786573"/>
      </p:ext>
    </p:extLst>
  </p:cSld>
  <p:clrMapOvr>
    <a:masterClrMapping/>
  </p:clrMapOvr>
  <p:transition>
    <p:fade/>
  </p:transition>
</p:sldLayout>
</file>

<file path=ppt/slideLayouts/slideLayout5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337444959"/>
      </p:ext>
    </p:extLst>
  </p:cSld>
  <p:clrMapOvr>
    <a:masterClrMapping/>
  </p:clrMapOvr>
  <p:transition>
    <p:fade/>
  </p:transition>
</p:sldLayout>
</file>

<file path=ppt/slideLayouts/slideLayout5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5766796"/>
      </p:ext>
    </p:extLst>
  </p:cSld>
  <p:clrMapOvr>
    <a:masterClrMapping/>
  </p:clrMapOvr>
  <p:transition>
    <p:fade/>
  </p:transition>
</p:sldLayout>
</file>

<file path=ppt/slideLayouts/slideLayout598.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282"/>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7095870"/>
      </p:ext>
    </p:extLst>
  </p:cSld>
  <p:clrMapOvr>
    <a:masterClrMapping/>
  </p:clrMapOvr>
  <p:transition>
    <p:fade/>
  </p:transition>
</p:sldLayout>
</file>

<file path=ppt/slideLayouts/slideLayout599.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282"/>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88" y="4680678"/>
            <a:ext cx="9361489" cy="464487"/>
          </a:xfrm>
          <a:solidFill>
            <a:srgbClr val="FFFF99"/>
          </a:solidFill>
        </p:spPr>
        <p:txBody>
          <a:bodyPr wrap="square" lIns="114936" tIns="57467" rIns="114936" bIns="57467" anchor="b" anchorCtr="0">
            <a:noAutofit/>
          </a:bodyPr>
          <a:lstStyle>
            <a:lvl1pPr algn="r">
              <a:buFont typeface="Arial" pitchFamily="34" charset="0"/>
              <a:buNone/>
              <a:defRPr spc="-39"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95530842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8480645-E128-45E1-A79B-86611C01206A}" type="datetimeFigureOut">
              <a:rPr lang="zh-CN" altLang="en-US" smtClean="0"/>
              <a:t>2013/11/23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2DA5CD0-CDDD-4779-95C1-AA8395A162E7}" type="slidenum">
              <a:rPr lang="zh-CN" altLang="en-US" smtClean="0"/>
              <a:t>‹#›</a:t>
            </a:fld>
            <a:endParaRPr lang="zh-CN" altLang="en-US"/>
          </a:p>
        </p:txBody>
      </p:sp>
    </p:spTree>
    <p:extLst>
      <p:ext uri="{BB962C8B-B14F-4D97-AF65-F5344CB8AC3E}">
        <p14:creationId xmlns:p14="http://schemas.microsoft.com/office/powerpoint/2010/main" val="306927683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71"/>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351" y="4681490"/>
            <a:ext cx="9361489" cy="464487"/>
          </a:xfrm>
          <a:solidFill>
            <a:srgbClr val="FFFF99"/>
          </a:solidFill>
        </p:spPr>
        <p:txBody>
          <a:bodyPr wrap="square" lIns="97592" tIns="48756" rIns="97592" bIns="48756"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013334085"/>
      </p:ext>
    </p:extLst>
  </p:cSld>
  <p:clrMapOvr>
    <a:masterClrMapping/>
  </p:clrMapOvr>
  <p:transition>
    <p:fade/>
  </p:transition>
</p:sldLayout>
</file>

<file path=ppt/slideLayouts/slideLayout600.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185"/>
            <a:ext cx="8562872" cy="713236"/>
          </a:xfrm>
        </p:spPr>
        <p:txBody>
          <a:bodyPr/>
          <a:lstStyle>
            <a:lvl1pPr marL="0" indent="0">
              <a:spcBef>
                <a:spcPts val="0"/>
              </a:spcBef>
              <a:spcAft>
                <a:spcPts val="685"/>
              </a:spcAft>
              <a:buNone/>
              <a:defRPr sz="3000" spc="-76" baseline="0">
                <a:latin typeface="Segoe UI Light" pitchFamily="34" charset="0"/>
              </a:defRPr>
            </a:lvl1pPr>
            <a:lvl2pPr marL="0" indent="0">
              <a:spcBef>
                <a:spcPts val="0"/>
              </a:spcBef>
              <a:spcAft>
                <a:spcPts val="305"/>
              </a:spcAft>
              <a:buNone/>
              <a:defRPr sz="1500" spc="-39" baseline="0"/>
            </a:lvl2pPr>
            <a:lvl3pPr marL="0" indent="0">
              <a:spcBef>
                <a:spcPts val="0"/>
              </a:spcBef>
              <a:spcAft>
                <a:spcPts val="305"/>
              </a:spcAft>
              <a:buNone/>
              <a:defRPr sz="1500"/>
            </a:lvl3pPr>
            <a:lvl4pPr marL="0" indent="0">
              <a:spcBef>
                <a:spcPts val="0"/>
              </a:spcBef>
              <a:spcAft>
                <a:spcPts val="305"/>
              </a:spcAft>
              <a:buNone/>
              <a:defRPr/>
            </a:lvl4pPr>
            <a:lvl5pPr marL="0" indent="0">
              <a:spcBef>
                <a:spcPts val="0"/>
              </a:spcBef>
              <a:spcAft>
                <a:spcPts val="305"/>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562980130"/>
      </p:ext>
    </p:extLst>
  </p:cSld>
  <p:clrMapOvr>
    <a:masterClrMapping/>
  </p:clrMapOvr>
  <p:transition>
    <p:fade/>
  </p:transition>
</p:sldLayout>
</file>

<file path=ppt/slideLayouts/slideLayout60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98699" y="171507"/>
            <a:ext cx="8562872" cy="5816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98699" y="1086209"/>
            <a:ext cx="8562872" cy="150087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96095755"/>
      </p:ext>
    </p:extLst>
  </p:cSld>
  <p:clrMapOvr>
    <a:masterClrMapping/>
  </p:clrMapOvr>
  <p:transition>
    <p:fade/>
  </p:transition>
</p:sldLayout>
</file>

<file path=ppt/slideLayouts/slideLayout6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98699" y="1086209"/>
            <a:ext cx="8562872" cy="1500874"/>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97104150"/>
      </p:ext>
    </p:extLst>
  </p:cSld>
  <p:clrMapOvr>
    <a:masterClrMapping/>
  </p:clrMapOvr>
  <p:transition>
    <p:fade/>
  </p:transition>
</p:sldLayout>
</file>

<file path=ppt/slideLayouts/slideLayout6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666734900"/>
      </p:ext>
    </p:extLst>
  </p:cSld>
  <p:clrMapOvr>
    <a:masterClrMapping/>
  </p:clrMapOvr>
  <p:transition>
    <p:fade/>
  </p:transition>
</p:sldLayout>
</file>

<file path=ppt/slideLayouts/slideLayout6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4524931"/>
      </p:ext>
    </p:extLst>
  </p:cSld>
  <p:clrMapOvr>
    <a:masterClrMapping/>
  </p:clrMapOvr>
  <p:transition>
    <p:fade/>
  </p:transition>
</p:sldLayout>
</file>

<file path=ppt/slideLayouts/slideLayout605.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209"/>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2121828"/>
      </p:ext>
    </p:extLst>
  </p:cSld>
  <p:clrMapOvr>
    <a:masterClrMapping/>
  </p:clrMapOvr>
  <p:transition>
    <p:fade/>
  </p:transition>
</p:sldLayout>
</file>

<file path=ppt/slideLayouts/slideLayout606.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98699" y="1086209"/>
            <a:ext cx="8562872" cy="15008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3" y="4680605"/>
            <a:ext cx="9361489" cy="464487"/>
          </a:xfrm>
          <a:solidFill>
            <a:srgbClr val="FFFF99"/>
          </a:solidFill>
        </p:spPr>
        <p:txBody>
          <a:bodyPr wrap="square" lIns="116055" tIns="58026" rIns="116055" bIns="58026" anchor="b" anchorCtr="0">
            <a:noAutofit/>
          </a:bodyPr>
          <a:lstStyle>
            <a:lvl1pPr algn="r">
              <a:buFont typeface="Arial" pitchFamily="34" charset="0"/>
              <a:buNone/>
              <a:defRPr spc="-39"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013766212"/>
      </p:ext>
    </p:extLst>
  </p:cSld>
  <p:clrMapOvr>
    <a:masterClrMapping/>
  </p:clrMapOvr>
  <p:transition>
    <p:fade/>
  </p:transition>
</p:sldLayout>
</file>

<file path=ppt/slideLayouts/slideLayout60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02133" y="1599650"/>
            <a:ext cx="7957265"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05439" y="2916593"/>
            <a:ext cx="6553041" cy="1314857"/>
          </a:xfrm>
        </p:spPr>
        <p:txBody>
          <a:bodyPr/>
          <a:lstStyle>
            <a:lvl1pPr marL="0" indent="0" algn="ctr">
              <a:buNone/>
              <a:defRPr>
                <a:solidFill>
                  <a:schemeClr val="tx1">
                    <a:tint val="75000"/>
                  </a:schemeClr>
                </a:solidFill>
              </a:defRPr>
            </a:lvl1pPr>
            <a:lvl2pPr marL="394679" indent="0" algn="ctr">
              <a:buNone/>
              <a:defRPr>
                <a:solidFill>
                  <a:schemeClr val="tx1">
                    <a:tint val="75000"/>
                  </a:schemeClr>
                </a:solidFill>
              </a:defRPr>
            </a:lvl2pPr>
            <a:lvl3pPr marL="789360" indent="0" algn="ctr">
              <a:buNone/>
              <a:defRPr>
                <a:solidFill>
                  <a:schemeClr val="tx1">
                    <a:tint val="75000"/>
                  </a:schemeClr>
                </a:solidFill>
              </a:defRPr>
            </a:lvl3pPr>
            <a:lvl4pPr marL="1184052" indent="0" algn="ctr">
              <a:buNone/>
              <a:defRPr>
                <a:solidFill>
                  <a:schemeClr val="tx1">
                    <a:tint val="75000"/>
                  </a:schemeClr>
                </a:solidFill>
              </a:defRPr>
            </a:lvl4pPr>
            <a:lvl5pPr marL="1578742" indent="0" algn="ctr">
              <a:buNone/>
              <a:defRPr>
                <a:solidFill>
                  <a:schemeClr val="tx1">
                    <a:tint val="75000"/>
                  </a:schemeClr>
                </a:solidFill>
              </a:defRPr>
            </a:lvl5pPr>
            <a:lvl6pPr marL="1973465" indent="0" algn="ctr">
              <a:buNone/>
              <a:defRPr>
                <a:solidFill>
                  <a:schemeClr val="tx1">
                    <a:tint val="75000"/>
                  </a:schemeClr>
                </a:solidFill>
              </a:defRPr>
            </a:lvl6pPr>
            <a:lvl7pPr marL="2368132" indent="0" algn="ctr">
              <a:buNone/>
              <a:defRPr>
                <a:solidFill>
                  <a:schemeClr val="tx1">
                    <a:tint val="75000"/>
                  </a:schemeClr>
                </a:solidFill>
              </a:defRPr>
            </a:lvl7pPr>
            <a:lvl8pPr marL="2762775" indent="0" algn="ctr">
              <a:buNone/>
              <a:defRPr>
                <a:solidFill>
                  <a:schemeClr val="tx1">
                    <a:tint val="75000"/>
                  </a:schemeClr>
                </a:solidFill>
              </a:defRPr>
            </a:lvl8pPr>
            <a:lvl9pPr marL="315747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1348909"/>
      </p:ext>
    </p:extLst>
  </p:cSld>
  <p:clrMapOvr>
    <a:masterClrMapping/>
  </p:clrMapOvr>
</p:sldLayout>
</file>

<file path=ppt/slideLayouts/slideLayout60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1298413"/>
      </p:ext>
    </p:extLst>
  </p:cSld>
  <p:clrMapOvr>
    <a:masterClrMapping/>
  </p:clrMapOvr>
</p:sldLayout>
</file>

<file path=ppt/slideLayouts/slideLayout60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39495" y="3306197"/>
            <a:ext cx="7957265"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39495" y="2181519"/>
            <a:ext cx="7957265" cy="1125488"/>
          </a:xfrm>
        </p:spPr>
        <p:txBody>
          <a:bodyPr anchor="b"/>
          <a:lstStyle>
            <a:lvl1pPr marL="0" indent="0">
              <a:buNone/>
              <a:defRPr sz="1900">
                <a:solidFill>
                  <a:schemeClr val="tx1">
                    <a:tint val="75000"/>
                  </a:schemeClr>
                </a:solidFill>
              </a:defRPr>
            </a:lvl1pPr>
            <a:lvl2pPr marL="394679" indent="0">
              <a:buNone/>
              <a:defRPr sz="1800">
                <a:solidFill>
                  <a:schemeClr val="tx1">
                    <a:tint val="75000"/>
                  </a:schemeClr>
                </a:solidFill>
              </a:defRPr>
            </a:lvl2pPr>
            <a:lvl3pPr marL="789360" indent="0">
              <a:buNone/>
              <a:defRPr sz="1600">
                <a:solidFill>
                  <a:schemeClr val="tx1">
                    <a:tint val="75000"/>
                  </a:schemeClr>
                </a:solidFill>
              </a:defRPr>
            </a:lvl3pPr>
            <a:lvl4pPr marL="1184052" indent="0">
              <a:buNone/>
              <a:defRPr sz="1400">
                <a:solidFill>
                  <a:schemeClr val="tx1">
                    <a:tint val="75000"/>
                  </a:schemeClr>
                </a:solidFill>
              </a:defRPr>
            </a:lvl4pPr>
            <a:lvl5pPr marL="1578742" indent="0">
              <a:buNone/>
              <a:defRPr sz="1400">
                <a:solidFill>
                  <a:schemeClr val="tx1">
                    <a:tint val="75000"/>
                  </a:schemeClr>
                </a:solidFill>
              </a:defRPr>
            </a:lvl5pPr>
            <a:lvl6pPr marL="1973465" indent="0">
              <a:buNone/>
              <a:defRPr sz="1400">
                <a:solidFill>
                  <a:schemeClr val="tx1">
                    <a:tint val="75000"/>
                  </a:schemeClr>
                </a:solidFill>
              </a:defRPr>
            </a:lvl6pPr>
            <a:lvl7pPr marL="2368132" indent="0">
              <a:buNone/>
              <a:defRPr sz="1400">
                <a:solidFill>
                  <a:schemeClr val="tx1">
                    <a:tint val="75000"/>
                  </a:schemeClr>
                </a:solidFill>
              </a:defRPr>
            </a:lvl7pPr>
            <a:lvl8pPr marL="2762775" indent="0">
              <a:buNone/>
              <a:defRPr sz="1400">
                <a:solidFill>
                  <a:schemeClr val="tx1">
                    <a:tint val="75000"/>
                  </a:schemeClr>
                </a:solidFill>
              </a:defRPr>
            </a:lvl8pPr>
            <a:lvl9pPr marL="3157475"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182973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359"/>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186"/>
            <a:ext cx="8562871"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60512016"/>
      </p:ext>
    </p:extLst>
  </p:cSld>
  <p:clrMapOvr>
    <a:masterClrMapping/>
  </p:clrMapOvr>
  <p:transition>
    <p:fade/>
  </p:transition>
</p:sldLayout>
</file>

<file path=ppt/slideLayouts/slideLayout6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077" y="901728"/>
            <a:ext cx="4134658" cy="2547535"/>
          </a:xfrm>
        </p:spPr>
        <p:txBody>
          <a:bodyPr/>
          <a:lstStyle>
            <a:lvl1pPr>
              <a:defRPr sz="2800"/>
            </a:lvl1pPr>
            <a:lvl2pPr>
              <a:defRPr sz="2500"/>
            </a:lvl2pPr>
            <a:lvl3pPr>
              <a:defRPr sz="19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58757" y="901728"/>
            <a:ext cx="4134658" cy="2547535"/>
          </a:xfrm>
        </p:spPr>
        <p:txBody>
          <a:bodyPr/>
          <a:lstStyle>
            <a:lvl1pPr>
              <a:defRPr sz="2800"/>
            </a:lvl1pPr>
            <a:lvl2pPr>
              <a:defRPr sz="2500"/>
            </a:lvl2pPr>
            <a:lvl3pPr>
              <a:defRPr sz="19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2801033"/>
      </p:ext>
    </p:extLst>
  </p:cSld>
  <p:clrMapOvr>
    <a:masterClrMapping/>
  </p:clrMapOvr>
</p:sldLayout>
</file>

<file path=ppt/slideLayouts/slideLayout6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68075" y="207618"/>
            <a:ext cx="8425340" cy="857513"/>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77" y="1152741"/>
            <a:ext cx="4136283" cy="479971"/>
          </a:xfrm>
        </p:spPr>
        <p:txBody>
          <a:bodyPr anchor="b"/>
          <a:lstStyle>
            <a:lvl1pPr marL="0" indent="0">
              <a:buNone/>
              <a:defRPr sz="2500" b="1"/>
            </a:lvl1pPr>
            <a:lvl2pPr marL="394679" indent="0">
              <a:buNone/>
              <a:defRPr sz="1900" b="1"/>
            </a:lvl2pPr>
            <a:lvl3pPr marL="789360" indent="0">
              <a:buNone/>
              <a:defRPr sz="1800" b="1"/>
            </a:lvl3pPr>
            <a:lvl4pPr marL="1184052" indent="0">
              <a:buNone/>
              <a:defRPr sz="1600" b="1"/>
            </a:lvl4pPr>
            <a:lvl5pPr marL="1578742" indent="0">
              <a:buNone/>
              <a:defRPr sz="1600" b="1"/>
            </a:lvl5pPr>
            <a:lvl6pPr marL="1973465" indent="0">
              <a:buNone/>
              <a:defRPr sz="1600" b="1"/>
            </a:lvl6pPr>
            <a:lvl7pPr marL="2368132" indent="0">
              <a:buNone/>
              <a:defRPr sz="1600" b="1"/>
            </a:lvl7pPr>
            <a:lvl8pPr marL="2762775" indent="0">
              <a:buNone/>
              <a:defRPr sz="1600" b="1"/>
            </a:lvl8pPr>
            <a:lvl9pPr marL="3157475"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68077" y="1632555"/>
            <a:ext cx="4136283" cy="2964380"/>
          </a:xfrm>
        </p:spPr>
        <p:txBody>
          <a:bodyPr/>
          <a:lstStyle>
            <a:lvl1pPr>
              <a:defRPr sz="25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755539" y="1152741"/>
            <a:ext cx="4137908" cy="479971"/>
          </a:xfrm>
        </p:spPr>
        <p:txBody>
          <a:bodyPr anchor="b"/>
          <a:lstStyle>
            <a:lvl1pPr marL="0" indent="0">
              <a:buNone/>
              <a:defRPr sz="2500" b="1"/>
            </a:lvl1pPr>
            <a:lvl2pPr marL="394679" indent="0">
              <a:buNone/>
              <a:defRPr sz="1900" b="1"/>
            </a:lvl2pPr>
            <a:lvl3pPr marL="789360" indent="0">
              <a:buNone/>
              <a:defRPr sz="1800" b="1"/>
            </a:lvl3pPr>
            <a:lvl4pPr marL="1184052" indent="0">
              <a:buNone/>
              <a:defRPr sz="1600" b="1"/>
            </a:lvl4pPr>
            <a:lvl5pPr marL="1578742" indent="0">
              <a:buNone/>
              <a:defRPr sz="1600" b="1"/>
            </a:lvl5pPr>
            <a:lvl6pPr marL="1973465" indent="0">
              <a:buNone/>
              <a:defRPr sz="1600" b="1"/>
            </a:lvl6pPr>
            <a:lvl7pPr marL="2368132" indent="0">
              <a:buNone/>
              <a:defRPr sz="1600" b="1"/>
            </a:lvl7pPr>
            <a:lvl8pPr marL="2762775" indent="0">
              <a:buNone/>
              <a:defRPr sz="1600" b="1"/>
            </a:lvl8pPr>
            <a:lvl9pPr marL="3157475"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755539" y="1632555"/>
            <a:ext cx="4137908" cy="2964380"/>
          </a:xfrm>
        </p:spPr>
        <p:txBody>
          <a:bodyPr/>
          <a:lstStyle>
            <a:lvl1pPr>
              <a:defRPr sz="25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1636729"/>
      </p:ext>
    </p:extLst>
  </p:cSld>
  <p:clrMapOvr>
    <a:masterClrMapping/>
  </p:clrMapOvr>
</p:sldLayout>
</file>

<file path=ppt/slideLayouts/slideLayout6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7569694"/>
      </p:ext>
    </p:extLst>
  </p:cSld>
  <p:clrMapOvr>
    <a:masterClrMapping/>
  </p:clrMapOvr>
</p:sldLayout>
</file>

<file path=ppt/slideLayouts/slideLayout6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1734980"/>
      </p:ext>
    </p:extLst>
  </p:cSld>
  <p:clrMapOvr>
    <a:masterClrMapping/>
  </p:clrMapOvr>
</p:sldLayout>
</file>

<file path=ppt/slideLayouts/slideLayout6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9311" y="205151"/>
            <a:ext cx="3079865" cy="871807"/>
          </a:xfrm>
        </p:spPr>
        <p:txBody>
          <a:bodyPr anchor="b"/>
          <a:lstStyle>
            <a:lvl1pPr algn="l">
              <a:defRPr sz="19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661296" y="206573"/>
            <a:ext cx="5233333" cy="4391189"/>
          </a:xfrm>
        </p:spPr>
        <p:txBody>
          <a:bodyPr/>
          <a:lstStyle>
            <a:lvl1pPr>
              <a:defRPr sz="3200"/>
            </a:lvl1pPr>
            <a:lvl2pPr>
              <a:defRPr sz="2800"/>
            </a:lvl2pPr>
            <a:lvl3pPr>
              <a:defRPr sz="25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9311" y="1077553"/>
            <a:ext cx="3079865" cy="3519382"/>
          </a:xfrm>
        </p:spPr>
        <p:txBody>
          <a:bodyPr/>
          <a:lstStyle>
            <a:lvl1pPr marL="0" indent="0">
              <a:buNone/>
              <a:defRPr sz="1400"/>
            </a:lvl1pPr>
            <a:lvl2pPr marL="394679" indent="0">
              <a:buNone/>
              <a:defRPr sz="1200"/>
            </a:lvl2pPr>
            <a:lvl3pPr marL="789360" indent="0">
              <a:buNone/>
              <a:defRPr sz="1100"/>
            </a:lvl3pPr>
            <a:lvl4pPr marL="1184052" indent="0">
              <a:buNone/>
              <a:defRPr sz="900"/>
            </a:lvl4pPr>
            <a:lvl5pPr marL="1578742" indent="0">
              <a:buNone/>
              <a:defRPr sz="900"/>
            </a:lvl5pPr>
            <a:lvl6pPr marL="1973465" indent="0">
              <a:buNone/>
              <a:defRPr sz="900"/>
            </a:lvl6pPr>
            <a:lvl7pPr marL="2368132" indent="0">
              <a:buNone/>
              <a:defRPr sz="900"/>
            </a:lvl7pPr>
            <a:lvl8pPr marL="2762775" indent="0">
              <a:buNone/>
              <a:defRPr sz="900"/>
            </a:lvl8pPr>
            <a:lvl9pPr marL="3157475"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1255285"/>
      </p:ext>
    </p:extLst>
  </p:cSld>
  <p:clrMapOvr>
    <a:masterClrMapping/>
  </p:clrMapOvr>
</p:sldLayout>
</file>

<file path=ppt/slideLayouts/slideLayout6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834917" y="3602455"/>
            <a:ext cx="5616893" cy="425184"/>
          </a:xfrm>
        </p:spPr>
        <p:txBody>
          <a:bodyPr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834917" y="460402"/>
            <a:ext cx="5616893" cy="3087053"/>
          </a:xfrm>
        </p:spPr>
        <p:txBody>
          <a:bodyPr/>
          <a:lstStyle>
            <a:lvl1pPr marL="0" indent="0">
              <a:buNone/>
              <a:defRPr sz="3200"/>
            </a:lvl1pPr>
            <a:lvl2pPr marL="394679" indent="0">
              <a:buNone/>
              <a:defRPr sz="2800"/>
            </a:lvl2pPr>
            <a:lvl3pPr marL="789360" indent="0">
              <a:buNone/>
              <a:defRPr sz="2500"/>
            </a:lvl3pPr>
            <a:lvl4pPr marL="1184052" indent="0">
              <a:buNone/>
              <a:defRPr sz="1900"/>
            </a:lvl4pPr>
            <a:lvl5pPr marL="1578742" indent="0">
              <a:buNone/>
              <a:defRPr sz="1900"/>
            </a:lvl5pPr>
            <a:lvl6pPr marL="1973465" indent="0">
              <a:buNone/>
              <a:defRPr sz="1900"/>
            </a:lvl6pPr>
            <a:lvl7pPr marL="2368132" indent="0">
              <a:buNone/>
              <a:defRPr sz="1900"/>
            </a:lvl7pPr>
            <a:lvl8pPr marL="2762775" indent="0">
              <a:buNone/>
              <a:defRPr sz="1900"/>
            </a:lvl8pPr>
            <a:lvl9pPr marL="3157475" indent="0">
              <a:buNone/>
              <a:defRPr sz="1900"/>
            </a:lvl9pPr>
          </a:lstStyle>
          <a:p>
            <a:endParaRPr lang="zh-CN" altLang="en-US"/>
          </a:p>
        </p:txBody>
      </p:sp>
      <p:sp>
        <p:nvSpPr>
          <p:cNvPr id="4" name="文本占位符 3"/>
          <p:cNvSpPr>
            <a:spLocks noGrp="1"/>
          </p:cNvSpPr>
          <p:nvPr>
            <p:ph type="body" sz="half" idx="2"/>
          </p:nvPr>
        </p:nvSpPr>
        <p:spPr>
          <a:xfrm>
            <a:off x="1834917" y="4027642"/>
            <a:ext cx="5616893" cy="603834"/>
          </a:xfrm>
        </p:spPr>
        <p:txBody>
          <a:bodyPr/>
          <a:lstStyle>
            <a:lvl1pPr marL="0" indent="0">
              <a:buNone/>
              <a:defRPr sz="1400"/>
            </a:lvl1pPr>
            <a:lvl2pPr marL="394679" indent="0">
              <a:buNone/>
              <a:defRPr sz="1200"/>
            </a:lvl2pPr>
            <a:lvl3pPr marL="789360" indent="0">
              <a:buNone/>
              <a:defRPr sz="1100"/>
            </a:lvl3pPr>
            <a:lvl4pPr marL="1184052" indent="0">
              <a:buNone/>
              <a:defRPr sz="900"/>
            </a:lvl4pPr>
            <a:lvl5pPr marL="1578742" indent="0">
              <a:buNone/>
              <a:defRPr sz="900"/>
            </a:lvl5pPr>
            <a:lvl6pPr marL="1973465" indent="0">
              <a:buNone/>
              <a:defRPr sz="900"/>
            </a:lvl6pPr>
            <a:lvl7pPr marL="2368132" indent="0">
              <a:buNone/>
              <a:defRPr sz="900"/>
            </a:lvl7pPr>
            <a:lvl8pPr marL="2762775" indent="0">
              <a:buNone/>
              <a:defRPr sz="900"/>
            </a:lvl8pPr>
            <a:lvl9pPr marL="3157475"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5197643"/>
      </p:ext>
    </p:extLst>
  </p:cSld>
  <p:clrMapOvr>
    <a:masterClrMapping/>
  </p:clrMapOvr>
</p:sldLayout>
</file>

<file path=ppt/slideLayouts/slideLayout6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7191672"/>
      </p:ext>
    </p:extLst>
  </p:cSld>
  <p:clrMapOvr>
    <a:masterClrMapping/>
  </p:clrMapOvr>
</p:sldLayout>
</file>

<file path=ppt/slideLayouts/slideLayout6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7092" y="155729"/>
            <a:ext cx="2106335" cy="329309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9291" y="155729"/>
            <a:ext cx="6162979" cy="329309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1564660"/>
      </p:ext>
    </p:extLst>
  </p:cSld>
  <p:clrMapOvr>
    <a:masterClrMapping/>
  </p:clrMapOvr>
</p:sldLayout>
</file>

<file path=ppt/slideLayouts/slideLayout6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02133" y="1598926"/>
            <a:ext cx="7957265"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04410" y="2915704"/>
            <a:ext cx="6553041" cy="1314857"/>
          </a:xfrm>
        </p:spPr>
        <p:txBody>
          <a:bodyPr/>
          <a:lstStyle>
            <a:lvl1pPr marL="0" indent="0" algn="ctr">
              <a:buNone/>
              <a:defRPr/>
            </a:lvl1pPr>
            <a:lvl2pPr marL="444346" indent="0" algn="ctr">
              <a:buNone/>
              <a:defRPr/>
            </a:lvl2pPr>
            <a:lvl3pPr marL="888687" indent="0" algn="ctr">
              <a:buNone/>
              <a:defRPr/>
            </a:lvl3pPr>
            <a:lvl4pPr marL="1333035" indent="0" algn="ctr">
              <a:buNone/>
              <a:defRPr/>
            </a:lvl4pPr>
            <a:lvl5pPr marL="1777382" indent="0" algn="ctr">
              <a:buNone/>
              <a:defRPr/>
            </a:lvl5pPr>
            <a:lvl6pPr marL="2221733" indent="0" algn="ctr">
              <a:buNone/>
              <a:defRPr/>
            </a:lvl6pPr>
            <a:lvl7pPr marL="2666076" indent="0" algn="ctr">
              <a:buNone/>
              <a:defRPr/>
            </a:lvl7pPr>
            <a:lvl8pPr marL="3110417" indent="0" algn="ctr">
              <a:buNone/>
              <a:defRPr/>
            </a:lvl8pPr>
            <a:lvl9pPr marL="3554764"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4D04773-257E-4664-923D-4EF8BA6261D8}"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495416008"/>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6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D3809D45-D9C3-44A5-A018-192B7ECD0A6A}"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57954586"/>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359"/>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201"/>
            <a:ext cx="8562871"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3121475"/>
      </p:ext>
    </p:extLst>
  </p:cSld>
  <p:clrMapOvr>
    <a:masterClrMapping/>
  </p:clrMapOvr>
  <p:transition>
    <p:fade/>
  </p:transition>
</p:sldLayout>
</file>

<file path=ppt/slideLayouts/slideLayout6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39495" y="3306589"/>
            <a:ext cx="7957265"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39495" y="2180854"/>
            <a:ext cx="7957265" cy="1125488"/>
          </a:xfrm>
        </p:spPr>
        <p:txBody>
          <a:bodyPr anchor="b"/>
          <a:lstStyle>
            <a:lvl1pPr marL="0" indent="0">
              <a:buNone/>
              <a:defRPr sz="1900"/>
            </a:lvl1pPr>
            <a:lvl2pPr marL="444346" indent="0">
              <a:buNone/>
              <a:defRPr sz="1800"/>
            </a:lvl2pPr>
            <a:lvl3pPr marL="888687" indent="0">
              <a:buNone/>
              <a:defRPr sz="1600"/>
            </a:lvl3pPr>
            <a:lvl4pPr marL="1333035" indent="0">
              <a:buNone/>
              <a:defRPr sz="1400"/>
            </a:lvl4pPr>
            <a:lvl5pPr marL="1777382" indent="0">
              <a:buNone/>
              <a:defRPr sz="1400"/>
            </a:lvl5pPr>
            <a:lvl6pPr marL="2221733" indent="0">
              <a:buNone/>
              <a:defRPr sz="1400"/>
            </a:lvl6pPr>
            <a:lvl7pPr marL="2666076" indent="0">
              <a:buNone/>
              <a:defRPr sz="1400"/>
            </a:lvl7pPr>
            <a:lvl8pPr marL="3110417" indent="0">
              <a:buNone/>
              <a:defRPr sz="1400"/>
            </a:lvl8pPr>
            <a:lvl9pPr marL="3554764"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D23B677-FEF5-4A6F-970C-946F707F0200}"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758967239"/>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6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077" y="1200673"/>
            <a:ext cx="4134658" cy="3395519"/>
          </a:xfrm>
        </p:spPr>
        <p:txBody>
          <a:bodyPr/>
          <a:lstStyle>
            <a:lvl1pPr>
              <a:defRPr sz="2800"/>
            </a:lvl1pPr>
            <a:lvl2pPr>
              <a:defRPr sz="2500"/>
            </a:lvl2pPr>
            <a:lvl3pPr>
              <a:defRPr sz="19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58757" y="1200673"/>
            <a:ext cx="4134658" cy="3395519"/>
          </a:xfrm>
        </p:spPr>
        <p:txBody>
          <a:bodyPr/>
          <a:lstStyle>
            <a:lvl1pPr>
              <a:defRPr sz="2800"/>
            </a:lvl1pPr>
            <a:lvl2pPr>
              <a:defRPr sz="2500"/>
            </a:lvl2pPr>
            <a:lvl3pPr>
              <a:defRPr sz="19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08B94946-F0CB-4E3C-861F-70D73544D52E}"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923900381"/>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6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77" y="1151842"/>
            <a:ext cx="4136283" cy="479971"/>
          </a:xfrm>
        </p:spPr>
        <p:txBody>
          <a:bodyPr anchor="b"/>
          <a:lstStyle>
            <a:lvl1pPr marL="0" indent="0">
              <a:buNone/>
              <a:defRPr sz="2500" b="1"/>
            </a:lvl1pPr>
            <a:lvl2pPr marL="444346" indent="0">
              <a:buNone/>
              <a:defRPr sz="1900" b="1"/>
            </a:lvl2pPr>
            <a:lvl3pPr marL="888687" indent="0">
              <a:buNone/>
              <a:defRPr sz="1800" b="1"/>
            </a:lvl3pPr>
            <a:lvl4pPr marL="1333035" indent="0">
              <a:buNone/>
              <a:defRPr sz="1600" b="1"/>
            </a:lvl4pPr>
            <a:lvl5pPr marL="1777382" indent="0">
              <a:buNone/>
              <a:defRPr sz="1600" b="1"/>
            </a:lvl5pPr>
            <a:lvl6pPr marL="2221733" indent="0">
              <a:buNone/>
              <a:defRPr sz="1600" b="1"/>
            </a:lvl6pPr>
            <a:lvl7pPr marL="2666076" indent="0">
              <a:buNone/>
              <a:defRPr sz="1600" b="1"/>
            </a:lvl7pPr>
            <a:lvl8pPr marL="3110417" indent="0">
              <a:buNone/>
              <a:defRPr sz="1600" b="1"/>
            </a:lvl8pPr>
            <a:lvl9pPr marL="3554764"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68077" y="1632054"/>
            <a:ext cx="4136283" cy="2964380"/>
          </a:xfrm>
        </p:spPr>
        <p:txBody>
          <a:bodyPr/>
          <a:lstStyle>
            <a:lvl1pPr>
              <a:defRPr sz="25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755539" y="1151842"/>
            <a:ext cx="4137908" cy="479971"/>
          </a:xfrm>
        </p:spPr>
        <p:txBody>
          <a:bodyPr anchor="b"/>
          <a:lstStyle>
            <a:lvl1pPr marL="0" indent="0">
              <a:buNone/>
              <a:defRPr sz="2500" b="1"/>
            </a:lvl1pPr>
            <a:lvl2pPr marL="444346" indent="0">
              <a:buNone/>
              <a:defRPr sz="1900" b="1"/>
            </a:lvl2pPr>
            <a:lvl3pPr marL="888687" indent="0">
              <a:buNone/>
              <a:defRPr sz="1800" b="1"/>
            </a:lvl3pPr>
            <a:lvl4pPr marL="1333035" indent="0">
              <a:buNone/>
              <a:defRPr sz="1600" b="1"/>
            </a:lvl4pPr>
            <a:lvl5pPr marL="1777382" indent="0">
              <a:buNone/>
              <a:defRPr sz="1600" b="1"/>
            </a:lvl5pPr>
            <a:lvl6pPr marL="2221733" indent="0">
              <a:buNone/>
              <a:defRPr sz="1600" b="1"/>
            </a:lvl6pPr>
            <a:lvl7pPr marL="2666076" indent="0">
              <a:buNone/>
              <a:defRPr sz="1600" b="1"/>
            </a:lvl7pPr>
            <a:lvl8pPr marL="3110417" indent="0">
              <a:buNone/>
              <a:defRPr sz="1600" b="1"/>
            </a:lvl8pPr>
            <a:lvl9pPr marL="3554764"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755539" y="1632054"/>
            <a:ext cx="4137908" cy="2964380"/>
          </a:xfrm>
        </p:spPr>
        <p:txBody>
          <a:bodyPr/>
          <a:lstStyle>
            <a:lvl1pPr>
              <a:defRPr sz="25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13AB6FE8-EFA6-4E39-BEBA-C3E95719A38F}"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647133839"/>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6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B87D0C5A-FA7F-4C18-98E9-4C9D5B98B545}"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855275821"/>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6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86D37393-FD32-4725-86A6-E34C8400FFC9}"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162527872"/>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6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8282" y="204929"/>
            <a:ext cx="3079865" cy="871807"/>
          </a:xfrm>
        </p:spPr>
        <p:txBody>
          <a:bodyPr anchor="b"/>
          <a:lstStyle>
            <a:lvl1pPr algn="l">
              <a:defRPr sz="19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660268" y="205457"/>
            <a:ext cx="5233333" cy="4391189"/>
          </a:xfrm>
        </p:spPr>
        <p:txBody>
          <a:bodyPr/>
          <a:lstStyle>
            <a:lvl1pPr>
              <a:defRPr sz="3200"/>
            </a:lvl1pPr>
            <a:lvl2pPr>
              <a:defRPr sz="2800"/>
            </a:lvl2pPr>
            <a:lvl3pPr>
              <a:defRPr sz="25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8282" y="1077052"/>
            <a:ext cx="3079865" cy="3519382"/>
          </a:xfrm>
        </p:spPr>
        <p:txBody>
          <a:bodyPr/>
          <a:lstStyle>
            <a:lvl1pPr marL="0" indent="0">
              <a:buNone/>
              <a:defRPr sz="1400"/>
            </a:lvl1pPr>
            <a:lvl2pPr marL="444346" indent="0">
              <a:buNone/>
              <a:defRPr sz="1200"/>
            </a:lvl2pPr>
            <a:lvl3pPr marL="888687" indent="0">
              <a:buNone/>
              <a:defRPr sz="1100"/>
            </a:lvl3pPr>
            <a:lvl4pPr marL="1333035" indent="0">
              <a:buNone/>
              <a:defRPr sz="900"/>
            </a:lvl4pPr>
            <a:lvl5pPr marL="1777382" indent="0">
              <a:buNone/>
              <a:defRPr sz="900"/>
            </a:lvl5pPr>
            <a:lvl6pPr marL="2221733" indent="0">
              <a:buNone/>
              <a:defRPr sz="900"/>
            </a:lvl6pPr>
            <a:lvl7pPr marL="2666076" indent="0">
              <a:buNone/>
              <a:defRPr sz="900"/>
            </a:lvl7pPr>
            <a:lvl8pPr marL="3110417" indent="0">
              <a:buNone/>
              <a:defRPr sz="900"/>
            </a:lvl8pPr>
            <a:lvl9pPr marL="3554764"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EF07990B-2E52-4F1E-81CD-BD4F9BE73D53}"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976547621"/>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6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834917" y="3601957"/>
            <a:ext cx="5616893" cy="425184"/>
          </a:xfrm>
        </p:spPr>
        <p:txBody>
          <a:bodyPr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834917" y="460277"/>
            <a:ext cx="5616893" cy="3087053"/>
          </a:xfrm>
        </p:spPr>
        <p:txBody>
          <a:bodyPr/>
          <a:lstStyle>
            <a:lvl1pPr marL="0" indent="0">
              <a:buNone/>
              <a:defRPr sz="3200"/>
            </a:lvl1pPr>
            <a:lvl2pPr marL="444346" indent="0">
              <a:buNone/>
              <a:defRPr sz="2800"/>
            </a:lvl2pPr>
            <a:lvl3pPr marL="888687" indent="0">
              <a:buNone/>
              <a:defRPr sz="2500"/>
            </a:lvl3pPr>
            <a:lvl4pPr marL="1333035" indent="0">
              <a:buNone/>
              <a:defRPr sz="1900"/>
            </a:lvl4pPr>
            <a:lvl5pPr marL="1777382" indent="0">
              <a:buNone/>
              <a:defRPr sz="1900"/>
            </a:lvl5pPr>
            <a:lvl6pPr marL="2221733" indent="0">
              <a:buNone/>
              <a:defRPr sz="1900"/>
            </a:lvl6pPr>
            <a:lvl7pPr marL="2666076" indent="0">
              <a:buNone/>
              <a:defRPr sz="1900"/>
            </a:lvl7pPr>
            <a:lvl8pPr marL="3110417" indent="0">
              <a:buNone/>
              <a:defRPr sz="1900"/>
            </a:lvl8pPr>
            <a:lvl9pPr marL="3554764" indent="0">
              <a:buNone/>
              <a:defRPr sz="1900"/>
            </a:lvl9pPr>
          </a:lstStyle>
          <a:p>
            <a:endParaRPr lang="zh-CN" altLang="en-US"/>
          </a:p>
        </p:txBody>
      </p:sp>
      <p:sp>
        <p:nvSpPr>
          <p:cNvPr id="4" name="文本占位符 3"/>
          <p:cNvSpPr>
            <a:spLocks noGrp="1"/>
          </p:cNvSpPr>
          <p:nvPr>
            <p:ph type="body" sz="half" idx="2"/>
          </p:nvPr>
        </p:nvSpPr>
        <p:spPr>
          <a:xfrm>
            <a:off x="1834917" y="4027141"/>
            <a:ext cx="5616893" cy="603834"/>
          </a:xfrm>
        </p:spPr>
        <p:txBody>
          <a:bodyPr/>
          <a:lstStyle>
            <a:lvl1pPr marL="0" indent="0">
              <a:buNone/>
              <a:defRPr sz="1400"/>
            </a:lvl1pPr>
            <a:lvl2pPr marL="444346" indent="0">
              <a:buNone/>
              <a:defRPr sz="1200"/>
            </a:lvl2pPr>
            <a:lvl3pPr marL="888687" indent="0">
              <a:buNone/>
              <a:defRPr sz="1100"/>
            </a:lvl3pPr>
            <a:lvl4pPr marL="1333035" indent="0">
              <a:buNone/>
              <a:defRPr sz="900"/>
            </a:lvl4pPr>
            <a:lvl5pPr marL="1777382" indent="0">
              <a:buNone/>
              <a:defRPr sz="900"/>
            </a:lvl5pPr>
            <a:lvl6pPr marL="2221733" indent="0">
              <a:buNone/>
              <a:defRPr sz="900"/>
            </a:lvl6pPr>
            <a:lvl7pPr marL="2666076" indent="0">
              <a:buNone/>
              <a:defRPr sz="900"/>
            </a:lvl7pPr>
            <a:lvl8pPr marL="3110417" indent="0">
              <a:buNone/>
              <a:defRPr sz="900"/>
            </a:lvl8pPr>
            <a:lvl9pPr marL="3554764"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6A4ACEF3-EDEB-43F4-BA55-0C37E57B6B9C}"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429103861"/>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6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A220939C-FAEE-4599-A44D-4AD934E80864}"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916249697"/>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62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7092" y="206655"/>
            <a:ext cx="2106335" cy="438999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262" y="206655"/>
            <a:ext cx="6162979" cy="438999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2B0E7172-C275-4551-961D-B4DB0C6ACDDA}"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736571084"/>
      </p:ext>
    </p:extLst>
  </p:cSld>
  <p:clrMapOvr>
    <a:masterClrMapping/>
  </p:clrMapOvr>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sldLayout>
</file>

<file path=ppt/slideLayouts/slideLayout6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02133" y="1598313"/>
            <a:ext cx="7957265" cy="1102860"/>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04223" y="2915550"/>
            <a:ext cx="6553042" cy="1314856"/>
          </a:xfrm>
        </p:spPr>
        <p:txBody>
          <a:bodyPr/>
          <a:lstStyle>
            <a:lvl1pPr marL="0" indent="0" algn="ctr">
              <a:buNone/>
              <a:defRPr>
                <a:solidFill>
                  <a:schemeClr val="tx1">
                    <a:tint val="75000"/>
                  </a:schemeClr>
                </a:solidFill>
              </a:defRPr>
            </a:lvl1pPr>
            <a:lvl2pPr marL="439937" indent="0" algn="ctr">
              <a:buNone/>
              <a:defRPr>
                <a:solidFill>
                  <a:schemeClr val="tx1">
                    <a:tint val="75000"/>
                  </a:schemeClr>
                </a:solidFill>
              </a:defRPr>
            </a:lvl2pPr>
            <a:lvl3pPr marL="879879" indent="0" algn="ctr">
              <a:buNone/>
              <a:defRPr>
                <a:solidFill>
                  <a:schemeClr val="tx1">
                    <a:tint val="75000"/>
                  </a:schemeClr>
                </a:solidFill>
              </a:defRPr>
            </a:lvl3pPr>
            <a:lvl4pPr marL="1319817" indent="0" algn="ctr">
              <a:buNone/>
              <a:defRPr>
                <a:solidFill>
                  <a:schemeClr val="tx1">
                    <a:tint val="75000"/>
                  </a:schemeClr>
                </a:solidFill>
              </a:defRPr>
            </a:lvl4pPr>
            <a:lvl5pPr marL="1759762" indent="0" algn="ctr">
              <a:buNone/>
              <a:defRPr>
                <a:solidFill>
                  <a:schemeClr val="tx1">
                    <a:tint val="75000"/>
                  </a:schemeClr>
                </a:solidFill>
              </a:defRPr>
            </a:lvl5pPr>
            <a:lvl6pPr marL="2199689" indent="0" algn="ctr">
              <a:buNone/>
              <a:defRPr>
                <a:solidFill>
                  <a:schemeClr val="tx1">
                    <a:tint val="75000"/>
                  </a:schemeClr>
                </a:solidFill>
              </a:defRPr>
            </a:lvl6pPr>
            <a:lvl7pPr marL="2639636" indent="0" algn="ctr">
              <a:buNone/>
              <a:defRPr>
                <a:solidFill>
                  <a:schemeClr val="tx1">
                    <a:tint val="75000"/>
                  </a:schemeClr>
                </a:solidFill>
              </a:defRPr>
            </a:lvl7pPr>
            <a:lvl8pPr marL="3079584" indent="0" algn="ctr">
              <a:buNone/>
              <a:defRPr>
                <a:solidFill>
                  <a:schemeClr val="tx1">
                    <a:tint val="75000"/>
                  </a:schemeClr>
                </a:solidFill>
              </a:defRPr>
            </a:lvl8pPr>
            <a:lvl9pPr marL="3519527"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65994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00538" y="1086201"/>
            <a:ext cx="8562871"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8008510"/>
      </p:ext>
    </p:extLst>
  </p:cSld>
  <p:clrMapOvr>
    <a:masterClrMapping/>
  </p:clrMapOvr>
  <p:transition>
    <p:fade/>
  </p:transition>
</p:sldLayout>
</file>

<file path=ppt/slideLayouts/slideLayout6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7564409"/>
      </p:ext>
    </p:extLst>
  </p:cSld>
  <p:clrMapOvr>
    <a:masterClrMapping/>
  </p:clrMapOvr>
</p:sldLayout>
</file>

<file path=ppt/slideLayouts/slideLayout6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39495" y="3306196"/>
            <a:ext cx="7957265"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39495" y="2181498"/>
            <a:ext cx="7957265" cy="1125488"/>
          </a:xfrm>
        </p:spPr>
        <p:txBody>
          <a:bodyPr anchor="b"/>
          <a:lstStyle>
            <a:lvl1pPr marL="0" indent="0">
              <a:buNone/>
              <a:defRPr sz="2000">
                <a:solidFill>
                  <a:schemeClr val="tx1">
                    <a:tint val="75000"/>
                  </a:schemeClr>
                </a:solidFill>
              </a:defRPr>
            </a:lvl1pPr>
            <a:lvl2pPr marL="439937" indent="0">
              <a:buNone/>
              <a:defRPr sz="1800">
                <a:solidFill>
                  <a:schemeClr val="tx1">
                    <a:tint val="75000"/>
                  </a:schemeClr>
                </a:solidFill>
              </a:defRPr>
            </a:lvl2pPr>
            <a:lvl3pPr marL="879879" indent="0">
              <a:buNone/>
              <a:defRPr sz="1600">
                <a:solidFill>
                  <a:schemeClr val="tx1">
                    <a:tint val="75000"/>
                  </a:schemeClr>
                </a:solidFill>
              </a:defRPr>
            </a:lvl3pPr>
            <a:lvl4pPr marL="1319817" indent="0">
              <a:buNone/>
              <a:defRPr sz="1400">
                <a:solidFill>
                  <a:schemeClr val="tx1">
                    <a:tint val="75000"/>
                  </a:schemeClr>
                </a:solidFill>
              </a:defRPr>
            </a:lvl4pPr>
            <a:lvl5pPr marL="1759762" indent="0">
              <a:buNone/>
              <a:defRPr sz="1400">
                <a:solidFill>
                  <a:schemeClr val="tx1">
                    <a:tint val="75000"/>
                  </a:schemeClr>
                </a:solidFill>
              </a:defRPr>
            </a:lvl5pPr>
            <a:lvl6pPr marL="2199689" indent="0">
              <a:buNone/>
              <a:defRPr sz="1400">
                <a:solidFill>
                  <a:schemeClr val="tx1">
                    <a:tint val="75000"/>
                  </a:schemeClr>
                </a:solidFill>
              </a:defRPr>
            </a:lvl6pPr>
            <a:lvl7pPr marL="2639636" indent="0">
              <a:buNone/>
              <a:defRPr sz="1400">
                <a:solidFill>
                  <a:schemeClr val="tx1">
                    <a:tint val="75000"/>
                  </a:schemeClr>
                </a:solidFill>
              </a:defRPr>
            </a:lvl7pPr>
            <a:lvl8pPr marL="3079584" indent="0">
              <a:buNone/>
              <a:defRPr sz="1400">
                <a:solidFill>
                  <a:schemeClr val="tx1">
                    <a:tint val="75000"/>
                  </a:schemeClr>
                </a:solidFill>
              </a:defRPr>
            </a:lvl8pPr>
            <a:lvl9pPr marL="3519527"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3284317"/>
      </p:ext>
    </p:extLst>
  </p:cSld>
  <p:clrMapOvr>
    <a:masterClrMapping/>
  </p:clrMapOvr>
</p:sldLayout>
</file>

<file path=ppt/slideLayouts/slideLayout6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096" y="900391"/>
            <a:ext cx="4134657"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58778" y="900391"/>
            <a:ext cx="4134657"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7281667"/>
      </p:ext>
    </p:extLst>
  </p:cSld>
  <p:clrMapOvr>
    <a:masterClrMapping/>
  </p:clrMapOvr>
</p:sldLayout>
</file>

<file path=ppt/slideLayouts/slideLayout6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68096" y="206280"/>
            <a:ext cx="8425339" cy="857514"/>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74" y="1151690"/>
            <a:ext cx="4136283" cy="479970"/>
          </a:xfrm>
        </p:spPr>
        <p:txBody>
          <a:bodyPr anchor="b"/>
          <a:lstStyle>
            <a:lvl1pPr marL="0" indent="0">
              <a:buNone/>
              <a:defRPr sz="2400" b="1"/>
            </a:lvl1pPr>
            <a:lvl2pPr marL="439937" indent="0">
              <a:buNone/>
              <a:defRPr sz="2000" b="1"/>
            </a:lvl2pPr>
            <a:lvl3pPr marL="879879" indent="0">
              <a:buNone/>
              <a:defRPr sz="1800" b="1"/>
            </a:lvl3pPr>
            <a:lvl4pPr marL="1319817" indent="0">
              <a:buNone/>
              <a:defRPr sz="1600" b="1"/>
            </a:lvl4pPr>
            <a:lvl5pPr marL="1759762" indent="0">
              <a:buNone/>
              <a:defRPr sz="1600" b="1"/>
            </a:lvl5pPr>
            <a:lvl6pPr marL="2199689" indent="0">
              <a:buNone/>
              <a:defRPr sz="1600" b="1"/>
            </a:lvl6pPr>
            <a:lvl7pPr marL="2639636" indent="0">
              <a:buNone/>
              <a:defRPr sz="1600" b="1"/>
            </a:lvl7pPr>
            <a:lvl8pPr marL="3079584" indent="0">
              <a:buNone/>
              <a:defRPr sz="1600" b="1"/>
            </a:lvl8pPr>
            <a:lvl9pPr marL="3519527"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68074" y="1632461"/>
            <a:ext cx="4136283"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755539" y="1151690"/>
            <a:ext cx="4137908" cy="479970"/>
          </a:xfrm>
        </p:spPr>
        <p:txBody>
          <a:bodyPr anchor="b"/>
          <a:lstStyle>
            <a:lvl1pPr marL="0" indent="0">
              <a:buNone/>
              <a:defRPr sz="2400" b="1"/>
            </a:lvl1pPr>
            <a:lvl2pPr marL="439937" indent="0">
              <a:buNone/>
              <a:defRPr sz="2000" b="1"/>
            </a:lvl2pPr>
            <a:lvl3pPr marL="879879" indent="0">
              <a:buNone/>
              <a:defRPr sz="1800" b="1"/>
            </a:lvl3pPr>
            <a:lvl4pPr marL="1319817" indent="0">
              <a:buNone/>
              <a:defRPr sz="1600" b="1"/>
            </a:lvl4pPr>
            <a:lvl5pPr marL="1759762" indent="0">
              <a:buNone/>
              <a:defRPr sz="1600" b="1"/>
            </a:lvl5pPr>
            <a:lvl6pPr marL="2199689" indent="0">
              <a:buNone/>
              <a:defRPr sz="1600" b="1"/>
            </a:lvl6pPr>
            <a:lvl7pPr marL="2639636" indent="0">
              <a:buNone/>
              <a:defRPr sz="1600" b="1"/>
            </a:lvl7pPr>
            <a:lvl8pPr marL="3079584" indent="0">
              <a:buNone/>
              <a:defRPr sz="1600" b="1"/>
            </a:lvl8pPr>
            <a:lvl9pPr marL="3519527"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755539" y="1632461"/>
            <a:ext cx="413790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8515813"/>
      </p:ext>
    </p:extLst>
  </p:cSld>
  <p:clrMapOvr>
    <a:masterClrMapping/>
  </p:clrMapOvr>
</p:sldLayout>
</file>

<file path=ppt/slideLayouts/slideLayout6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4011797"/>
      </p:ext>
    </p:extLst>
  </p:cSld>
  <p:clrMapOvr>
    <a:masterClrMapping/>
  </p:clrMapOvr>
</p:sldLayout>
</file>

<file path=ppt/slideLayouts/slideLayout6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3423743"/>
      </p:ext>
    </p:extLst>
  </p:cSld>
  <p:clrMapOvr>
    <a:masterClrMapping/>
  </p:clrMapOvr>
</p:sldLayout>
</file>

<file path=ppt/slideLayouts/slideLayout6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8529" y="205137"/>
            <a:ext cx="3079865"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660082" y="205232"/>
            <a:ext cx="5233332"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8529" y="1077450"/>
            <a:ext cx="3079865" cy="3519383"/>
          </a:xfrm>
        </p:spPr>
        <p:txBody>
          <a:bodyPr/>
          <a:lstStyle>
            <a:lvl1pPr marL="0" indent="0">
              <a:buNone/>
              <a:defRPr sz="1400"/>
            </a:lvl1pPr>
            <a:lvl2pPr marL="439937" indent="0">
              <a:buNone/>
              <a:defRPr sz="1200"/>
            </a:lvl2pPr>
            <a:lvl3pPr marL="879879" indent="0">
              <a:buNone/>
              <a:defRPr sz="1000"/>
            </a:lvl3pPr>
            <a:lvl4pPr marL="1319817" indent="0">
              <a:buNone/>
              <a:defRPr sz="900"/>
            </a:lvl4pPr>
            <a:lvl5pPr marL="1759762" indent="0">
              <a:buNone/>
              <a:defRPr sz="900"/>
            </a:lvl5pPr>
            <a:lvl6pPr marL="2199689" indent="0">
              <a:buNone/>
              <a:defRPr sz="900"/>
            </a:lvl6pPr>
            <a:lvl7pPr marL="2639636" indent="0">
              <a:buNone/>
              <a:defRPr sz="900"/>
            </a:lvl7pPr>
            <a:lvl8pPr marL="3079584" indent="0">
              <a:buNone/>
              <a:defRPr sz="900"/>
            </a:lvl8pPr>
            <a:lvl9pPr marL="3519527"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2895197"/>
      </p:ext>
    </p:extLst>
  </p:cSld>
  <p:clrMapOvr>
    <a:masterClrMapping/>
  </p:clrMapOvr>
</p:sldLayout>
</file>

<file path=ppt/slideLayouts/slideLayout6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834917" y="3602351"/>
            <a:ext cx="5616893"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834917" y="460401"/>
            <a:ext cx="5616893" cy="3087053"/>
          </a:xfrm>
        </p:spPr>
        <p:txBody>
          <a:bodyPr/>
          <a:lstStyle>
            <a:lvl1pPr marL="0" indent="0">
              <a:buNone/>
              <a:defRPr sz="3200"/>
            </a:lvl1pPr>
            <a:lvl2pPr marL="439937" indent="0">
              <a:buNone/>
              <a:defRPr sz="2800"/>
            </a:lvl2pPr>
            <a:lvl3pPr marL="879879" indent="0">
              <a:buNone/>
              <a:defRPr sz="2400"/>
            </a:lvl3pPr>
            <a:lvl4pPr marL="1319817" indent="0">
              <a:buNone/>
              <a:defRPr sz="2000"/>
            </a:lvl4pPr>
            <a:lvl5pPr marL="1759762" indent="0">
              <a:buNone/>
              <a:defRPr sz="2000"/>
            </a:lvl5pPr>
            <a:lvl6pPr marL="2199689" indent="0">
              <a:buNone/>
              <a:defRPr sz="2000"/>
            </a:lvl6pPr>
            <a:lvl7pPr marL="2639636" indent="0">
              <a:buNone/>
              <a:defRPr sz="2000"/>
            </a:lvl7pPr>
            <a:lvl8pPr marL="3079584" indent="0">
              <a:buNone/>
              <a:defRPr sz="2000"/>
            </a:lvl8pPr>
            <a:lvl9pPr marL="3519527" indent="0">
              <a:buNone/>
              <a:defRPr sz="2000"/>
            </a:lvl9pPr>
          </a:lstStyle>
          <a:p>
            <a:endParaRPr lang="zh-CN" altLang="en-US"/>
          </a:p>
        </p:txBody>
      </p:sp>
      <p:sp>
        <p:nvSpPr>
          <p:cNvPr id="4" name="文本占位符 3"/>
          <p:cNvSpPr>
            <a:spLocks noGrp="1"/>
          </p:cNvSpPr>
          <p:nvPr>
            <p:ph type="body" sz="half" idx="2"/>
          </p:nvPr>
        </p:nvSpPr>
        <p:spPr>
          <a:xfrm>
            <a:off x="1834917" y="4027817"/>
            <a:ext cx="5616893" cy="603833"/>
          </a:xfrm>
        </p:spPr>
        <p:txBody>
          <a:bodyPr/>
          <a:lstStyle>
            <a:lvl1pPr marL="0" indent="0">
              <a:buNone/>
              <a:defRPr sz="1400"/>
            </a:lvl1pPr>
            <a:lvl2pPr marL="439937" indent="0">
              <a:buNone/>
              <a:defRPr sz="1200"/>
            </a:lvl2pPr>
            <a:lvl3pPr marL="879879" indent="0">
              <a:buNone/>
              <a:defRPr sz="1000"/>
            </a:lvl3pPr>
            <a:lvl4pPr marL="1319817" indent="0">
              <a:buNone/>
              <a:defRPr sz="900"/>
            </a:lvl4pPr>
            <a:lvl5pPr marL="1759762" indent="0">
              <a:buNone/>
              <a:defRPr sz="900"/>
            </a:lvl5pPr>
            <a:lvl6pPr marL="2199689" indent="0">
              <a:buNone/>
              <a:defRPr sz="900"/>
            </a:lvl6pPr>
            <a:lvl7pPr marL="2639636" indent="0">
              <a:buNone/>
              <a:defRPr sz="900"/>
            </a:lvl7pPr>
            <a:lvl8pPr marL="3079584" indent="0">
              <a:buNone/>
              <a:defRPr sz="900"/>
            </a:lvl8pPr>
            <a:lvl9pPr marL="3519527"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1598080"/>
      </p:ext>
    </p:extLst>
  </p:cSld>
  <p:clrMapOvr>
    <a:masterClrMapping/>
  </p:clrMapOvr>
</p:sldLayout>
</file>

<file path=ppt/slideLayouts/slideLayout6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3627077"/>
      </p:ext>
    </p:extLst>
  </p:cSld>
  <p:clrMapOvr>
    <a:masterClrMapping/>
  </p:clrMapOvr>
</p:sldLayout>
</file>

<file path=ppt/slideLayouts/slideLayout6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7092" y="155625"/>
            <a:ext cx="2106335" cy="329309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074" y="155625"/>
            <a:ext cx="6162980" cy="329309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009451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4180161621"/>
      </p:ext>
    </p:extLst>
  </p:cSld>
  <p:clrMapOvr>
    <a:masterClrMapping/>
  </p:clrMapOvr>
  <p:transition>
    <p:fade/>
  </p:transition>
</p:sldLayout>
</file>

<file path=ppt/slideLayouts/slideLayout6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02133" y="1599650"/>
            <a:ext cx="7957265"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05439" y="2916593"/>
            <a:ext cx="6553041" cy="1314857"/>
          </a:xfrm>
        </p:spPr>
        <p:txBody>
          <a:bodyPr/>
          <a:lstStyle>
            <a:lvl1pPr marL="0" indent="0" algn="ctr">
              <a:buNone/>
              <a:defRPr>
                <a:solidFill>
                  <a:schemeClr val="tx1">
                    <a:tint val="75000"/>
                  </a:schemeClr>
                </a:solidFill>
              </a:defRPr>
            </a:lvl1pPr>
            <a:lvl2pPr marL="394679" indent="0" algn="ctr">
              <a:buNone/>
              <a:defRPr>
                <a:solidFill>
                  <a:schemeClr val="tx1">
                    <a:tint val="75000"/>
                  </a:schemeClr>
                </a:solidFill>
              </a:defRPr>
            </a:lvl2pPr>
            <a:lvl3pPr marL="789360" indent="0" algn="ctr">
              <a:buNone/>
              <a:defRPr>
                <a:solidFill>
                  <a:schemeClr val="tx1">
                    <a:tint val="75000"/>
                  </a:schemeClr>
                </a:solidFill>
              </a:defRPr>
            </a:lvl3pPr>
            <a:lvl4pPr marL="1184052" indent="0" algn="ctr">
              <a:buNone/>
              <a:defRPr>
                <a:solidFill>
                  <a:schemeClr val="tx1">
                    <a:tint val="75000"/>
                  </a:schemeClr>
                </a:solidFill>
              </a:defRPr>
            </a:lvl4pPr>
            <a:lvl5pPr marL="1578742" indent="0" algn="ctr">
              <a:buNone/>
              <a:defRPr>
                <a:solidFill>
                  <a:schemeClr val="tx1">
                    <a:tint val="75000"/>
                  </a:schemeClr>
                </a:solidFill>
              </a:defRPr>
            </a:lvl5pPr>
            <a:lvl6pPr marL="1973465" indent="0" algn="ctr">
              <a:buNone/>
              <a:defRPr>
                <a:solidFill>
                  <a:schemeClr val="tx1">
                    <a:tint val="75000"/>
                  </a:schemeClr>
                </a:solidFill>
              </a:defRPr>
            </a:lvl6pPr>
            <a:lvl7pPr marL="2368132" indent="0" algn="ctr">
              <a:buNone/>
              <a:defRPr>
                <a:solidFill>
                  <a:schemeClr val="tx1">
                    <a:tint val="75000"/>
                  </a:schemeClr>
                </a:solidFill>
              </a:defRPr>
            </a:lvl7pPr>
            <a:lvl8pPr marL="2762775" indent="0" algn="ctr">
              <a:buNone/>
              <a:defRPr>
                <a:solidFill>
                  <a:schemeClr val="tx1">
                    <a:tint val="75000"/>
                  </a:schemeClr>
                </a:solidFill>
              </a:defRPr>
            </a:lvl8pPr>
            <a:lvl9pPr marL="315747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6191246"/>
      </p:ext>
    </p:extLst>
  </p:cSld>
  <p:clrMapOvr>
    <a:masterClrMapping/>
  </p:clrMapOvr>
</p:sldLayout>
</file>

<file path=ppt/slideLayouts/slideLayout6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9113446"/>
      </p:ext>
    </p:extLst>
  </p:cSld>
  <p:clrMapOvr>
    <a:masterClrMapping/>
  </p:clrMapOvr>
</p:sldLayout>
</file>

<file path=ppt/slideLayouts/slideLayout6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39495" y="3306197"/>
            <a:ext cx="7957265"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39495" y="2181519"/>
            <a:ext cx="7957265" cy="1125488"/>
          </a:xfrm>
        </p:spPr>
        <p:txBody>
          <a:bodyPr anchor="b"/>
          <a:lstStyle>
            <a:lvl1pPr marL="0" indent="0">
              <a:buNone/>
              <a:defRPr sz="1900">
                <a:solidFill>
                  <a:schemeClr val="tx1">
                    <a:tint val="75000"/>
                  </a:schemeClr>
                </a:solidFill>
              </a:defRPr>
            </a:lvl1pPr>
            <a:lvl2pPr marL="394679" indent="0">
              <a:buNone/>
              <a:defRPr sz="1800">
                <a:solidFill>
                  <a:schemeClr val="tx1">
                    <a:tint val="75000"/>
                  </a:schemeClr>
                </a:solidFill>
              </a:defRPr>
            </a:lvl2pPr>
            <a:lvl3pPr marL="789360" indent="0">
              <a:buNone/>
              <a:defRPr sz="1600">
                <a:solidFill>
                  <a:schemeClr val="tx1">
                    <a:tint val="75000"/>
                  </a:schemeClr>
                </a:solidFill>
              </a:defRPr>
            </a:lvl3pPr>
            <a:lvl4pPr marL="1184052" indent="0">
              <a:buNone/>
              <a:defRPr sz="1400">
                <a:solidFill>
                  <a:schemeClr val="tx1">
                    <a:tint val="75000"/>
                  </a:schemeClr>
                </a:solidFill>
              </a:defRPr>
            </a:lvl4pPr>
            <a:lvl5pPr marL="1578742" indent="0">
              <a:buNone/>
              <a:defRPr sz="1400">
                <a:solidFill>
                  <a:schemeClr val="tx1">
                    <a:tint val="75000"/>
                  </a:schemeClr>
                </a:solidFill>
              </a:defRPr>
            </a:lvl5pPr>
            <a:lvl6pPr marL="1973465" indent="0">
              <a:buNone/>
              <a:defRPr sz="1400">
                <a:solidFill>
                  <a:schemeClr val="tx1">
                    <a:tint val="75000"/>
                  </a:schemeClr>
                </a:solidFill>
              </a:defRPr>
            </a:lvl6pPr>
            <a:lvl7pPr marL="2368132" indent="0">
              <a:buNone/>
              <a:defRPr sz="1400">
                <a:solidFill>
                  <a:schemeClr val="tx1">
                    <a:tint val="75000"/>
                  </a:schemeClr>
                </a:solidFill>
              </a:defRPr>
            </a:lvl7pPr>
            <a:lvl8pPr marL="2762775" indent="0">
              <a:buNone/>
              <a:defRPr sz="1400">
                <a:solidFill>
                  <a:schemeClr val="tx1">
                    <a:tint val="75000"/>
                  </a:schemeClr>
                </a:solidFill>
              </a:defRPr>
            </a:lvl8pPr>
            <a:lvl9pPr marL="3157475"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0978013"/>
      </p:ext>
    </p:extLst>
  </p:cSld>
  <p:clrMapOvr>
    <a:masterClrMapping/>
  </p:clrMapOvr>
</p:sldLayout>
</file>

<file path=ppt/slideLayouts/slideLayout6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077" y="901728"/>
            <a:ext cx="4134658" cy="2547535"/>
          </a:xfrm>
        </p:spPr>
        <p:txBody>
          <a:bodyPr/>
          <a:lstStyle>
            <a:lvl1pPr>
              <a:defRPr sz="2800"/>
            </a:lvl1pPr>
            <a:lvl2pPr>
              <a:defRPr sz="2500"/>
            </a:lvl2pPr>
            <a:lvl3pPr>
              <a:defRPr sz="19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58757" y="901728"/>
            <a:ext cx="4134658" cy="2547535"/>
          </a:xfrm>
        </p:spPr>
        <p:txBody>
          <a:bodyPr/>
          <a:lstStyle>
            <a:lvl1pPr>
              <a:defRPr sz="2800"/>
            </a:lvl1pPr>
            <a:lvl2pPr>
              <a:defRPr sz="2500"/>
            </a:lvl2pPr>
            <a:lvl3pPr>
              <a:defRPr sz="19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7778426"/>
      </p:ext>
    </p:extLst>
  </p:cSld>
  <p:clrMapOvr>
    <a:masterClrMapping/>
  </p:clrMapOvr>
</p:sldLayout>
</file>

<file path=ppt/slideLayouts/slideLayout6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68075" y="207618"/>
            <a:ext cx="8425340" cy="857513"/>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77" y="1152741"/>
            <a:ext cx="4136283" cy="479971"/>
          </a:xfrm>
        </p:spPr>
        <p:txBody>
          <a:bodyPr anchor="b"/>
          <a:lstStyle>
            <a:lvl1pPr marL="0" indent="0">
              <a:buNone/>
              <a:defRPr sz="2500" b="1"/>
            </a:lvl1pPr>
            <a:lvl2pPr marL="394679" indent="0">
              <a:buNone/>
              <a:defRPr sz="1900" b="1"/>
            </a:lvl2pPr>
            <a:lvl3pPr marL="789360" indent="0">
              <a:buNone/>
              <a:defRPr sz="1800" b="1"/>
            </a:lvl3pPr>
            <a:lvl4pPr marL="1184052" indent="0">
              <a:buNone/>
              <a:defRPr sz="1600" b="1"/>
            </a:lvl4pPr>
            <a:lvl5pPr marL="1578742" indent="0">
              <a:buNone/>
              <a:defRPr sz="1600" b="1"/>
            </a:lvl5pPr>
            <a:lvl6pPr marL="1973465" indent="0">
              <a:buNone/>
              <a:defRPr sz="1600" b="1"/>
            </a:lvl6pPr>
            <a:lvl7pPr marL="2368132" indent="0">
              <a:buNone/>
              <a:defRPr sz="1600" b="1"/>
            </a:lvl7pPr>
            <a:lvl8pPr marL="2762775" indent="0">
              <a:buNone/>
              <a:defRPr sz="1600" b="1"/>
            </a:lvl8pPr>
            <a:lvl9pPr marL="3157475"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68077" y="1632555"/>
            <a:ext cx="4136283" cy="2964380"/>
          </a:xfrm>
        </p:spPr>
        <p:txBody>
          <a:bodyPr/>
          <a:lstStyle>
            <a:lvl1pPr>
              <a:defRPr sz="25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755539" y="1152741"/>
            <a:ext cx="4137908" cy="479971"/>
          </a:xfrm>
        </p:spPr>
        <p:txBody>
          <a:bodyPr anchor="b"/>
          <a:lstStyle>
            <a:lvl1pPr marL="0" indent="0">
              <a:buNone/>
              <a:defRPr sz="2500" b="1"/>
            </a:lvl1pPr>
            <a:lvl2pPr marL="394679" indent="0">
              <a:buNone/>
              <a:defRPr sz="1900" b="1"/>
            </a:lvl2pPr>
            <a:lvl3pPr marL="789360" indent="0">
              <a:buNone/>
              <a:defRPr sz="1800" b="1"/>
            </a:lvl3pPr>
            <a:lvl4pPr marL="1184052" indent="0">
              <a:buNone/>
              <a:defRPr sz="1600" b="1"/>
            </a:lvl4pPr>
            <a:lvl5pPr marL="1578742" indent="0">
              <a:buNone/>
              <a:defRPr sz="1600" b="1"/>
            </a:lvl5pPr>
            <a:lvl6pPr marL="1973465" indent="0">
              <a:buNone/>
              <a:defRPr sz="1600" b="1"/>
            </a:lvl6pPr>
            <a:lvl7pPr marL="2368132" indent="0">
              <a:buNone/>
              <a:defRPr sz="1600" b="1"/>
            </a:lvl7pPr>
            <a:lvl8pPr marL="2762775" indent="0">
              <a:buNone/>
              <a:defRPr sz="1600" b="1"/>
            </a:lvl8pPr>
            <a:lvl9pPr marL="3157475"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755539" y="1632555"/>
            <a:ext cx="4137908" cy="2964380"/>
          </a:xfrm>
        </p:spPr>
        <p:txBody>
          <a:bodyPr/>
          <a:lstStyle>
            <a:lvl1pPr>
              <a:defRPr sz="25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6822931"/>
      </p:ext>
    </p:extLst>
  </p:cSld>
  <p:clrMapOvr>
    <a:masterClrMapping/>
  </p:clrMapOvr>
</p:sldLayout>
</file>

<file path=ppt/slideLayouts/slideLayout6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6422141"/>
      </p:ext>
    </p:extLst>
  </p:cSld>
  <p:clrMapOvr>
    <a:masterClrMapping/>
  </p:clrMapOvr>
</p:sldLayout>
</file>

<file path=ppt/slideLayouts/slideLayout6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3224693"/>
      </p:ext>
    </p:extLst>
  </p:cSld>
  <p:clrMapOvr>
    <a:masterClrMapping/>
  </p:clrMapOvr>
</p:sldLayout>
</file>

<file path=ppt/slideLayouts/slideLayout6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9311" y="205151"/>
            <a:ext cx="3079865" cy="871807"/>
          </a:xfrm>
        </p:spPr>
        <p:txBody>
          <a:bodyPr anchor="b"/>
          <a:lstStyle>
            <a:lvl1pPr algn="l">
              <a:defRPr sz="19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661296" y="206573"/>
            <a:ext cx="5233333" cy="4391189"/>
          </a:xfrm>
        </p:spPr>
        <p:txBody>
          <a:bodyPr/>
          <a:lstStyle>
            <a:lvl1pPr>
              <a:defRPr sz="3200"/>
            </a:lvl1pPr>
            <a:lvl2pPr>
              <a:defRPr sz="2800"/>
            </a:lvl2pPr>
            <a:lvl3pPr>
              <a:defRPr sz="25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9311" y="1077553"/>
            <a:ext cx="3079865" cy="3519382"/>
          </a:xfrm>
        </p:spPr>
        <p:txBody>
          <a:bodyPr/>
          <a:lstStyle>
            <a:lvl1pPr marL="0" indent="0">
              <a:buNone/>
              <a:defRPr sz="1400"/>
            </a:lvl1pPr>
            <a:lvl2pPr marL="394679" indent="0">
              <a:buNone/>
              <a:defRPr sz="1200"/>
            </a:lvl2pPr>
            <a:lvl3pPr marL="789360" indent="0">
              <a:buNone/>
              <a:defRPr sz="1100"/>
            </a:lvl3pPr>
            <a:lvl4pPr marL="1184052" indent="0">
              <a:buNone/>
              <a:defRPr sz="900"/>
            </a:lvl4pPr>
            <a:lvl5pPr marL="1578742" indent="0">
              <a:buNone/>
              <a:defRPr sz="900"/>
            </a:lvl5pPr>
            <a:lvl6pPr marL="1973465" indent="0">
              <a:buNone/>
              <a:defRPr sz="900"/>
            </a:lvl6pPr>
            <a:lvl7pPr marL="2368132" indent="0">
              <a:buNone/>
              <a:defRPr sz="900"/>
            </a:lvl7pPr>
            <a:lvl8pPr marL="2762775" indent="0">
              <a:buNone/>
              <a:defRPr sz="900"/>
            </a:lvl8pPr>
            <a:lvl9pPr marL="3157475"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0876743"/>
      </p:ext>
    </p:extLst>
  </p:cSld>
  <p:clrMapOvr>
    <a:masterClrMapping/>
  </p:clrMapOvr>
</p:sldLayout>
</file>

<file path=ppt/slideLayouts/slideLayout6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834917" y="3602455"/>
            <a:ext cx="5616893" cy="425184"/>
          </a:xfrm>
        </p:spPr>
        <p:txBody>
          <a:bodyPr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834917" y="460402"/>
            <a:ext cx="5616893" cy="3087053"/>
          </a:xfrm>
        </p:spPr>
        <p:txBody>
          <a:bodyPr/>
          <a:lstStyle>
            <a:lvl1pPr marL="0" indent="0">
              <a:buNone/>
              <a:defRPr sz="3200"/>
            </a:lvl1pPr>
            <a:lvl2pPr marL="394679" indent="0">
              <a:buNone/>
              <a:defRPr sz="2800"/>
            </a:lvl2pPr>
            <a:lvl3pPr marL="789360" indent="0">
              <a:buNone/>
              <a:defRPr sz="2500"/>
            </a:lvl3pPr>
            <a:lvl4pPr marL="1184052" indent="0">
              <a:buNone/>
              <a:defRPr sz="1900"/>
            </a:lvl4pPr>
            <a:lvl5pPr marL="1578742" indent="0">
              <a:buNone/>
              <a:defRPr sz="1900"/>
            </a:lvl5pPr>
            <a:lvl6pPr marL="1973465" indent="0">
              <a:buNone/>
              <a:defRPr sz="1900"/>
            </a:lvl6pPr>
            <a:lvl7pPr marL="2368132" indent="0">
              <a:buNone/>
              <a:defRPr sz="1900"/>
            </a:lvl7pPr>
            <a:lvl8pPr marL="2762775" indent="0">
              <a:buNone/>
              <a:defRPr sz="1900"/>
            </a:lvl8pPr>
            <a:lvl9pPr marL="3157475" indent="0">
              <a:buNone/>
              <a:defRPr sz="1900"/>
            </a:lvl9pPr>
          </a:lstStyle>
          <a:p>
            <a:endParaRPr lang="zh-CN" altLang="en-US"/>
          </a:p>
        </p:txBody>
      </p:sp>
      <p:sp>
        <p:nvSpPr>
          <p:cNvPr id="4" name="文本占位符 3"/>
          <p:cNvSpPr>
            <a:spLocks noGrp="1"/>
          </p:cNvSpPr>
          <p:nvPr>
            <p:ph type="body" sz="half" idx="2"/>
          </p:nvPr>
        </p:nvSpPr>
        <p:spPr>
          <a:xfrm>
            <a:off x="1834917" y="4027642"/>
            <a:ext cx="5616893" cy="603834"/>
          </a:xfrm>
        </p:spPr>
        <p:txBody>
          <a:bodyPr/>
          <a:lstStyle>
            <a:lvl1pPr marL="0" indent="0">
              <a:buNone/>
              <a:defRPr sz="1400"/>
            </a:lvl1pPr>
            <a:lvl2pPr marL="394679" indent="0">
              <a:buNone/>
              <a:defRPr sz="1200"/>
            </a:lvl2pPr>
            <a:lvl3pPr marL="789360" indent="0">
              <a:buNone/>
              <a:defRPr sz="1100"/>
            </a:lvl3pPr>
            <a:lvl4pPr marL="1184052" indent="0">
              <a:buNone/>
              <a:defRPr sz="900"/>
            </a:lvl4pPr>
            <a:lvl5pPr marL="1578742" indent="0">
              <a:buNone/>
              <a:defRPr sz="900"/>
            </a:lvl5pPr>
            <a:lvl6pPr marL="1973465" indent="0">
              <a:buNone/>
              <a:defRPr sz="900"/>
            </a:lvl6pPr>
            <a:lvl7pPr marL="2368132" indent="0">
              <a:buNone/>
              <a:defRPr sz="900"/>
            </a:lvl7pPr>
            <a:lvl8pPr marL="2762775" indent="0">
              <a:buNone/>
              <a:defRPr sz="900"/>
            </a:lvl8pPr>
            <a:lvl9pPr marL="3157475"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0817956"/>
      </p:ext>
    </p:extLst>
  </p:cSld>
  <p:clrMapOvr>
    <a:masterClrMapping/>
  </p:clrMapOvr>
</p:sldLayout>
</file>

<file path=ppt/slideLayouts/slideLayout6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154683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5763338"/>
      </p:ext>
    </p:extLst>
  </p:cSld>
  <p:clrMapOvr>
    <a:masterClrMapping/>
  </p:clrMapOvr>
  <p:transition>
    <p:fade/>
  </p:transition>
</p:sldLayout>
</file>

<file path=ppt/slideLayouts/slideLayout65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7092" y="155729"/>
            <a:ext cx="2106335" cy="329309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9291" y="155729"/>
            <a:ext cx="6162979" cy="329309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714289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01"/>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91952129"/>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01"/>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318" y="4681490"/>
            <a:ext cx="9361489" cy="464487"/>
          </a:xfrm>
          <a:solidFill>
            <a:srgbClr val="FFFF99"/>
          </a:solidFill>
        </p:spPr>
        <p:txBody>
          <a:bodyPr wrap="square" lIns="97866" tIns="48909" rIns="97866" bIns="48909"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14971898"/>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359"/>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186"/>
            <a:ext cx="8562871"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581036799"/>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359"/>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201"/>
            <a:ext cx="8562871"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0391199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480645-E128-45E1-A79B-86611C01206A}" type="datetimeFigureOut">
              <a:rPr lang="zh-CN" altLang="en-US" smtClean="0"/>
              <a:t>2013/11/23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2DA5CD0-CDDD-4779-95C1-AA8395A162E7}" type="slidenum">
              <a:rPr lang="zh-CN" altLang="en-US" smtClean="0"/>
              <a:t>‹#›</a:t>
            </a:fld>
            <a:endParaRPr lang="zh-CN" altLang="en-US"/>
          </a:p>
        </p:txBody>
      </p:sp>
    </p:spTree>
    <p:extLst>
      <p:ext uri="{BB962C8B-B14F-4D97-AF65-F5344CB8AC3E}">
        <p14:creationId xmlns:p14="http://schemas.microsoft.com/office/powerpoint/2010/main" val="394726840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00538" y="1086201"/>
            <a:ext cx="8562871"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31749586"/>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735849698"/>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2201454"/>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01"/>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61270668"/>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01"/>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318" y="4681490"/>
            <a:ext cx="9361489" cy="464487"/>
          </a:xfrm>
          <a:solidFill>
            <a:srgbClr val="FFFF99"/>
          </a:solidFill>
        </p:spPr>
        <p:txBody>
          <a:bodyPr wrap="square" lIns="97944" tIns="48956" rIns="97944" bIns="48956"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692259158"/>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359"/>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186"/>
            <a:ext cx="8562871"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272493040"/>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359"/>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217"/>
            <a:ext cx="8562871"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20728977"/>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00538" y="1086217"/>
            <a:ext cx="8562871"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48622036"/>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4026583672"/>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192219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9311" y="205151"/>
            <a:ext cx="3079865" cy="871807"/>
          </a:xfrm>
        </p:spPr>
        <p:txBody>
          <a:bodyPr anchor="b"/>
          <a:lstStyle>
            <a:lvl1pPr algn="l">
              <a:defRPr sz="19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661296" y="206573"/>
            <a:ext cx="5233333" cy="4391189"/>
          </a:xfrm>
        </p:spPr>
        <p:txBody>
          <a:bodyPr/>
          <a:lstStyle>
            <a:lvl1pPr>
              <a:defRPr sz="3200"/>
            </a:lvl1pPr>
            <a:lvl2pPr>
              <a:defRPr sz="2800"/>
            </a:lvl2pPr>
            <a:lvl3pPr>
              <a:defRPr sz="25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9311" y="1077553"/>
            <a:ext cx="3079865" cy="3519382"/>
          </a:xfrm>
        </p:spPr>
        <p:txBody>
          <a:bodyPr/>
          <a:lstStyle>
            <a:lvl1pPr marL="0" indent="0">
              <a:buNone/>
              <a:defRPr sz="1400"/>
            </a:lvl1pPr>
            <a:lvl2pPr marL="394679" indent="0">
              <a:buNone/>
              <a:defRPr sz="1200"/>
            </a:lvl2pPr>
            <a:lvl3pPr marL="789360" indent="0">
              <a:buNone/>
              <a:defRPr sz="1100"/>
            </a:lvl3pPr>
            <a:lvl4pPr marL="1184052" indent="0">
              <a:buNone/>
              <a:defRPr sz="900"/>
            </a:lvl4pPr>
            <a:lvl5pPr marL="1578742" indent="0">
              <a:buNone/>
              <a:defRPr sz="900"/>
            </a:lvl5pPr>
            <a:lvl6pPr marL="1973465" indent="0">
              <a:buNone/>
              <a:defRPr sz="900"/>
            </a:lvl6pPr>
            <a:lvl7pPr marL="2368132" indent="0">
              <a:buNone/>
              <a:defRPr sz="900"/>
            </a:lvl7pPr>
            <a:lvl8pPr marL="2762775" indent="0">
              <a:buNone/>
              <a:defRPr sz="900"/>
            </a:lvl8pPr>
            <a:lvl9pPr marL="3157475"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8480645-E128-45E1-A79B-86611C01206A}" type="datetimeFigureOut">
              <a:rPr lang="zh-CN" altLang="en-US" smtClean="0"/>
              <a:t>2013/11/23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A5CD0-CDDD-4779-95C1-AA8395A162E7}" type="slidenum">
              <a:rPr lang="zh-CN" altLang="en-US" smtClean="0"/>
              <a:t>‹#›</a:t>
            </a:fld>
            <a:endParaRPr lang="zh-CN" altLang="en-US"/>
          </a:p>
        </p:txBody>
      </p:sp>
    </p:spTree>
    <p:extLst>
      <p:ext uri="{BB962C8B-B14F-4D97-AF65-F5344CB8AC3E}">
        <p14:creationId xmlns:p14="http://schemas.microsoft.com/office/powerpoint/2010/main" val="229096766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17"/>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28221097"/>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17"/>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318" y="4681490"/>
            <a:ext cx="9361489" cy="464487"/>
          </a:xfrm>
          <a:solidFill>
            <a:srgbClr val="FFFF99"/>
          </a:solidFill>
        </p:spPr>
        <p:txBody>
          <a:bodyPr wrap="square" lIns="98047" tIns="49008" rIns="98047" bIns="49008"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846465164"/>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359"/>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186"/>
            <a:ext cx="8562871"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418467853"/>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359"/>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271"/>
            <a:ext cx="8562871"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6915332"/>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00538" y="1086271"/>
            <a:ext cx="8562871"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74984454"/>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488536548"/>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3643688"/>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71"/>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71567164"/>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71"/>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351" y="4681490"/>
            <a:ext cx="9361489" cy="464487"/>
          </a:xfrm>
          <a:solidFill>
            <a:srgbClr val="FFFF99"/>
          </a:solidFill>
        </p:spPr>
        <p:txBody>
          <a:bodyPr wrap="square" lIns="97592" tIns="48756" rIns="97592" bIns="48756"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643405124"/>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359"/>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186"/>
            <a:ext cx="8562871"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01758567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834917" y="3602455"/>
            <a:ext cx="5616893" cy="425184"/>
          </a:xfrm>
        </p:spPr>
        <p:txBody>
          <a:bodyPr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834917" y="460402"/>
            <a:ext cx="5616893" cy="3087053"/>
          </a:xfrm>
        </p:spPr>
        <p:txBody>
          <a:bodyPr/>
          <a:lstStyle>
            <a:lvl1pPr marL="0" indent="0">
              <a:buNone/>
              <a:defRPr sz="3200"/>
            </a:lvl1pPr>
            <a:lvl2pPr marL="394679" indent="0">
              <a:buNone/>
              <a:defRPr sz="2800"/>
            </a:lvl2pPr>
            <a:lvl3pPr marL="789360" indent="0">
              <a:buNone/>
              <a:defRPr sz="2500"/>
            </a:lvl3pPr>
            <a:lvl4pPr marL="1184052" indent="0">
              <a:buNone/>
              <a:defRPr sz="1900"/>
            </a:lvl4pPr>
            <a:lvl5pPr marL="1578742" indent="0">
              <a:buNone/>
              <a:defRPr sz="1900"/>
            </a:lvl5pPr>
            <a:lvl6pPr marL="1973465" indent="0">
              <a:buNone/>
              <a:defRPr sz="1900"/>
            </a:lvl6pPr>
            <a:lvl7pPr marL="2368132" indent="0">
              <a:buNone/>
              <a:defRPr sz="1900"/>
            </a:lvl7pPr>
            <a:lvl8pPr marL="2762775" indent="0">
              <a:buNone/>
              <a:defRPr sz="1900"/>
            </a:lvl8pPr>
            <a:lvl9pPr marL="3157475" indent="0">
              <a:buNone/>
              <a:defRPr sz="1900"/>
            </a:lvl9pPr>
          </a:lstStyle>
          <a:p>
            <a:endParaRPr lang="zh-CN" altLang="en-US"/>
          </a:p>
        </p:txBody>
      </p:sp>
      <p:sp>
        <p:nvSpPr>
          <p:cNvPr id="4" name="文本占位符 3"/>
          <p:cNvSpPr>
            <a:spLocks noGrp="1"/>
          </p:cNvSpPr>
          <p:nvPr>
            <p:ph type="body" sz="half" idx="2"/>
          </p:nvPr>
        </p:nvSpPr>
        <p:spPr>
          <a:xfrm>
            <a:off x="1834917" y="4027642"/>
            <a:ext cx="5616893" cy="603834"/>
          </a:xfrm>
        </p:spPr>
        <p:txBody>
          <a:bodyPr/>
          <a:lstStyle>
            <a:lvl1pPr marL="0" indent="0">
              <a:buNone/>
              <a:defRPr sz="1400"/>
            </a:lvl1pPr>
            <a:lvl2pPr marL="394679" indent="0">
              <a:buNone/>
              <a:defRPr sz="1200"/>
            </a:lvl2pPr>
            <a:lvl3pPr marL="789360" indent="0">
              <a:buNone/>
              <a:defRPr sz="1100"/>
            </a:lvl3pPr>
            <a:lvl4pPr marL="1184052" indent="0">
              <a:buNone/>
              <a:defRPr sz="900"/>
            </a:lvl4pPr>
            <a:lvl5pPr marL="1578742" indent="0">
              <a:buNone/>
              <a:defRPr sz="900"/>
            </a:lvl5pPr>
            <a:lvl6pPr marL="1973465" indent="0">
              <a:buNone/>
              <a:defRPr sz="900"/>
            </a:lvl6pPr>
            <a:lvl7pPr marL="2368132" indent="0">
              <a:buNone/>
              <a:defRPr sz="900"/>
            </a:lvl7pPr>
            <a:lvl8pPr marL="2762775" indent="0">
              <a:buNone/>
              <a:defRPr sz="900"/>
            </a:lvl8pPr>
            <a:lvl9pPr marL="3157475"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8480645-E128-45E1-A79B-86611C01206A}" type="datetimeFigureOut">
              <a:rPr lang="zh-CN" altLang="en-US" smtClean="0"/>
              <a:t>2013/11/23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A5CD0-CDDD-4779-95C1-AA8395A162E7}" type="slidenum">
              <a:rPr lang="zh-CN" altLang="en-US" smtClean="0"/>
              <a:t>‹#›</a:t>
            </a:fld>
            <a:endParaRPr lang="zh-CN" altLang="en-US"/>
          </a:p>
        </p:txBody>
      </p:sp>
    </p:spTree>
    <p:extLst>
      <p:ext uri="{BB962C8B-B14F-4D97-AF65-F5344CB8AC3E}">
        <p14:creationId xmlns:p14="http://schemas.microsoft.com/office/powerpoint/2010/main" val="412521502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359"/>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201"/>
            <a:ext cx="8562871"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6646498"/>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00538" y="1086201"/>
            <a:ext cx="8562871"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70226859"/>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307197919"/>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0398645"/>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01"/>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68926164"/>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00538" y="1086201"/>
            <a:ext cx="8562871" cy="1480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351" y="4681490"/>
            <a:ext cx="9361489" cy="464487"/>
          </a:xfrm>
          <a:solidFill>
            <a:srgbClr val="FFFF99"/>
          </a:solidFill>
        </p:spPr>
        <p:txBody>
          <a:bodyPr wrap="square" lIns="97723" tIns="48832" rIns="97723" bIns="48832" anchor="b" anchorCtr="0">
            <a:noAutofit/>
          </a:bodyPr>
          <a:lstStyle>
            <a:lvl1pPr algn="r">
              <a:buFont typeface="Arial" pitchFamily="34" charset="0"/>
              <a:buNone/>
              <a:defRPr spc="-37"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506558901"/>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359"/>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186"/>
            <a:ext cx="8562871" cy="699166"/>
          </a:xfrm>
        </p:spPr>
        <p:txBody>
          <a:bodyPr/>
          <a:lstStyle>
            <a:lvl1pPr marL="0" indent="0">
              <a:spcBef>
                <a:spcPts val="0"/>
              </a:spcBef>
              <a:spcAft>
                <a:spcPts val="669"/>
              </a:spcAft>
              <a:buNone/>
              <a:defRPr sz="3000" spc="-74" baseline="0">
                <a:latin typeface="Segoe UI Light" pitchFamily="34" charset="0"/>
              </a:defRPr>
            </a:lvl1pPr>
            <a:lvl2pPr marL="0" indent="0">
              <a:spcBef>
                <a:spcPts val="0"/>
              </a:spcBef>
              <a:spcAft>
                <a:spcPts val="296"/>
              </a:spcAft>
              <a:buNone/>
              <a:defRPr sz="1400" spc="-37" baseline="0"/>
            </a:lvl2pPr>
            <a:lvl3pPr marL="0" indent="0">
              <a:spcBef>
                <a:spcPts val="0"/>
              </a:spcBef>
              <a:spcAft>
                <a:spcPts val="296"/>
              </a:spcAft>
              <a:buNone/>
              <a:defRPr sz="1400"/>
            </a:lvl3pPr>
            <a:lvl4pPr marL="0" indent="0">
              <a:spcBef>
                <a:spcPts val="0"/>
              </a:spcBef>
              <a:spcAft>
                <a:spcPts val="296"/>
              </a:spcAft>
              <a:buNone/>
              <a:defRPr/>
            </a:lvl4pPr>
            <a:lvl5pPr marL="0" indent="0">
              <a:spcBef>
                <a:spcPts val="0"/>
              </a:spcBef>
              <a:spcAft>
                <a:spcPts val="296"/>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4158502406"/>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0538" y="173359"/>
            <a:ext cx="8562871"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00538" y="1086201"/>
            <a:ext cx="8562871" cy="14804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91317787"/>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00538" y="1086201"/>
            <a:ext cx="8562871" cy="1480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50153907"/>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48890987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theme" Target="../theme/theme10.xml"/><Relationship Id="rId3" Type="http://schemas.openxmlformats.org/officeDocument/2006/relationships/slideLayout" Target="../slideLayouts/slideLayout70.xml"/><Relationship Id="rId7" Type="http://schemas.openxmlformats.org/officeDocument/2006/relationships/slideLayout" Target="../slideLayouts/slideLayout74.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5" Type="http://schemas.openxmlformats.org/officeDocument/2006/relationships/slideLayout" Target="../slideLayouts/slideLayout72.xml"/><Relationship Id="rId4" Type="http://schemas.openxmlformats.org/officeDocument/2006/relationships/slideLayout" Target="../slideLayouts/slideLayout71.xml"/></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3" Type="http://schemas.openxmlformats.org/officeDocument/2006/relationships/slideLayout" Target="../slideLayouts/slideLayout77.xml"/><Relationship Id="rId7" Type="http://schemas.openxmlformats.org/officeDocument/2006/relationships/slideLayout" Target="../slideLayouts/slideLayout81.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5" Type="http://schemas.openxmlformats.org/officeDocument/2006/relationships/slideLayout" Target="../slideLayouts/slideLayout79.xml"/><Relationship Id="rId4" Type="http://schemas.openxmlformats.org/officeDocument/2006/relationships/slideLayout" Target="../slideLayouts/slideLayout78.xml"/></Relationships>
</file>

<file path=ppt/slideMasters/_rels/slideMaster12.xml.rels><?xml version="1.0" encoding="UTF-8" standalone="yes"?>
<Relationships xmlns="http://schemas.openxmlformats.org/package/2006/relationships"><Relationship Id="rId8" Type="http://schemas.openxmlformats.org/officeDocument/2006/relationships/theme" Target="../theme/theme12.xml"/><Relationship Id="rId3" Type="http://schemas.openxmlformats.org/officeDocument/2006/relationships/slideLayout" Target="../slideLayouts/slideLayout84.xml"/><Relationship Id="rId7" Type="http://schemas.openxmlformats.org/officeDocument/2006/relationships/slideLayout" Target="../slideLayouts/slideLayout88.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5" Type="http://schemas.openxmlformats.org/officeDocument/2006/relationships/slideLayout" Target="../slideLayouts/slideLayout86.xml"/><Relationship Id="rId4" Type="http://schemas.openxmlformats.org/officeDocument/2006/relationships/slideLayout" Target="../slideLayouts/slideLayout85.xml"/></Relationships>
</file>

<file path=ppt/slideMasters/_rels/slideMaster13.xml.rels><?xml version="1.0" encoding="UTF-8" standalone="yes"?>
<Relationships xmlns="http://schemas.openxmlformats.org/package/2006/relationships"><Relationship Id="rId8" Type="http://schemas.openxmlformats.org/officeDocument/2006/relationships/theme" Target="../theme/theme13.xml"/><Relationship Id="rId3" Type="http://schemas.openxmlformats.org/officeDocument/2006/relationships/slideLayout" Target="../slideLayouts/slideLayout91.xml"/><Relationship Id="rId7" Type="http://schemas.openxmlformats.org/officeDocument/2006/relationships/slideLayout" Target="../slideLayouts/slideLayout95.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s>
</file>

<file path=ppt/slideMasters/_rels/slideMaster14.xml.rels><?xml version="1.0" encoding="UTF-8" standalone="yes"?>
<Relationships xmlns="http://schemas.openxmlformats.org/package/2006/relationships"><Relationship Id="rId8" Type="http://schemas.openxmlformats.org/officeDocument/2006/relationships/theme" Target="../theme/theme14.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5" Type="http://schemas.openxmlformats.org/officeDocument/2006/relationships/slideLayout" Target="../slideLayouts/slideLayout100.xml"/><Relationship Id="rId4" Type="http://schemas.openxmlformats.org/officeDocument/2006/relationships/slideLayout" Target="../slideLayouts/slideLayout99.xml"/></Relationships>
</file>

<file path=ppt/slideMasters/_rels/slideMaster15.xml.rels><?xml version="1.0" encoding="UTF-8" standalone="yes"?>
<Relationships xmlns="http://schemas.openxmlformats.org/package/2006/relationships"><Relationship Id="rId8" Type="http://schemas.openxmlformats.org/officeDocument/2006/relationships/theme" Target="../theme/theme15.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5" Type="http://schemas.openxmlformats.org/officeDocument/2006/relationships/slideLayout" Target="../slideLayouts/slideLayout107.xml"/><Relationship Id="rId4" Type="http://schemas.openxmlformats.org/officeDocument/2006/relationships/slideLayout" Target="../slideLayouts/slideLayout106.xml"/></Relationships>
</file>

<file path=ppt/slideMasters/_rels/slideMaster16.xml.rels><?xml version="1.0" encoding="UTF-8" standalone="yes"?>
<Relationships xmlns="http://schemas.openxmlformats.org/package/2006/relationships"><Relationship Id="rId8" Type="http://schemas.openxmlformats.org/officeDocument/2006/relationships/theme" Target="../theme/theme16.xml"/><Relationship Id="rId3" Type="http://schemas.openxmlformats.org/officeDocument/2006/relationships/slideLayout" Target="../slideLayouts/slideLayout112.xml"/><Relationship Id="rId7" Type="http://schemas.openxmlformats.org/officeDocument/2006/relationships/slideLayout" Target="../slideLayouts/slideLayout116.xml"/><Relationship Id="rId2" Type="http://schemas.openxmlformats.org/officeDocument/2006/relationships/slideLayout" Target="../slideLayouts/slideLayout111.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5" Type="http://schemas.openxmlformats.org/officeDocument/2006/relationships/slideLayout" Target="../slideLayouts/slideLayout114.xml"/><Relationship Id="rId4" Type="http://schemas.openxmlformats.org/officeDocument/2006/relationships/slideLayout" Target="../slideLayouts/slideLayout113.xml"/></Relationships>
</file>

<file path=ppt/slideMasters/_rels/slideMaster17.xml.rels><?xml version="1.0" encoding="UTF-8" standalone="yes"?>
<Relationships xmlns="http://schemas.openxmlformats.org/package/2006/relationships"><Relationship Id="rId8" Type="http://schemas.openxmlformats.org/officeDocument/2006/relationships/theme" Target="../theme/theme17.xml"/><Relationship Id="rId3" Type="http://schemas.openxmlformats.org/officeDocument/2006/relationships/slideLayout" Target="../slideLayouts/slideLayout119.xml"/><Relationship Id="rId7" Type="http://schemas.openxmlformats.org/officeDocument/2006/relationships/slideLayout" Target="../slideLayouts/slideLayout123.xml"/><Relationship Id="rId2" Type="http://schemas.openxmlformats.org/officeDocument/2006/relationships/slideLayout" Target="../slideLayouts/slideLayout118.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5" Type="http://schemas.openxmlformats.org/officeDocument/2006/relationships/slideLayout" Target="../slideLayouts/slideLayout121.xml"/><Relationship Id="rId4" Type="http://schemas.openxmlformats.org/officeDocument/2006/relationships/slideLayout" Target="../slideLayouts/slideLayout120.xml"/></Relationships>
</file>

<file path=ppt/slideMasters/_rels/slideMaster18.xml.rels><?xml version="1.0" encoding="UTF-8" standalone="yes"?>
<Relationships xmlns="http://schemas.openxmlformats.org/package/2006/relationships"><Relationship Id="rId8" Type="http://schemas.openxmlformats.org/officeDocument/2006/relationships/theme" Target="../theme/theme18.xml"/><Relationship Id="rId3" Type="http://schemas.openxmlformats.org/officeDocument/2006/relationships/slideLayout" Target="../slideLayouts/slideLayout126.xml"/><Relationship Id="rId7" Type="http://schemas.openxmlformats.org/officeDocument/2006/relationships/slideLayout" Target="../slideLayouts/slideLayout130.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5" Type="http://schemas.openxmlformats.org/officeDocument/2006/relationships/slideLayout" Target="../slideLayouts/slideLayout128.xml"/><Relationship Id="rId4" Type="http://schemas.openxmlformats.org/officeDocument/2006/relationships/slideLayout" Target="../slideLayouts/slideLayout127.xml"/></Relationships>
</file>

<file path=ppt/slideMasters/_rels/slideMaster19.xml.rels><?xml version="1.0" encoding="UTF-8" standalone="yes"?>
<Relationships xmlns="http://schemas.openxmlformats.org/package/2006/relationships"><Relationship Id="rId8" Type="http://schemas.openxmlformats.org/officeDocument/2006/relationships/theme" Target="../theme/theme19.xml"/><Relationship Id="rId3" Type="http://schemas.openxmlformats.org/officeDocument/2006/relationships/slideLayout" Target="../slideLayouts/slideLayout133.xml"/><Relationship Id="rId7" Type="http://schemas.openxmlformats.org/officeDocument/2006/relationships/slideLayout" Target="../slideLayouts/slideLayout137.xml"/><Relationship Id="rId2" Type="http://schemas.openxmlformats.org/officeDocument/2006/relationships/slideLayout" Target="../slideLayouts/slideLayout132.xml"/><Relationship Id="rId1" Type="http://schemas.openxmlformats.org/officeDocument/2006/relationships/slideLayout" Target="../slideLayouts/slideLayout131.xml"/><Relationship Id="rId6" Type="http://schemas.openxmlformats.org/officeDocument/2006/relationships/slideLayout" Target="../slideLayouts/slideLayout136.xml"/><Relationship Id="rId5" Type="http://schemas.openxmlformats.org/officeDocument/2006/relationships/slideLayout" Target="../slideLayouts/slideLayout135.xml"/><Relationship Id="rId4" Type="http://schemas.openxmlformats.org/officeDocument/2006/relationships/slideLayout" Target="../slideLayouts/slideLayout13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20.xml.rels><?xml version="1.0" encoding="UTF-8" standalone="yes"?>
<Relationships xmlns="http://schemas.openxmlformats.org/package/2006/relationships"><Relationship Id="rId8" Type="http://schemas.openxmlformats.org/officeDocument/2006/relationships/theme" Target="../theme/theme20.xml"/><Relationship Id="rId3" Type="http://schemas.openxmlformats.org/officeDocument/2006/relationships/slideLayout" Target="../slideLayouts/slideLayout140.xml"/><Relationship Id="rId7" Type="http://schemas.openxmlformats.org/officeDocument/2006/relationships/slideLayout" Target="../slideLayouts/slideLayout144.xml"/><Relationship Id="rId2" Type="http://schemas.openxmlformats.org/officeDocument/2006/relationships/slideLayout" Target="../slideLayouts/slideLayout139.xml"/><Relationship Id="rId1" Type="http://schemas.openxmlformats.org/officeDocument/2006/relationships/slideLayout" Target="../slideLayouts/slideLayout138.xml"/><Relationship Id="rId6" Type="http://schemas.openxmlformats.org/officeDocument/2006/relationships/slideLayout" Target="../slideLayouts/slideLayout143.xml"/><Relationship Id="rId5" Type="http://schemas.openxmlformats.org/officeDocument/2006/relationships/slideLayout" Target="../slideLayouts/slideLayout142.xml"/><Relationship Id="rId4" Type="http://schemas.openxmlformats.org/officeDocument/2006/relationships/slideLayout" Target="../slideLayouts/slideLayout141.xml"/></Relationships>
</file>

<file path=ppt/slideMasters/_rels/slideMaster21.xml.rels><?xml version="1.0" encoding="UTF-8" standalone="yes"?>
<Relationships xmlns="http://schemas.openxmlformats.org/package/2006/relationships"><Relationship Id="rId8" Type="http://schemas.openxmlformats.org/officeDocument/2006/relationships/theme" Target="../theme/theme21.xml"/><Relationship Id="rId3" Type="http://schemas.openxmlformats.org/officeDocument/2006/relationships/slideLayout" Target="../slideLayouts/slideLayout147.xml"/><Relationship Id="rId7" Type="http://schemas.openxmlformats.org/officeDocument/2006/relationships/slideLayout" Target="../slideLayouts/slideLayout151.xml"/><Relationship Id="rId2" Type="http://schemas.openxmlformats.org/officeDocument/2006/relationships/slideLayout" Target="../slideLayouts/slideLayout146.xml"/><Relationship Id="rId1" Type="http://schemas.openxmlformats.org/officeDocument/2006/relationships/slideLayout" Target="../slideLayouts/slideLayout145.xml"/><Relationship Id="rId6" Type="http://schemas.openxmlformats.org/officeDocument/2006/relationships/slideLayout" Target="../slideLayouts/slideLayout150.xml"/><Relationship Id="rId5" Type="http://schemas.openxmlformats.org/officeDocument/2006/relationships/slideLayout" Target="../slideLayouts/slideLayout149.xml"/><Relationship Id="rId4" Type="http://schemas.openxmlformats.org/officeDocument/2006/relationships/slideLayout" Target="../slideLayouts/slideLayout148.xml"/></Relationships>
</file>

<file path=ppt/slideMasters/_rels/slideMaster22.xml.rels><?xml version="1.0" encoding="UTF-8" standalone="yes"?>
<Relationships xmlns="http://schemas.openxmlformats.org/package/2006/relationships"><Relationship Id="rId8" Type="http://schemas.openxmlformats.org/officeDocument/2006/relationships/theme" Target="../theme/theme22.xml"/><Relationship Id="rId3" Type="http://schemas.openxmlformats.org/officeDocument/2006/relationships/slideLayout" Target="../slideLayouts/slideLayout154.xml"/><Relationship Id="rId7" Type="http://schemas.openxmlformats.org/officeDocument/2006/relationships/slideLayout" Target="../slideLayouts/slideLayout158.xml"/><Relationship Id="rId2" Type="http://schemas.openxmlformats.org/officeDocument/2006/relationships/slideLayout" Target="../slideLayouts/slideLayout153.xml"/><Relationship Id="rId1" Type="http://schemas.openxmlformats.org/officeDocument/2006/relationships/slideLayout" Target="../slideLayouts/slideLayout152.xml"/><Relationship Id="rId6" Type="http://schemas.openxmlformats.org/officeDocument/2006/relationships/slideLayout" Target="../slideLayouts/slideLayout157.xml"/><Relationship Id="rId5" Type="http://schemas.openxmlformats.org/officeDocument/2006/relationships/slideLayout" Target="../slideLayouts/slideLayout156.xml"/><Relationship Id="rId4" Type="http://schemas.openxmlformats.org/officeDocument/2006/relationships/slideLayout" Target="../slideLayouts/slideLayout155.xml"/></Relationships>
</file>

<file path=ppt/slideMasters/_rels/slideMaster23.xml.rels><?xml version="1.0" encoding="UTF-8" standalone="yes"?>
<Relationships xmlns="http://schemas.openxmlformats.org/package/2006/relationships"><Relationship Id="rId8" Type="http://schemas.openxmlformats.org/officeDocument/2006/relationships/theme" Target="../theme/theme23.xml"/><Relationship Id="rId3" Type="http://schemas.openxmlformats.org/officeDocument/2006/relationships/slideLayout" Target="../slideLayouts/slideLayout161.xml"/><Relationship Id="rId7" Type="http://schemas.openxmlformats.org/officeDocument/2006/relationships/slideLayout" Target="../slideLayouts/slideLayout165.xml"/><Relationship Id="rId2" Type="http://schemas.openxmlformats.org/officeDocument/2006/relationships/slideLayout" Target="../slideLayouts/slideLayout160.xml"/><Relationship Id="rId1" Type="http://schemas.openxmlformats.org/officeDocument/2006/relationships/slideLayout" Target="../slideLayouts/slideLayout159.xml"/><Relationship Id="rId6" Type="http://schemas.openxmlformats.org/officeDocument/2006/relationships/slideLayout" Target="../slideLayouts/slideLayout164.xml"/><Relationship Id="rId5" Type="http://schemas.openxmlformats.org/officeDocument/2006/relationships/slideLayout" Target="../slideLayouts/slideLayout163.xml"/><Relationship Id="rId4" Type="http://schemas.openxmlformats.org/officeDocument/2006/relationships/slideLayout" Target="../slideLayouts/slideLayout162.xml"/></Relationships>
</file>

<file path=ppt/slideMasters/_rels/slideMaster24.xml.rels><?xml version="1.0" encoding="UTF-8" standalone="yes"?>
<Relationships xmlns="http://schemas.openxmlformats.org/package/2006/relationships"><Relationship Id="rId8" Type="http://schemas.openxmlformats.org/officeDocument/2006/relationships/theme" Target="../theme/theme24.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5" Type="http://schemas.openxmlformats.org/officeDocument/2006/relationships/slideLayout" Target="../slideLayouts/slideLayout170.xml"/><Relationship Id="rId4" Type="http://schemas.openxmlformats.org/officeDocument/2006/relationships/slideLayout" Target="../slideLayouts/slideLayout169.xml"/></Relationships>
</file>

<file path=ppt/slideMasters/_rels/slideMaster25.xml.rels><?xml version="1.0" encoding="UTF-8" standalone="yes"?>
<Relationships xmlns="http://schemas.openxmlformats.org/package/2006/relationships"><Relationship Id="rId8" Type="http://schemas.openxmlformats.org/officeDocument/2006/relationships/theme" Target="../theme/theme25.xml"/><Relationship Id="rId3" Type="http://schemas.openxmlformats.org/officeDocument/2006/relationships/slideLayout" Target="../slideLayouts/slideLayout175.xml"/><Relationship Id="rId7" Type="http://schemas.openxmlformats.org/officeDocument/2006/relationships/slideLayout" Target="../slideLayouts/slideLayout179.xml"/><Relationship Id="rId2" Type="http://schemas.openxmlformats.org/officeDocument/2006/relationships/slideLayout" Target="../slideLayouts/slideLayout174.xml"/><Relationship Id="rId1" Type="http://schemas.openxmlformats.org/officeDocument/2006/relationships/slideLayout" Target="../slideLayouts/slideLayout173.xml"/><Relationship Id="rId6" Type="http://schemas.openxmlformats.org/officeDocument/2006/relationships/slideLayout" Target="../slideLayouts/slideLayout178.xml"/><Relationship Id="rId5" Type="http://schemas.openxmlformats.org/officeDocument/2006/relationships/slideLayout" Target="../slideLayouts/slideLayout177.xml"/><Relationship Id="rId4" Type="http://schemas.openxmlformats.org/officeDocument/2006/relationships/slideLayout" Target="../slideLayouts/slideLayout176.xml"/></Relationships>
</file>

<file path=ppt/slideMasters/_rels/slideMaster26.xml.rels><?xml version="1.0" encoding="UTF-8" standalone="yes"?>
<Relationships xmlns="http://schemas.openxmlformats.org/package/2006/relationships"><Relationship Id="rId8" Type="http://schemas.openxmlformats.org/officeDocument/2006/relationships/theme" Target="../theme/theme26.xml"/><Relationship Id="rId3" Type="http://schemas.openxmlformats.org/officeDocument/2006/relationships/slideLayout" Target="../slideLayouts/slideLayout182.xml"/><Relationship Id="rId7" Type="http://schemas.openxmlformats.org/officeDocument/2006/relationships/slideLayout" Target="../slideLayouts/slideLayout186.xml"/><Relationship Id="rId2" Type="http://schemas.openxmlformats.org/officeDocument/2006/relationships/slideLayout" Target="../slideLayouts/slideLayout181.xml"/><Relationship Id="rId1" Type="http://schemas.openxmlformats.org/officeDocument/2006/relationships/slideLayout" Target="../slideLayouts/slideLayout180.xml"/><Relationship Id="rId6" Type="http://schemas.openxmlformats.org/officeDocument/2006/relationships/slideLayout" Target="../slideLayouts/slideLayout185.xml"/><Relationship Id="rId5" Type="http://schemas.openxmlformats.org/officeDocument/2006/relationships/slideLayout" Target="../slideLayouts/slideLayout184.xml"/><Relationship Id="rId4" Type="http://schemas.openxmlformats.org/officeDocument/2006/relationships/slideLayout" Target="../slideLayouts/slideLayout183.xml"/></Relationships>
</file>

<file path=ppt/slideMasters/_rels/slideMaster27.xml.rels><?xml version="1.0" encoding="UTF-8" standalone="yes"?>
<Relationships xmlns="http://schemas.openxmlformats.org/package/2006/relationships"><Relationship Id="rId8" Type="http://schemas.openxmlformats.org/officeDocument/2006/relationships/theme" Target="../theme/theme27.xml"/><Relationship Id="rId3" Type="http://schemas.openxmlformats.org/officeDocument/2006/relationships/slideLayout" Target="../slideLayouts/slideLayout189.xml"/><Relationship Id="rId7" Type="http://schemas.openxmlformats.org/officeDocument/2006/relationships/slideLayout" Target="../slideLayouts/slideLayout193.xml"/><Relationship Id="rId2" Type="http://schemas.openxmlformats.org/officeDocument/2006/relationships/slideLayout" Target="../slideLayouts/slideLayout188.xml"/><Relationship Id="rId1" Type="http://schemas.openxmlformats.org/officeDocument/2006/relationships/slideLayout" Target="../slideLayouts/slideLayout187.xml"/><Relationship Id="rId6" Type="http://schemas.openxmlformats.org/officeDocument/2006/relationships/slideLayout" Target="../slideLayouts/slideLayout192.xml"/><Relationship Id="rId5" Type="http://schemas.openxmlformats.org/officeDocument/2006/relationships/slideLayout" Target="../slideLayouts/slideLayout191.xml"/><Relationship Id="rId4" Type="http://schemas.openxmlformats.org/officeDocument/2006/relationships/slideLayout" Target="../slideLayouts/slideLayout190.xml"/></Relationships>
</file>

<file path=ppt/slideMasters/_rels/slideMaster28.xml.rels><?xml version="1.0" encoding="UTF-8" standalone="yes"?>
<Relationships xmlns="http://schemas.openxmlformats.org/package/2006/relationships"><Relationship Id="rId8" Type="http://schemas.openxmlformats.org/officeDocument/2006/relationships/theme" Target="../theme/theme28.xml"/><Relationship Id="rId3" Type="http://schemas.openxmlformats.org/officeDocument/2006/relationships/slideLayout" Target="../slideLayouts/slideLayout196.xml"/><Relationship Id="rId7" Type="http://schemas.openxmlformats.org/officeDocument/2006/relationships/slideLayout" Target="../slideLayouts/slideLayout200.xml"/><Relationship Id="rId2" Type="http://schemas.openxmlformats.org/officeDocument/2006/relationships/slideLayout" Target="../slideLayouts/slideLayout195.xml"/><Relationship Id="rId1" Type="http://schemas.openxmlformats.org/officeDocument/2006/relationships/slideLayout" Target="../slideLayouts/slideLayout194.xml"/><Relationship Id="rId6" Type="http://schemas.openxmlformats.org/officeDocument/2006/relationships/slideLayout" Target="../slideLayouts/slideLayout199.xml"/><Relationship Id="rId5" Type="http://schemas.openxmlformats.org/officeDocument/2006/relationships/slideLayout" Target="../slideLayouts/slideLayout198.xml"/><Relationship Id="rId4" Type="http://schemas.openxmlformats.org/officeDocument/2006/relationships/slideLayout" Target="../slideLayouts/slideLayout197.xml"/></Relationships>
</file>

<file path=ppt/slideMasters/_rels/slideMaster29.xml.rels><?xml version="1.0" encoding="UTF-8" standalone="yes"?>
<Relationships xmlns="http://schemas.openxmlformats.org/package/2006/relationships"><Relationship Id="rId8" Type="http://schemas.openxmlformats.org/officeDocument/2006/relationships/theme" Target="../theme/theme29.xml"/><Relationship Id="rId3" Type="http://schemas.openxmlformats.org/officeDocument/2006/relationships/slideLayout" Target="../slideLayouts/slideLayout203.xml"/><Relationship Id="rId7" Type="http://schemas.openxmlformats.org/officeDocument/2006/relationships/slideLayout" Target="../slideLayouts/slideLayout207.xml"/><Relationship Id="rId2" Type="http://schemas.openxmlformats.org/officeDocument/2006/relationships/slideLayout" Target="../slideLayouts/slideLayout202.xml"/><Relationship Id="rId1" Type="http://schemas.openxmlformats.org/officeDocument/2006/relationships/slideLayout" Target="../slideLayouts/slideLayout201.xml"/><Relationship Id="rId6" Type="http://schemas.openxmlformats.org/officeDocument/2006/relationships/slideLayout" Target="../slideLayouts/slideLayout206.xml"/><Relationship Id="rId5" Type="http://schemas.openxmlformats.org/officeDocument/2006/relationships/slideLayout" Target="../slideLayouts/slideLayout205.xml"/><Relationship Id="rId4" Type="http://schemas.openxmlformats.org/officeDocument/2006/relationships/slideLayout" Target="../slideLayouts/slideLayout204.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30.xml.rels><?xml version="1.0" encoding="UTF-8" standalone="yes"?>
<Relationships xmlns="http://schemas.openxmlformats.org/package/2006/relationships"><Relationship Id="rId8" Type="http://schemas.openxmlformats.org/officeDocument/2006/relationships/theme" Target="../theme/theme30.xml"/><Relationship Id="rId3" Type="http://schemas.openxmlformats.org/officeDocument/2006/relationships/slideLayout" Target="../slideLayouts/slideLayout210.xml"/><Relationship Id="rId7" Type="http://schemas.openxmlformats.org/officeDocument/2006/relationships/slideLayout" Target="../slideLayouts/slideLayout214.xml"/><Relationship Id="rId2" Type="http://schemas.openxmlformats.org/officeDocument/2006/relationships/slideLayout" Target="../slideLayouts/slideLayout209.xml"/><Relationship Id="rId1" Type="http://schemas.openxmlformats.org/officeDocument/2006/relationships/slideLayout" Target="../slideLayouts/slideLayout208.xml"/><Relationship Id="rId6" Type="http://schemas.openxmlformats.org/officeDocument/2006/relationships/slideLayout" Target="../slideLayouts/slideLayout213.xml"/><Relationship Id="rId5" Type="http://schemas.openxmlformats.org/officeDocument/2006/relationships/slideLayout" Target="../slideLayouts/slideLayout212.xml"/><Relationship Id="rId4" Type="http://schemas.openxmlformats.org/officeDocument/2006/relationships/slideLayout" Target="../slideLayouts/slideLayout211.xml"/></Relationships>
</file>

<file path=ppt/slideMasters/_rels/slideMaster31.xml.rels><?xml version="1.0" encoding="UTF-8" standalone="yes"?>
<Relationships xmlns="http://schemas.openxmlformats.org/package/2006/relationships"><Relationship Id="rId8" Type="http://schemas.openxmlformats.org/officeDocument/2006/relationships/theme" Target="../theme/theme31.xml"/><Relationship Id="rId3" Type="http://schemas.openxmlformats.org/officeDocument/2006/relationships/slideLayout" Target="../slideLayouts/slideLayout217.xml"/><Relationship Id="rId7" Type="http://schemas.openxmlformats.org/officeDocument/2006/relationships/slideLayout" Target="../slideLayouts/slideLayout221.xml"/><Relationship Id="rId2" Type="http://schemas.openxmlformats.org/officeDocument/2006/relationships/slideLayout" Target="../slideLayouts/slideLayout216.xml"/><Relationship Id="rId1" Type="http://schemas.openxmlformats.org/officeDocument/2006/relationships/slideLayout" Target="../slideLayouts/slideLayout215.xml"/><Relationship Id="rId6" Type="http://schemas.openxmlformats.org/officeDocument/2006/relationships/slideLayout" Target="../slideLayouts/slideLayout220.xml"/><Relationship Id="rId5" Type="http://schemas.openxmlformats.org/officeDocument/2006/relationships/slideLayout" Target="../slideLayouts/slideLayout219.xml"/><Relationship Id="rId4" Type="http://schemas.openxmlformats.org/officeDocument/2006/relationships/slideLayout" Target="../slideLayouts/slideLayout218.xml"/></Relationships>
</file>

<file path=ppt/slideMasters/_rels/slideMaster32.xml.rels><?xml version="1.0" encoding="UTF-8" standalone="yes"?>
<Relationships xmlns="http://schemas.openxmlformats.org/package/2006/relationships"><Relationship Id="rId8" Type="http://schemas.openxmlformats.org/officeDocument/2006/relationships/theme" Target="../theme/theme32.xml"/><Relationship Id="rId3" Type="http://schemas.openxmlformats.org/officeDocument/2006/relationships/slideLayout" Target="../slideLayouts/slideLayout224.xml"/><Relationship Id="rId7" Type="http://schemas.openxmlformats.org/officeDocument/2006/relationships/slideLayout" Target="../slideLayouts/slideLayout228.xml"/><Relationship Id="rId2" Type="http://schemas.openxmlformats.org/officeDocument/2006/relationships/slideLayout" Target="../slideLayouts/slideLayout223.xml"/><Relationship Id="rId1" Type="http://schemas.openxmlformats.org/officeDocument/2006/relationships/slideLayout" Target="../slideLayouts/slideLayout222.xml"/><Relationship Id="rId6" Type="http://schemas.openxmlformats.org/officeDocument/2006/relationships/slideLayout" Target="../slideLayouts/slideLayout227.xml"/><Relationship Id="rId5" Type="http://schemas.openxmlformats.org/officeDocument/2006/relationships/slideLayout" Target="../slideLayouts/slideLayout226.xml"/><Relationship Id="rId4" Type="http://schemas.openxmlformats.org/officeDocument/2006/relationships/slideLayout" Target="../slideLayouts/slideLayout225.xml"/></Relationships>
</file>

<file path=ppt/slideMasters/_rels/slideMaster33.xml.rels><?xml version="1.0" encoding="UTF-8" standalone="yes"?>
<Relationships xmlns="http://schemas.openxmlformats.org/package/2006/relationships"><Relationship Id="rId8" Type="http://schemas.openxmlformats.org/officeDocument/2006/relationships/theme" Target="../theme/theme33.xml"/><Relationship Id="rId3" Type="http://schemas.openxmlformats.org/officeDocument/2006/relationships/slideLayout" Target="../slideLayouts/slideLayout231.xml"/><Relationship Id="rId7" Type="http://schemas.openxmlformats.org/officeDocument/2006/relationships/slideLayout" Target="../slideLayouts/slideLayout235.xml"/><Relationship Id="rId2" Type="http://schemas.openxmlformats.org/officeDocument/2006/relationships/slideLayout" Target="../slideLayouts/slideLayout230.xml"/><Relationship Id="rId1" Type="http://schemas.openxmlformats.org/officeDocument/2006/relationships/slideLayout" Target="../slideLayouts/slideLayout229.xml"/><Relationship Id="rId6" Type="http://schemas.openxmlformats.org/officeDocument/2006/relationships/slideLayout" Target="../slideLayouts/slideLayout234.xml"/><Relationship Id="rId5" Type="http://schemas.openxmlformats.org/officeDocument/2006/relationships/slideLayout" Target="../slideLayouts/slideLayout233.xml"/><Relationship Id="rId4" Type="http://schemas.openxmlformats.org/officeDocument/2006/relationships/slideLayout" Target="../slideLayouts/slideLayout232.xml"/></Relationships>
</file>

<file path=ppt/slideMasters/_rels/slideMaster34.xml.rels><?xml version="1.0" encoding="UTF-8" standalone="yes"?>
<Relationships xmlns="http://schemas.openxmlformats.org/package/2006/relationships"><Relationship Id="rId8" Type="http://schemas.openxmlformats.org/officeDocument/2006/relationships/theme" Target="../theme/theme34.xml"/><Relationship Id="rId3" Type="http://schemas.openxmlformats.org/officeDocument/2006/relationships/slideLayout" Target="../slideLayouts/slideLayout238.xml"/><Relationship Id="rId7" Type="http://schemas.openxmlformats.org/officeDocument/2006/relationships/slideLayout" Target="../slideLayouts/slideLayout242.xml"/><Relationship Id="rId2" Type="http://schemas.openxmlformats.org/officeDocument/2006/relationships/slideLayout" Target="../slideLayouts/slideLayout237.xml"/><Relationship Id="rId1" Type="http://schemas.openxmlformats.org/officeDocument/2006/relationships/slideLayout" Target="../slideLayouts/slideLayout236.xml"/><Relationship Id="rId6" Type="http://schemas.openxmlformats.org/officeDocument/2006/relationships/slideLayout" Target="../slideLayouts/slideLayout241.xml"/><Relationship Id="rId5" Type="http://schemas.openxmlformats.org/officeDocument/2006/relationships/slideLayout" Target="../slideLayouts/slideLayout240.xml"/><Relationship Id="rId4" Type="http://schemas.openxmlformats.org/officeDocument/2006/relationships/slideLayout" Target="../slideLayouts/slideLayout239.xml"/></Relationships>
</file>

<file path=ppt/slideMasters/_rels/slideMaster35.xml.rels><?xml version="1.0" encoding="UTF-8" standalone="yes"?>
<Relationships xmlns="http://schemas.openxmlformats.org/package/2006/relationships"><Relationship Id="rId8" Type="http://schemas.openxmlformats.org/officeDocument/2006/relationships/theme" Target="../theme/theme35.xml"/><Relationship Id="rId3" Type="http://schemas.openxmlformats.org/officeDocument/2006/relationships/slideLayout" Target="../slideLayouts/slideLayout245.xml"/><Relationship Id="rId7" Type="http://schemas.openxmlformats.org/officeDocument/2006/relationships/slideLayout" Target="../slideLayouts/slideLayout249.xml"/><Relationship Id="rId2" Type="http://schemas.openxmlformats.org/officeDocument/2006/relationships/slideLayout" Target="../slideLayouts/slideLayout244.xml"/><Relationship Id="rId1" Type="http://schemas.openxmlformats.org/officeDocument/2006/relationships/slideLayout" Target="../slideLayouts/slideLayout243.xml"/><Relationship Id="rId6" Type="http://schemas.openxmlformats.org/officeDocument/2006/relationships/slideLayout" Target="../slideLayouts/slideLayout248.xml"/><Relationship Id="rId5" Type="http://schemas.openxmlformats.org/officeDocument/2006/relationships/slideLayout" Target="../slideLayouts/slideLayout247.xml"/><Relationship Id="rId4" Type="http://schemas.openxmlformats.org/officeDocument/2006/relationships/slideLayout" Target="../slideLayouts/slideLayout246.xml"/></Relationships>
</file>

<file path=ppt/slideMasters/_rels/slideMaster36.xml.rels><?xml version="1.0" encoding="UTF-8" standalone="yes"?>
<Relationships xmlns="http://schemas.openxmlformats.org/package/2006/relationships"><Relationship Id="rId8" Type="http://schemas.openxmlformats.org/officeDocument/2006/relationships/theme" Target="../theme/theme36.xml"/><Relationship Id="rId3" Type="http://schemas.openxmlformats.org/officeDocument/2006/relationships/slideLayout" Target="../slideLayouts/slideLayout252.xml"/><Relationship Id="rId7" Type="http://schemas.openxmlformats.org/officeDocument/2006/relationships/slideLayout" Target="../slideLayouts/slideLayout256.xml"/><Relationship Id="rId2" Type="http://schemas.openxmlformats.org/officeDocument/2006/relationships/slideLayout" Target="../slideLayouts/slideLayout251.xml"/><Relationship Id="rId1" Type="http://schemas.openxmlformats.org/officeDocument/2006/relationships/slideLayout" Target="../slideLayouts/slideLayout250.xml"/><Relationship Id="rId6" Type="http://schemas.openxmlformats.org/officeDocument/2006/relationships/slideLayout" Target="../slideLayouts/slideLayout255.xml"/><Relationship Id="rId5" Type="http://schemas.openxmlformats.org/officeDocument/2006/relationships/slideLayout" Target="../slideLayouts/slideLayout254.xml"/><Relationship Id="rId4" Type="http://schemas.openxmlformats.org/officeDocument/2006/relationships/slideLayout" Target="../slideLayouts/slideLayout253.xml"/></Relationships>
</file>

<file path=ppt/slideMasters/_rels/slideMaster37.xml.rels><?xml version="1.0" encoding="UTF-8" standalone="yes"?>
<Relationships xmlns="http://schemas.openxmlformats.org/package/2006/relationships"><Relationship Id="rId8" Type="http://schemas.openxmlformats.org/officeDocument/2006/relationships/theme" Target="../theme/theme37.xml"/><Relationship Id="rId3" Type="http://schemas.openxmlformats.org/officeDocument/2006/relationships/slideLayout" Target="../slideLayouts/slideLayout259.xml"/><Relationship Id="rId7" Type="http://schemas.openxmlformats.org/officeDocument/2006/relationships/slideLayout" Target="../slideLayouts/slideLayout263.xml"/><Relationship Id="rId2" Type="http://schemas.openxmlformats.org/officeDocument/2006/relationships/slideLayout" Target="../slideLayouts/slideLayout258.xml"/><Relationship Id="rId1" Type="http://schemas.openxmlformats.org/officeDocument/2006/relationships/slideLayout" Target="../slideLayouts/slideLayout257.xml"/><Relationship Id="rId6" Type="http://schemas.openxmlformats.org/officeDocument/2006/relationships/slideLayout" Target="../slideLayouts/slideLayout262.xml"/><Relationship Id="rId5" Type="http://schemas.openxmlformats.org/officeDocument/2006/relationships/slideLayout" Target="../slideLayouts/slideLayout261.xml"/><Relationship Id="rId4" Type="http://schemas.openxmlformats.org/officeDocument/2006/relationships/slideLayout" Target="../slideLayouts/slideLayout260.xml"/></Relationships>
</file>

<file path=ppt/slideMasters/_rels/slideMaster38.xml.rels><?xml version="1.0" encoding="UTF-8" standalone="yes"?>
<Relationships xmlns="http://schemas.openxmlformats.org/package/2006/relationships"><Relationship Id="rId8" Type="http://schemas.openxmlformats.org/officeDocument/2006/relationships/theme" Target="../theme/theme38.xml"/><Relationship Id="rId3" Type="http://schemas.openxmlformats.org/officeDocument/2006/relationships/slideLayout" Target="../slideLayouts/slideLayout266.xml"/><Relationship Id="rId7" Type="http://schemas.openxmlformats.org/officeDocument/2006/relationships/slideLayout" Target="../slideLayouts/slideLayout270.xml"/><Relationship Id="rId2" Type="http://schemas.openxmlformats.org/officeDocument/2006/relationships/slideLayout" Target="../slideLayouts/slideLayout265.xml"/><Relationship Id="rId1" Type="http://schemas.openxmlformats.org/officeDocument/2006/relationships/slideLayout" Target="../slideLayouts/slideLayout264.xml"/><Relationship Id="rId6" Type="http://schemas.openxmlformats.org/officeDocument/2006/relationships/slideLayout" Target="../slideLayouts/slideLayout269.xml"/><Relationship Id="rId5" Type="http://schemas.openxmlformats.org/officeDocument/2006/relationships/slideLayout" Target="../slideLayouts/slideLayout268.xml"/><Relationship Id="rId4" Type="http://schemas.openxmlformats.org/officeDocument/2006/relationships/slideLayout" Target="../slideLayouts/slideLayout267.xml"/></Relationships>
</file>

<file path=ppt/slideMasters/_rels/slideMaster39.xml.rels><?xml version="1.0" encoding="UTF-8" standalone="yes"?>
<Relationships xmlns="http://schemas.openxmlformats.org/package/2006/relationships"><Relationship Id="rId8" Type="http://schemas.openxmlformats.org/officeDocument/2006/relationships/theme" Target="../theme/theme39.xml"/><Relationship Id="rId3" Type="http://schemas.openxmlformats.org/officeDocument/2006/relationships/slideLayout" Target="../slideLayouts/slideLayout273.xml"/><Relationship Id="rId7" Type="http://schemas.openxmlformats.org/officeDocument/2006/relationships/slideLayout" Target="../slideLayouts/slideLayout277.xml"/><Relationship Id="rId2" Type="http://schemas.openxmlformats.org/officeDocument/2006/relationships/slideLayout" Target="../slideLayouts/slideLayout272.xml"/><Relationship Id="rId1" Type="http://schemas.openxmlformats.org/officeDocument/2006/relationships/slideLayout" Target="../slideLayouts/slideLayout271.xml"/><Relationship Id="rId6" Type="http://schemas.openxmlformats.org/officeDocument/2006/relationships/slideLayout" Target="../slideLayouts/slideLayout276.xml"/><Relationship Id="rId5" Type="http://schemas.openxmlformats.org/officeDocument/2006/relationships/slideLayout" Target="../slideLayouts/slideLayout275.xml"/><Relationship Id="rId4" Type="http://schemas.openxmlformats.org/officeDocument/2006/relationships/slideLayout" Target="../slideLayouts/slideLayout274.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s>
</file>

<file path=ppt/slideMasters/_rels/slideMaster40.xml.rels><?xml version="1.0" encoding="UTF-8" standalone="yes"?>
<Relationships xmlns="http://schemas.openxmlformats.org/package/2006/relationships"><Relationship Id="rId8" Type="http://schemas.openxmlformats.org/officeDocument/2006/relationships/theme" Target="../theme/theme40.xml"/><Relationship Id="rId3" Type="http://schemas.openxmlformats.org/officeDocument/2006/relationships/slideLayout" Target="../slideLayouts/slideLayout280.xml"/><Relationship Id="rId7" Type="http://schemas.openxmlformats.org/officeDocument/2006/relationships/slideLayout" Target="../slideLayouts/slideLayout284.xml"/><Relationship Id="rId2" Type="http://schemas.openxmlformats.org/officeDocument/2006/relationships/slideLayout" Target="../slideLayouts/slideLayout279.xml"/><Relationship Id="rId1" Type="http://schemas.openxmlformats.org/officeDocument/2006/relationships/slideLayout" Target="../slideLayouts/slideLayout278.xml"/><Relationship Id="rId6" Type="http://schemas.openxmlformats.org/officeDocument/2006/relationships/slideLayout" Target="../slideLayouts/slideLayout283.xml"/><Relationship Id="rId5" Type="http://schemas.openxmlformats.org/officeDocument/2006/relationships/slideLayout" Target="../slideLayouts/slideLayout282.xml"/><Relationship Id="rId4" Type="http://schemas.openxmlformats.org/officeDocument/2006/relationships/slideLayout" Target="../slideLayouts/slideLayout281.xml"/></Relationships>
</file>

<file path=ppt/slideMasters/_rels/slideMaster41.xml.rels><?xml version="1.0" encoding="UTF-8" standalone="yes"?>
<Relationships xmlns="http://schemas.openxmlformats.org/package/2006/relationships"><Relationship Id="rId8" Type="http://schemas.openxmlformats.org/officeDocument/2006/relationships/theme" Target="../theme/theme41.xml"/><Relationship Id="rId3" Type="http://schemas.openxmlformats.org/officeDocument/2006/relationships/slideLayout" Target="../slideLayouts/slideLayout287.xml"/><Relationship Id="rId7" Type="http://schemas.openxmlformats.org/officeDocument/2006/relationships/slideLayout" Target="../slideLayouts/slideLayout291.xml"/><Relationship Id="rId2" Type="http://schemas.openxmlformats.org/officeDocument/2006/relationships/slideLayout" Target="../slideLayouts/slideLayout286.xml"/><Relationship Id="rId1" Type="http://schemas.openxmlformats.org/officeDocument/2006/relationships/slideLayout" Target="../slideLayouts/slideLayout285.xml"/><Relationship Id="rId6" Type="http://schemas.openxmlformats.org/officeDocument/2006/relationships/slideLayout" Target="../slideLayouts/slideLayout290.xml"/><Relationship Id="rId5" Type="http://schemas.openxmlformats.org/officeDocument/2006/relationships/slideLayout" Target="../slideLayouts/slideLayout289.xml"/><Relationship Id="rId4" Type="http://schemas.openxmlformats.org/officeDocument/2006/relationships/slideLayout" Target="../slideLayouts/slideLayout288.xml"/></Relationships>
</file>

<file path=ppt/slideMasters/_rels/slideMaster42.xml.rels><?xml version="1.0" encoding="UTF-8" standalone="yes"?>
<Relationships xmlns="http://schemas.openxmlformats.org/package/2006/relationships"><Relationship Id="rId8" Type="http://schemas.openxmlformats.org/officeDocument/2006/relationships/theme" Target="../theme/theme42.xml"/><Relationship Id="rId3" Type="http://schemas.openxmlformats.org/officeDocument/2006/relationships/slideLayout" Target="../slideLayouts/slideLayout294.xml"/><Relationship Id="rId7" Type="http://schemas.openxmlformats.org/officeDocument/2006/relationships/slideLayout" Target="../slideLayouts/slideLayout298.xml"/><Relationship Id="rId2" Type="http://schemas.openxmlformats.org/officeDocument/2006/relationships/slideLayout" Target="../slideLayouts/slideLayout293.xml"/><Relationship Id="rId1" Type="http://schemas.openxmlformats.org/officeDocument/2006/relationships/slideLayout" Target="../slideLayouts/slideLayout292.xml"/><Relationship Id="rId6" Type="http://schemas.openxmlformats.org/officeDocument/2006/relationships/slideLayout" Target="../slideLayouts/slideLayout297.xml"/><Relationship Id="rId5" Type="http://schemas.openxmlformats.org/officeDocument/2006/relationships/slideLayout" Target="../slideLayouts/slideLayout296.xml"/><Relationship Id="rId4" Type="http://schemas.openxmlformats.org/officeDocument/2006/relationships/slideLayout" Target="../slideLayouts/slideLayout295.xml"/></Relationships>
</file>

<file path=ppt/slideMasters/_rels/slideMaster43.xml.rels><?xml version="1.0" encoding="UTF-8" standalone="yes"?>
<Relationships xmlns="http://schemas.openxmlformats.org/package/2006/relationships"><Relationship Id="rId8" Type="http://schemas.openxmlformats.org/officeDocument/2006/relationships/theme" Target="../theme/theme43.xml"/><Relationship Id="rId3" Type="http://schemas.openxmlformats.org/officeDocument/2006/relationships/slideLayout" Target="../slideLayouts/slideLayout301.xml"/><Relationship Id="rId7" Type="http://schemas.openxmlformats.org/officeDocument/2006/relationships/slideLayout" Target="../slideLayouts/slideLayout305.xml"/><Relationship Id="rId2" Type="http://schemas.openxmlformats.org/officeDocument/2006/relationships/slideLayout" Target="../slideLayouts/slideLayout300.xml"/><Relationship Id="rId1" Type="http://schemas.openxmlformats.org/officeDocument/2006/relationships/slideLayout" Target="../slideLayouts/slideLayout299.xml"/><Relationship Id="rId6" Type="http://schemas.openxmlformats.org/officeDocument/2006/relationships/slideLayout" Target="../slideLayouts/slideLayout304.xml"/><Relationship Id="rId5" Type="http://schemas.openxmlformats.org/officeDocument/2006/relationships/slideLayout" Target="../slideLayouts/slideLayout303.xml"/><Relationship Id="rId4" Type="http://schemas.openxmlformats.org/officeDocument/2006/relationships/slideLayout" Target="../slideLayouts/slideLayout302.xml"/></Relationships>
</file>

<file path=ppt/slideMasters/_rels/slideMaster44.xml.rels><?xml version="1.0" encoding="UTF-8" standalone="yes"?>
<Relationships xmlns="http://schemas.openxmlformats.org/package/2006/relationships"><Relationship Id="rId8" Type="http://schemas.openxmlformats.org/officeDocument/2006/relationships/slideLayout" Target="../slideLayouts/slideLayout313.xml"/><Relationship Id="rId3" Type="http://schemas.openxmlformats.org/officeDocument/2006/relationships/slideLayout" Target="../slideLayouts/slideLayout308.xml"/><Relationship Id="rId7" Type="http://schemas.openxmlformats.org/officeDocument/2006/relationships/slideLayout" Target="../slideLayouts/slideLayout312.xml"/><Relationship Id="rId12" Type="http://schemas.openxmlformats.org/officeDocument/2006/relationships/theme" Target="../theme/theme44.xml"/><Relationship Id="rId2" Type="http://schemas.openxmlformats.org/officeDocument/2006/relationships/slideLayout" Target="../slideLayouts/slideLayout307.xml"/><Relationship Id="rId1" Type="http://schemas.openxmlformats.org/officeDocument/2006/relationships/slideLayout" Target="../slideLayouts/slideLayout306.xml"/><Relationship Id="rId6" Type="http://schemas.openxmlformats.org/officeDocument/2006/relationships/slideLayout" Target="../slideLayouts/slideLayout311.xml"/><Relationship Id="rId11" Type="http://schemas.openxmlformats.org/officeDocument/2006/relationships/slideLayout" Target="../slideLayouts/slideLayout316.xml"/><Relationship Id="rId5" Type="http://schemas.openxmlformats.org/officeDocument/2006/relationships/slideLayout" Target="../slideLayouts/slideLayout310.xml"/><Relationship Id="rId10" Type="http://schemas.openxmlformats.org/officeDocument/2006/relationships/slideLayout" Target="../slideLayouts/slideLayout315.xml"/><Relationship Id="rId4" Type="http://schemas.openxmlformats.org/officeDocument/2006/relationships/slideLayout" Target="../slideLayouts/slideLayout309.xml"/><Relationship Id="rId9" Type="http://schemas.openxmlformats.org/officeDocument/2006/relationships/slideLayout" Target="../slideLayouts/slideLayout314.xml"/></Relationships>
</file>

<file path=ppt/slideMasters/_rels/slideMaster45.xml.rels><?xml version="1.0" encoding="UTF-8" standalone="yes"?>
<Relationships xmlns="http://schemas.openxmlformats.org/package/2006/relationships"><Relationship Id="rId8" Type="http://schemas.openxmlformats.org/officeDocument/2006/relationships/theme" Target="../theme/theme45.xml"/><Relationship Id="rId3" Type="http://schemas.openxmlformats.org/officeDocument/2006/relationships/slideLayout" Target="../slideLayouts/slideLayout319.xml"/><Relationship Id="rId7" Type="http://schemas.openxmlformats.org/officeDocument/2006/relationships/slideLayout" Target="../slideLayouts/slideLayout323.xml"/><Relationship Id="rId2" Type="http://schemas.openxmlformats.org/officeDocument/2006/relationships/slideLayout" Target="../slideLayouts/slideLayout318.xml"/><Relationship Id="rId1" Type="http://schemas.openxmlformats.org/officeDocument/2006/relationships/slideLayout" Target="../slideLayouts/slideLayout317.xml"/><Relationship Id="rId6" Type="http://schemas.openxmlformats.org/officeDocument/2006/relationships/slideLayout" Target="../slideLayouts/slideLayout322.xml"/><Relationship Id="rId5" Type="http://schemas.openxmlformats.org/officeDocument/2006/relationships/slideLayout" Target="../slideLayouts/slideLayout321.xml"/><Relationship Id="rId4" Type="http://schemas.openxmlformats.org/officeDocument/2006/relationships/slideLayout" Target="../slideLayouts/slideLayout320.xml"/></Relationships>
</file>

<file path=ppt/slideMasters/_rels/slideMaster46.xml.rels><?xml version="1.0" encoding="UTF-8" standalone="yes"?>
<Relationships xmlns="http://schemas.openxmlformats.org/package/2006/relationships"><Relationship Id="rId8" Type="http://schemas.openxmlformats.org/officeDocument/2006/relationships/theme" Target="../theme/theme46.xml"/><Relationship Id="rId3" Type="http://schemas.openxmlformats.org/officeDocument/2006/relationships/slideLayout" Target="../slideLayouts/slideLayout326.xml"/><Relationship Id="rId7" Type="http://schemas.openxmlformats.org/officeDocument/2006/relationships/slideLayout" Target="../slideLayouts/slideLayout330.xml"/><Relationship Id="rId2" Type="http://schemas.openxmlformats.org/officeDocument/2006/relationships/slideLayout" Target="../slideLayouts/slideLayout325.xml"/><Relationship Id="rId1" Type="http://schemas.openxmlformats.org/officeDocument/2006/relationships/slideLayout" Target="../slideLayouts/slideLayout324.xml"/><Relationship Id="rId6" Type="http://schemas.openxmlformats.org/officeDocument/2006/relationships/slideLayout" Target="../slideLayouts/slideLayout329.xml"/><Relationship Id="rId5" Type="http://schemas.openxmlformats.org/officeDocument/2006/relationships/slideLayout" Target="../slideLayouts/slideLayout328.xml"/><Relationship Id="rId4" Type="http://schemas.openxmlformats.org/officeDocument/2006/relationships/slideLayout" Target="../slideLayouts/slideLayout327.xml"/></Relationships>
</file>

<file path=ppt/slideMasters/_rels/slideMaster47.xml.rels><?xml version="1.0" encoding="UTF-8" standalone="yes"?>
<Relationships xmlns="http://schemas.openxmlformats.org/package/2006/relationships"><Relationship Id="rId8" Type="http://schemas.openxmlformats.org/officeDocument/2006/relationships/theme" Target="../theme/theme47.xml"/><Relationship Id="rId3" Type="http://schemas.openxmlformats.org/officeDocument/2006/relationships/slideLayout" Target="../slideLayouts/slideLayout333.xml"/><Relationship Id="rId7" Type="http://schemas.openxmlformats.org/officeDocument/2006/relationships/slideLayout" Target="../slideLayouts/slideLayout337.xml"/><Relationship Id="rId2" Type="http://schemas.openxmlformats.org/officeDocument/2006/relationships/slideLayout" Target="../slideLayouts/slideLayout332.xml"/><Relationship Id="rId1" Type="http://schemas.openxmlformats.org/officeDocument/2006/relationships/slideLayout" Target="../slideLayouts/slideLayout331.xml"/><Relationship Id="rId6" Type="http://schemas.openxmlformats.org/officeDocument/2006/relationships/slideLayout" Target="../slideLayouts/slideLayout336.xml"/><Relationship Id="rId5" Type="http://schemas.openxmlformats.org/officeDocument/2006/relationships/slideLayout" Target="../slideLayouts/slideLayout335.xml"/><Relationship Id="rId4" Type="http://schemas.openxmlformats.org/officeDocument/2006/relationships/slideLayout" Target="../slideLayouts/slideLayout334.xml"/></Relationships>
</file>

<file path=ppt/slideMasters/_rels/slideMaster48.xml.rels><?xml version="1.0" encoding="UTF-8" standalone="yes"?>
<Relationships xmlns="http://schemas.openxmlformats.org/package/2006/relationships"><Relationship Id="rId8" Type="http://schemas.openxmlformats.org/officeDocument/2006/relationships/theme" Target="../theme/theme48.xml"/><Relationship Id="rId3" Type="http://schemas.openxmlformats.org/officeDocument/2006/relationships/slideLayout" Target="../slideLayouts/slideLayout340.xml"/><Relationship Id="rId7" Type="http://schemas.openxmlformats.org/officeDocument/2006/relationships/slideLayout" Target="../slideLayouts/slideLayout344.xml"/><Relationship Id="rId2" Type="http://schemas.openxmlformats.org/officeDocument/2006/relationships/slideLayout" Target="../slideLayouts/slideLayout339.xml"/><Relationship Id="rId1" Type="http://schemas.openxmlformats.org/officeDocument/2006/relationships/slideLayout" Target="../slideLayouts/slideLayout338.xml"/><Relationship Id="rId6" Type="http://schemas.openxmlformats.org/officeDocument/2006/relationships/slideLayout" Target="../slideLayouts/slideLayout343.xml"/><Relationship Id="rId5" Type="http://schemas.openxmlformats.org/officeDocument/2006/relationships/slideLayout" Target="../slideLayouts/slideLayout342.xml"/><Relationship Id="rId4" Type="http://schemas.openxmlformats.org/officeDocument/2006/relationships/slideLayout" Target="../slideLayouts/slideLayout341.xml"/></Relationships>
</file>

<file path=ppt/slideMasters/_rels/slideMaster49.xml.rels><?xml version="1.0" encoding="UTF-8" standalone="yes"?>
<Relationships xmlns="http://schemas.openxmlformats.org/package/2006/relationships"><Relationship Id="rId8" Type="http://schemas.openxmlformats.org/officeDocument/2006/relationships/theme" Target="../theme/theme49.xml"/><Relationship Id="rId3" Type="http://schemas.openxmlformats.org/officeDocument/2006/relationships/slideLayout" Target="../slideLayouts/slideLayout347.xml"/><Relationship Id="rId7" Type="http://schemas.openxmlformats.org/officeDocument/2006/relationships/slideLayout" Target="../slideLayouts/slideLayout351.xml"/><Relationship Id="rId2" Type="http://schemas.openxmlformats.org/officeDocument/2006/relationships/slideLayout" Target="../slideLayouts/slideLayout346.xml"/><Relationship Id="rId1" Type="http://schemas.openxmlformats.org/officeDocument/2006/relationships/slideLayout" Target="../slideLayouts/slideLayout345.xml"/><Relationship Id="rId6" Type="http://schemas.openxmlformats.org/officeDocument/2006/relationships/slideLayout" Target="../slideLayouts/slideLayout350.xml"/><Relationship Id="rId5" Type="http://schemas.openxmlformats.org/officeDocument/2006/relationships/slideLayout" Target="../slideLayouts/slideLayout349.xml"/><Relationship Id="rId4" Type="http://schemas.openxmlformats.org/officeDocument/2006/relationships/slideLayout" Target="../slideLayouts/slideLayout348.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s>
</file>

<file path=ppt/slideMasters/_rels/slideMaster50.xml.rels><?xml version="1.0" encoding="UTF-8" standalone="yes"?>
<Relationships xmlns="http://schemas.openxmlformats.org/package/2006/relationships"><Relationship Id="rId8" Type="http://schemas.openxmlformats.org/officeDocument/2006/relationships/slideLayout" Target="../slideLayouts/slideLayout359.xml"/><Relationship Id="rId3" Type="http://schemas.openxmlformats.org/officeDocument/2006/relationships/slideLayout" Target="../slideLayouts/slideLayout354.xml"/><Relationship Id="rId7" Type="http://schemas.openxmlformats.org/officeDocument/2006/relationships/slideLayout" Target="../slideLayouts/slideLayout358.xml"/><Relationship Id="rId12" Type="http://schemas.openxmlformats.org/officeDocument/2006/relationships/theme" Target="../theme/theme50.xml"/><Relationship Id="rId2" Type="http://schemas.openxmlformats.org/officeDocument/2006/relationships/slideLayout" Target="../slideLayouts/slideLayout353.xml"/><Relationship Id="rId1" Type="http://schemas.openxmlformats.org/officeDocument/2006/relationships/slideLayout" Target="../slideLayouts/slideLayout352.xml"/><Relationship Id="rId6" Type="http://schemas.openxmlformats.org/officeDocument/2006/relationships/slideLayout" Target="../slideLayouts/slideLayout357.xml"/><Relationship Id="rId11" Type="http://schemas.openxmlformats.org/officeDocument/2006/relationships/slideLayout" Target="../slideLayouts/slideLayout362.xml"/><Relationship Id="rId5" Type="http://schemas.openxmlformats.org/officeDocument/2006/relationships/slideLayout" Target="../slideLayouts/slideLayout356.xml"/><Relationship Id="rId10" Type="http://schemas.openxmlformats.org/officeDocument/2006/relationships/slideLayout" Target="../slideLayouts/slideLayout361.xml"/><Relationship Id="rId4" Type="http://schemas.openxmlformats.org/officeDocument/2006/relationships/slideLayout" Target="../slideLayouts/slideLayout355.xml"/><Relationship Id="rId9" Type="http://schemas.openxmlformats.org/officeDocument/2006/relationships/slideLayout" Target="../slideLayouts/slideLayout360.xml"/></Relationships>
</file>

<file path=ppt/slideMasters/_rels/slideMaster51.xml.rels><?xml version="1.0" encoding="UTF-8" standalone="yes"?>
<Relationships xmlns="http://schemas.openxmlformats.org/package/2006/relationships"><Relationship Id="rId8" Type="http://schemas.openxmlformats.org/officeDocument/2006/relationships/theme" Target="../theme/theme51.xml"/><Relationship Id="rId3" Type="http://schemas.openxmlformats.org/officeDocument/2006/relationships/slideLayout" Target="../slideLayouts/slideLayout365.xml"/><Relationship Id="rId7" Type="http://schemas.openxmlformats.org/officeDocument/2006/relationships/slideLayout" Target="../slideLayouts/slideLayout369.xml"/><Relationship Id="rId2" Type="http://schemas.openxmlformats.org/officeDocument/2006/relationships/slideLayout" Target="../slideLayouts/slideLayout364.xml"/><Relationship Id="rId1" Type="http://schemas.openxmlformats.org/officeDocument/2006/relationships/slideLayout" Target="../slideLayouts/slideLayout363.xml"/><Relationship Id="rId6" Type="http://schemas.openxmlformats.org/officeDocument/2006/relationships/slideLayout" Target="../slideLayouts/slideLayout368.xml"/><Relationship Id="rId5" Type="http://schemas.openxmlformats.org/officeDocument/2006/relationships/slideLayout" Target="../slideLayouts/slideLayout367.xml"/><Relationship Id="rId4" Type="http://schemas.openxmlformats.org/officeDocument/2006/relationships/slideLayout" Target="../slideLayouts/slideLayout366.xml"/></Relationships>
</file>

<file path=ppt/slideMasters/_rels/slideMaster52.xml.rels><?xml version="1.0" encoding="UTF-8" standalone="yes"?>
<Relationships xmlns="http://schemas.openxmlformats.org/package/2006/relationships"><Relationship Id="rId8" Type="http://schemas.openxmlformats.org/officeDocument/2006/relationships/theme" Target="../theme/theme52.xml"/><Relationship Id="rId3" Type="http://schemas.openxmlformats.org/officeDocument/2006/relationships/slideLayout" Target="../slideLayouts/slideLayout372.xml"/><Relationship Id="rId7" Type="http://schemas.openxmlformats.org/officeDocument/2006/relationships/slideLayout" Target="../slideLayouts/slideLayout376.xml"/><Relationship Id="rId2" Type="http://schemas.openxmlformats.org/officeDocument/2006/relationships/slideLayout" Target="../slideLayouts/slideLayout371.xml"/><Relationship Id="rId1" Type="http://schemas.openxmlformats.org/officeDocument/2006/relationships/slideLayout" Target="../slideLayouts/slideLayout370.xml"/><Relationship Id="rId6" Type="http://schemas.openxmlformats.org/officeDocument/2006/relationships/slideLayout" Target="../slideLayouts/slideLayout375.xml"/><Relationship Id="rId5" Type="http://schemas.openxmlformats.org/officeDocument/2006/relationships/slideLayout" Target="../slideLayouts/slideLayout374.xml"/><Relationship Id="rId4" Type="http://schemas.openxmlformats.org/officeDocument/2006/relationships/slideLayout" Target="../slideLayouts/slideLayout373.xml"/></Relationships>
</file>

<file path=ppt/slideMasters/_rels/slideMaster53.xml.rels><?xml version="1.0" encoding="UTF-8" standalone="yes"?>
<Relationships xmlns="http://schemas.openxmlformats.org/package/2006/relationships"><Relationship Id="rId8" Type="http://schemas.openxmlformats.org/officeDocument/2006/relationships/theme" Target="../theme/theme53.xml"/><Relationship Id="rId3" Type="http://schemas.openxmlformats.org/officeDocument/2006/relationships/slideLayout" Target="../slideLayouts/slideLayout379.xml"/><Relationship Id="rId7" Type="http://schemas.openxmlformats.org/officeDocument/2006/relationships/slideLayout" Target="../slideLayouts/slideLayout383.xml"/><Relationship Id="rId2" Type="http://schemas.openxmlformats.org/officeDocument/2006/relationships/slideLayout" Target="../slideLayouts/slideLayout378.xml"/><Relationship Id="rId1" Type="http://schemas.openxmlformats.org/officeDocument/2006/relationships/slideLayout" Target="../slideLayouts/slideLayout377.xml"/><Relationship Id="rId6" Type="http://schemas.openxmlformats.org/officeDocument/2006/relationships/slideLayout" Target="../slideLayouts/slideLayout382.xml"/><Relationship Id="rId5" Type="http://schemas.openxmlformats.org/officeDocument/2006/relationships/slideLayout" Target="../slideLayouts/slideLayout381.xml"/><Relationship Id="rId4" Type="http://schemas.openxmlformats.org/officeDocument/2006/relationships/slideLayout" Target="../slideLayouts/slideLayout380.xml"/></Relationships>
</file>

<file path=ppt/slideMasters/_rels/slideMaster54.xml.rels><?xml version="1.0" encoding="UTF-8" standalone="yes"?>
<Relationships xmlns="http://schemas.openxmlformats.org/package/2006/relationships"><Relationship Id="rId8" Type="http://schemas.openxmlformats.org/officeDocument/2006/relationships/theme" Target="../theme/theme54.xml"/><Relationship Id="rId3" Type="http://schemas.openxmlformats.org/officeDocument/2006/relationships/slideLayout" Target="../slideLayouts/slideLayout386.xml"/><Relationship Id="rId7" Type="http://schemas.openxmlformats.org/officeDocument/2006/relationships/slideLayout" Target="../slideLayouts/slideLayout390.xml"/><Relationship Id="rId2" Type="http://schemas.openxmlformats.org/officeDocument/2006/relationships/slideLayout" Target="../slideLayouts/slideLayout385.xml"/><Relationship Id="rId1" Type="http://schemas.openxmlformats.org/officeDocument/2006/relationships/slideLayout" Target="../slideLayouts/slideLayout384.xml"/><Relationship Id="rId6" Type="http://schemas.openxmlformats.org/officeDocument/2006/relationships/slideLayout" Target="../slideLayouts/slideLayout389.xml"/><Relationship Id="rId5" Type="http://schemas.openxmlformats.org/officeDocument/2006/relationships/slideLayout" Target="../slideLayouts/slideLayout388.xml"/><Relationship Id="rId4" Type="http://schemas.openxmlformats.org/officeDocument/2006/relationships/slideLayout" Target="../slideLayouts/slideLayout387.xml"/></Relationships>
</file>

<file path=ppt/slideMasters/_rels/slideMaster55.xml.rels><?xml version="1.0" encoding="UTF-8" standalone="yes"?>
<Relationships xmlns="http://schemas.openxmlformats.org/package/2006/relationships"><Relationship Id="rId8" Type="http://schemas.openxmlformats.org/officeDocument/2006/relationships/theme" Target="../theme/theme55.xml"/><Relationship Id="rId3" Type="http://schemas.openxmlformats.org/officeDocument/2006/relationships/slideLayout" Target="../slideLayouts/slideLayout393.xml"/><Relationship Id="rId7" Type="http://schemas.openxmlformats.org/officeDocument/2006/relationships/slideLayout" Target="../slideLayouts/slideLayout397.xml"/><Relationship Id="rId2" Type="http://schemas.openxmlformats.org/officeDocument/2006/relationships/slideLayout" Target="../slideLayouts/slideLayout392.xml"/><Relationship Id="rId1" Type="http://schemas.openxmlformats.org/officeDocument/2006/relationships/slideLayout" Target="../slideLayouts/slideLayout391.xml"/><Relationship Id="rId6" Type="http://schemas.openxmlformats.org/officeDocument/2006/relationships/slideLayout" Target="../slideLayouts/slideLayout396.xml"/><Relationship Id="rId5" Type="http://schemas.openxmlformats.org/officeDocument/2006/relationships/slideLayout" Target="../slideLayouts/slideLayout395.xml"/><Relationship Id="rId4" Type="http://schemas.openxmlformats.org/officeDocument/2006/relationships/slideLayout" Target="../slideLayouts/slideLayout394.xml"/></Relationships>
</file>

<file path=ppt/slideMasters/_rels/slideMaster56.xml.rels><?xml version="1.0" encoding="UTF-8" standalone="yes"?>
<Relationships xmlns="http://schemas.openxmlformats.org/package/2006/relationships"><Relationship Id="rId8" Type="http://schemas.openxmlformats.org/officeDocument/2006/relationships/theme" Target="../theme/theme56.xml"/><Relationship Id="rId3" Type="http://schemas.openxmlformats.org/officeDocument/2006/relationships/slideLayout" Target="../slideLayouts/slideLayout400.xml"/><Relationship Id="rId7" Type="http://schemas.openxmlformats.org/officeDocument/2006/relationships/slideLayout" Target="../slideLayouts/slideLayout404.xml"/><Relationship Id="rId2" Type="http://schemas.openxmlformats.org/officeDocument/2006/relationships/slideLayout" Target="../slideLayouts/slideLayout399.xml"/><Relationship Id="rId1" Type="http://schemas.openxmlformats.org/officeDocument/2006/relationships/slideLayout" Target="../slideLayouts/slideLayout398.xml"/><Relationship Id="rId6" Type="http://schemas.openxmlformats.org/officeDocument/2006/relationships/slideLayout" Target="../slideLayouts/slideLayout403.xml"/><Relationship Id="rId5" Type="http://schemas.openxmlformats.org/officeDocument/2006/relationships/slideLayout" Target="../slideLayouts/slideLayout402.xml"/><Relationship Id="rId4" Type="http://schemas.openxmlformats.org/officeDocument/2006/relationships/slideLayout" Target="../slideLayouts/slideLayout401.xml"/></Relationships>
</file>

<file path=ppt/slideMasters/_rels/slideMaster57.xml.rels><?xml version="1.0" encoding="UTF-8" standalone="yes"?>
<Relationships xmlns="http://schemas.openxmlformats.org/package/2006/relationships"><Relationship Id="rId8" Type="http://schemas.openxmlformats.org/officeDocument/2006/relationships/theme" Target="../theme/theme57.xml"/><Relationship Id="rId3" Type="http://schemas.openxmlformats.org/officeDocument/2006/relationships/slideLayout" Target="../slideLayouts/slideLayout407.xml"/><Relationship Id="rId7" Type="http://schemas.openxmlformats.org/officeDocument/2006/relationships/slideLayout" Target="../slideLayouts/slideLayout411.xml"/><Relationship Id="rId2" Type="http://schemas.openxmlformats.org/officeDocument/2006/relationships/slideLayout" Target="../slideLayouts/slideLayout406.xml"/><Relationship Id="rId1" Type="http://schemas.openxmlformats.org/officeDocument/2006/relationships/slideLayout" Target="../slideLayouts/slideLayout405.xml"/><Relationship Id="rId6" Type="http://schemas.openxmlformats.org/officeDocument/2006/relationships/slideLayout" Target="../slideLayouts/slideLayout410.xml"/><Relationship Id="rId5" Type="http://schemas.openxmlformats.org/officeDocument/2006/relationships/slideLayout" Target="../slideLayouts/slideLayout409.xml"/><Relationship Id="rId4" Type="http://schemas.openxmlformats.org/officeDocument/2006/relationships/slideLayout" Target="../slideLayouts/slideLayout408.xml"/></Relationships>
</file>

<file path=ppt/slideMasters/_rels/slideMaster58.xml.rels><?xml version="1.0" encoding="UTF-8" standalone="yes"?>
<Relationships xmlns="http://schemas.openxmlformats.org/package/2006/relationships"><Relationship Id="rId8" Type="http://schemas.openxmlformats.org/officeDocument/2006/relationships/theme" Target="../theme/theme58.xml"/><Relationship Id="rId3" Type="http://schemas.openxmlformats.org/officeDocument/2006/relationships/slideLayout" Target="../slideLayouts/slideLayout414.xml"/><Relationship Id="rId7" Type="http://schemas.openxmlformats.org/officeDocument/2006/relationships/slideLayout" Target="../slideLayouts/slideLayout418.xml"/><Relationship Id="rId2" Type="http://schemas.openxmlformats.org/officeDocument/2006/relationships/slideLayout" Target="../slideLayouts/slideLayout413.xml"/><Relationship Id="rId1" Type="http://schemas.openxmlformats.org/officeDocument/2006/relationships/slideLayout" Target="../slideLayouts/slideLayout412.xml"/><Relationship Id="rId6" Type="http://schemas.openxmlformats.org/officeDocument/2006/relationships/slideLayout" Target="../slideLayouts/slideLayout417.xml"/><Relationship Id="rId5" Type="http://schemas.openxmlformats.org/officeDocument/2006/relationships/slideLayout" Target="../slideLayouts/slideLayout416.xml"/><Relationship Id="rId4" Type="http://schemas.openxmlformats.org/officeDocument/2006/relationships/slideLayout" Target="../slideLayouts/slideLayout415.xml"/></Relationships>
</file>

<file path=ppt/slideMasters/_rels/slideMaster59.xml.rels><?xml version="1.0" encoding="UTF-8" standalone="yes"?>
<Relationships xmlns="http://schemas.openxmlformats.org/package/2006/relationships"><Relationship Id="rId8" Type="http://schemas.openxmlformats.org/officeDocument/2006/relationships/theme" Target="../theme/theme59.xml"/><Relationship Id="rId3" Type="http://schemas.openxmlformats.org/officeDocument/2006/relationships/slideLayout" Target="../slideLayouts/slideLayout421.xml"/><Relationship Id="rId7" Type="http://schemas.openxmlformats.org/officeDocument/2006/relationships/slideLayout" Target="../slideLayouts/slideLayout425.xml"/><Relationship Id="rId2" Type="http://schemas.openxmlformats.org/officeDocument/2006/relationships/slideLayout" Target="../slideLayouts/slideLayout420.xml"/><Relationship Id="rId1" Type="http://schemas.openxmlformats.org/officeDocument/2006/relationships/slideLayout" Target="../slideLayouts/slideLayout419.xml"/><Relationship Id="rId6" Type="http://schemas.openxmlformats.org/officeDocument/2006/relationships/slideLayout" Target="../slideLayouts/slideLayout424.xml"/><Relationship Id="rId5" Type="http://schemas.openxmlformats.org/officeDocument/2006/relationships/slideLayout" Target="../slideLayouts/slideLayout423.xml"/><Relationship Id="rId4" Type="http://schemas.openxmlformats.org/officeDocument/2006/relationships/slideLayout" Target="../slideLayouts/slideLayout422.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60.xml.rels><?xml version="1.0" encoding="UTF-8" standalone="yes"?>
<Relationships xmlns="http://schemas.openxmlformats.org/package/2006/relationships"><Relationship Id="rId8" Type="http://schemas.openxmlformats.org/officeDocument/2006/relationships/theme" Target="../theme/theme60.xml"/><Relationship Id="rId3" Type="http://schemas.openxmlformats.org/officeDocument/2006/relationships/slideLayout" Target="../slideLayouts/slideLayout428.xml"/><Relationship Id="rId7" Type="http://schemas.openxmlformats.org/officeDocument/2006/relationships/slideLayout" Target="../slideLayouts/slideLayout432.xml"/><Relationship Id="rId2" Type="http://schemas.openxmlformats.org/officeDocument/2006/relationships/slideLayout" Target="../slideLayouts/slideLayout427.xml"/><Relationship Id="rId1" Type="http://schemas.openxmlformats.org/officeDocument/2006/relationships/slideLayout" Target="../slideLayouts/slideLayout426.xml"/><Relationship Id="rId6" Type="http://schemas.openxmlformats.org/officeDocument/2006/relationships/slideLayout" Target="../slideLayouts/slideLayout431.xml"/><Relationship Id="rId5" Type="http://schemas.openxmlformats.org/officeDocument/2006/relationships/slideLayout" Target="../slideLayouts/slideLayout430.xml"/><Relationship Id="rId4" Type="http://schemas.openxmlformats.org/officeDocument/2006/relationships/slideLayout" Target="../slideLayouts/slideLayout429.xml"/></Relationships>
</file>

<file path=ppt/slideMasters/_rels/slideMaster61.xml.rels><?xml version="1.0" encoding="UTF-8" standalone="yes"?>
<Relationships xmlns="http://schemas.openxmlformats.org/package/2006/relationships"><Relationship Id="rId8" Type="http://schemas.openxmlformats.org/officeDocument/2006/relationships/theme" Target="../theme/theme61.xml"/><Relationship Id="rId3" Type="http://schemas.openxmlformats.org/officeDocument/2006/relationships/slideLayout" Target="../slideLayouts/slideLayout435.xml"/><Relationship Id="rId7" Type="http://schemas.openxmlformats.org/officeDocument/2006/relationships/slideLayout" Target="../slideLayouts/slideLayout439.xml"/><Relationship Id="rId2" Type="http://schemas.openxmlformats.org/officeDocument/2006/relationships/slideLayout" Target="../slideLayouts/slideLayout434.xml"/><Relationship Id="rId1" Type="http://schemas.openxmlformats.org/officeDocument/2006/relationships/slideLayout" Target="../slideLayouts/slideLayout433.xml"/><Relationship Id="rId6" Type="http://schemas.openxmlformats.org/officeDocument/2006/relationships/slideLayout" Target="../slideLayouts/slideLayout438.xml"/><Relationship Id="rId5" Type="http://schemas.openxmlformats.org/officeDocument/2006/relationships/slideLayout" Target="../slideLayouts/slideLayout437.xml"/><Relationship Id="rId4" Type="http://schemas.openxmlformats.org/officeDocument/2006/relationships/slideLayout" Target="../slideLayouts/slideLayout436.xml"/></Relationships>
</file>

<file path=ppt/slideMasters/_rels/slideMaster62.xml.rels><?xml version="1.0" encoding="UTF-8" standalone="yes"?>
<Relationships xmlns="http://schemas.openxmlformats.org/package/2006/relationships"><Relationship Id="rId8" Type="http://schemas.openxmlformats.org/officeDocument/2006/relationships/theme" Target="../theme/theme62.xml"/><Relationship Id="rId3" Type="http://schemas.openxmlformats.org/officeDocument/2006/relationships/slideLayout" Target="../slideLayouts/slideLayout442.xml"/><Relationship Id="rId7" Type="http://schemas.openxmlformats.org/officeDocument/2006/relationships/slideLayout" Target="../slideLayouts/slideLayout446.xml"/><Relationship Id="rId2" Type="http://schemas.openxmlformats.org/officeDocument/2006/relationships/slideLayout" Target="../slideLayouts/slideLayout441.xml"/><Relationship Id="rId1" Type="http://schemas.openxmlformats.org/officeDocument/2006/relationships/slideLayout" Target="../slideLayouts/slideLayout440.xml"/><Relationship Id="rId6" Type="http://schemas.openxmlformats.org/officeDocument/2006/relationships/slideLayout" Target="../slideLayouts/slideLayout445.xml"/><Relationship Id="rId5" Type="http://schemas.openxmlformats.org/officeDocument/2006/relationships/slideLayout" Target="../slideLayouts/slideLayout444.xml"/><Relationship Id="rId4" Type="http://schemas.openxmlformats.org/officeDocument/2006/relationships/slideLayout" Target="../slideLayouts/slideLayout443.xml"/></Relationships>
</file>

<file path=ppt/slideMasters/_rels/slideMaster63.xml.rels><?xml version="1.0" encoding="UTF-8" standalone="yes"?>
<Relationships xmlns="http://schemas.openxmlformats.org/package/2006/relationships"><Relationship Id="rId8" Type="http://schemas.openxmlformats.org/officeDocument/2006/relationships/theme" Target="../theme/theme63.xml"/><Relationship Id="rId3" Type="http://schemas.openxmlformats.org/officeDocument/2006/relationships/slideLayout" Target="../slideLayouts/slideLayout449.xml"/><Relationship Id="rId7" Type="http://schemas.openxmlformats.org/officeDocument/2006/relationships/slideLayout" Target="../slideLayouts/slideLayout453.xml"/><Relationship Id="rId2" Type="http://schemas.openxmlformats.org/officeDocument/2006/relationships/slideLayout" Target="../slideLayouts/slideLayout448.xml"/><Relationship Id="rId1" Type="http://schemas.openxmlformats.org/officeDocument/2006/relationships/slideLayout" Target="../slideLayouts/slideLayout447.xml"/><Relationship Id="rId6" Type="http://schemas.openxmlformats.org/officeDocument/2006/relationships/slideLayout" Target="../slideLayouts/slideLayout452.xml"/><Relationship Id="rId5" Type="http://schemas.openxmlformats.org/officeDocument/2006/relationships/slideLayout" Target="../slideLayouts/slideLayout451.xml"/><Relationship Id="rId4" Type="http://schemas.openxmlformats.org/officeDocument/2006/relationships/slideLayout" Target="../slideLayouts/slideLayout450.xml"/></Relationships>
</file>

<file path=ppt/slideMasters/_rels/slideMaster64.xml.rels><?xml version="1.0" encoding="UTF-8" standalone="yes"?>
<Relationships xmlns="http://schemas.openxmlformats.org/package/2006/relationships"><Relationship Id="rId8" Type="http://schemas.openxmlformats.org/officeDocument/2006/relationships/theme" Target="../theme/theme64.xml"/><Relationship Id="rId3" Type="http://schemas.openxmlformats.org/officeDocument/2006/relationships/slideLayout" Target="../slideLayouts/slideLayout456.xml"/><Relationship Id="rId7" Type="http://schemas.openxmlformats.org/officeDocument/2006/relationships/slideLayout" Target="../slideLayouts/slideLayout460.xml"/><Relationship Id="rId2" Type="http://schemas.openxmlformats.org/officeDocument/2006/relationships/slideLayout" Target="../slideLayouts/slideLayout455.xml"/><Relationship Id="rId1" Type="http://schemas.openxmlformats.org/officeDocument/2006/relationships/slideLayout" Target="../slideLayouts/slideLayout454.xml"/><Relationship Id="rId6" Type="http://schemas.openxmlformats.org/officeDocument/2006/relationships/slideLayout" Target="../slideLayouts/slideLayout459.xml"/><Relationship Id="rId5" Type="http://schemas.openxmlformats.org/officeDocument/2006/relationships/slideLayout" Target="../slideLayouts/slideLayout458.xml"/><Relationship Id="rId4" Type="http://schemas.openxmlformats.org/officeDocument/2006/relationships/slideLayout" Target="../slideLayouts/slideLayout457.xml"/></Relationships>
</file>

<file path=ppt/slideMasters/_rels/slideMaster65.xml.rels><?xml version="1.0" encoding="UTF-8" standalone="yes"?>
<Relationships xmlns="http://schemas.openxmlformats.org/package/2006/relationships"><Relationship Id="rId8" Type="http://schemas.openxmlformats.org/officeDocument/2006/relationships/theme" Target="../theme/theme65.xml"/><Relationship Id="rId3" Type="http://schemas.openxmlformats.org/officeDocument/2006/relationships/slideLayout" Target="../slideLayouts/slideLayout463.xml"/><Relationship Id="rId7" Type="http://schemas.openxmlformats.org/officeDocument/2006/relationships/slideLayout" Target="../slideLayouts/slideLayout467.xml"/><Relationship Id="rId2" Type="http://schemas.openxmlformats.org/officeDocument/2006/relationships/slideLayout" Target="../slideLayouts/slideLayout462.xml"/><Relationship Id="rId1" Type="http://schemas.openxmlformats.org/officeDocument/2006/relationships/slideLayout" Target="../slideLayouts/slideLayout461.xml"/><Relationship Id="rId6" Type="http://schemas.openxmlformats.org/officeDocument/2006/relationships/slideLayout" Target="../slideLayouts/slideLayout466.xml"/><Relationship Id="rId5" Type="http://schemas.openxmlformats.org/officeDocument/2006/relationships/slideLayout" Target="../slideLayouts/slideLayout465.xml"/><Relationship Id="rId4" Type="http://schemas.openxmlformats.org/officeDocument/2006/relationships/slideLayout" Target="../slideLayouts/slideLayout464.xml"/></Relationships>
</file>

<file path=ppt/slideMasters/_rels/slideMaster66.xml.rels><?xml version="1.0" encoding="UTF-8" standalone="yes"?>
<Relationships xmlns="http://schemas.openxmlformats.org/package/2006/relationships"><Relationship Id="rId8" Type="http://schemas.openxmlformats.org/officeDocument/2006/relationships/theme" Target="../theme/theme66.xml"/><Relationship Id="rId3" Type="http://schemas.openxmlformats.org/officeDocument/2006/relationships/slideLayout" Target="../slideLayouts/slideLayout470.xml"/><Relationship Id="rId7" Type="http://schemas.openxmlformats.org/officeDocument/2006/relationships/slideLayout" Target="../slideLayouts/slideLayout474.xml"/><Relationship Id="rId2" Type="http://schemas.openxmlformats.org/officeDocument/2006/relationships/slideLayout" Target="../slideLayouts/slideLayout469.xml"/><Relationship Id="rId1" Type="http://schemas.openxmlformats.org/officeDocument/2006/relationships/slideLayout" Target="../slideLayouts/slideLayout468.xml"/><Relationship Id="rId6" Type="http://schemas.openxmlformats.org/officeDocument/2006/relationships/slideLayout" Target="../slideLayouts/slideLayout473.xml"/><Relationship Id="rId5" Type="http://schemas.openxmlformats.org/officeDocument/2006/relationships/slideLayout" Target="../slideLayouts/slideLayout472.xml"/><Relationship Id="rId4" Type="http://schemas.openxmlformats.org/officeDocument/2006/relationships/slideLayout" Target="../slideLayouts/slideLayout471.xml"/></Relationships>
</file>

<file path=ppt/slideMasters/_rels/slideMaster67.xml.rels><?xml version="1.0" encoding="UTF-8" standalone="yes"?>
<Relationships xmlns="http://schemas.openxmlformats.org/package/2006/relationships"><Relationship Id="rId8" Type="http://schemas.openxmlformats.org/officeDocument/2006/relationships/theme" Target="../theme/theme67.xml"/><Relationship Id="rId3" Type="http://schemas.openxmlformats.org/officeDocument/2006/relationships/slideLayout" Target="../slideLayouts/slideLayout477.xml"/><Relationship Id="rId7" Type="http://schemas.openxmlformats.org/officeDocument/2006/relationships/slideLayout" Target="../slideLayouts/slideLayout481.xml"/><Relationship Id="rId2" Type="http://schemas.openxmlformats.org/officeDocument/2006/relationships/slideLayout" Target="../slideLayouts/slideLayout476.xml"/><Relationship Id="rId1" Type="http://schemas.openxmlformats.org/officeDocument/2006/relationships/slideLayout" Target="../slideLayouts/slideLayout475.xml"/><Relationship Id="rId6" Type="http://schemas.openxmlformats.org/officeDocument/2006/relationships/slideLayout" Target="../slideLayouts/slideLayout480.xml"/><Relationship Id="rId5" Type="http://schemas.openxmlformats.org/officeDocument/2006/relationships/slideLayout" Target="../slideLayouts/slideLayout479.xml"/><Relationship Id="rId4" Type="http://schemas.openxmlformats.org/officeDocument/2006/relationships/slideLayout" Target="../slideLayouts/slideLayout478.xml"/></Relationships>
</file>

<file path=ppt/slideMasters/_rels/slideMaster68.xml.rels><?xml version="1.0" encoding="UTF-8" standalone="yes"?>
<Relationships xmlns="http://schemas.openxmlformats.org/package/2006/relationships"><Relationship Id="rId8" Type="http://schemas.openxmlformats.org/officeDocument/2006/relationships/theme" Target="../theme/theme68.xml"/><Relationship Id="rId3" Type="http://schemas.openxmlformats.org/officeDocument/2006/relationships/slideLayout" Target="../slideLayouts/slideLayout484.xml"/><Relationship Id="rId7" Type="http://schemas.openxmlformats.org/officeDocument/2006/relationships/slideLayout" Target="../slideLayouts/slideLayout488.xml"/><Relationship Id="rId2" Type="http://schemas.openxmlformats.org/officeDocument/2006/relationships/slideLayout" Target="../slideLayouts/slideLayout483.xml"/><Relationship Id="rId1" Type="http://schemas.openxmlformats.org/officeDocument/2006/relationships/slideLayout" Target="../slideLayouts/slideLayout482.xml"/><Relationship Id="rId6" Type="http://schemas.openxmlformats.org/officeDocument/2006/relationships/slideLayout" Target="../slideLayouts/slideLayout487.xml"/><Relationship Id="rId5" Type="http://schemas.openxmlformats.org/officeDocument/2006/relationships/slideLayout" Target="../slideLayouts/slideLayout486.xml"/><Relationship Id="rId4" Type="http://schemas.openxmlformats.org/officeDocument/2006/relationships/slideLayout" Target="../slideLayouts/slideLayout485.xml"/></Relationships>
</file>

<file path=ppt/slideMasters/_rels/slideMaster69.xml.rels><?xml version="1.0" encoding="UTF-8" standalone="yes"?>
<Relationships xmlns="http://schemas.openxmlformats.org/package/2006/relationships"><Relationship Id="rId8" Type="http://schemas.openxmlformats.org/officeDocument/2006/relationships/theme" Target="../theme/theme69.xml"/><Relationship Id="rId3" Type="http://schemas.openxmlformats.org/officeDocument/2006/relationships/slideLayout" Target="../slideLayouts/slideLayout491.xml"/><Relationship Id="rId7" Type="http://schemas.openxmlformats.org/officeDocument/2006/relationships/slideLayout" Target="../slideLayouts/slideLayout495.xml"/><Relationship Id="rId2" Type="http://schemas.openxmlformats.org/officeDocument/2006/relationships/slideLayout" Target="../slideLayouts/slideLayout490.xml"/><Relationship Id="rId1" Type="http://schemas.openxmlformats.org/officeDocument/2006/relationships/slideLayout" Target="../slideLayouts/slideLayout489.xml"/><Relationship Id="rId6" Type="http://schemas.openxmlformats.org/officeDocument/2006/relationships/slideLayout" Target="../slideLayouts/slideLayout494.xml"/><Relationship Id="rId5" Type="http://schemas.openxmlformats.org/officeDocument/2006/relationships/slideLayout" Target="../slideLayouts/slideLayout493.xml"/><Relationship Id="rId4" Type="http://schemas.openxmlformats.org/officeDocument/2006/relationships/slideLayout" Target="../slideLayouts/slideLayout492.xml"/></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70.xml.rels><?xml version="1.0" encoding="UTF-8" standalone="yes"?>
<Relationships xmlns="http://schemas.openxmlformats.org/package/2006/relationships"><Relationship Id="rId8" Type="http://schemas.openxmlformats.org/officeDocument/2006/relationships/theme" Target="../theme/theme70.xml"/><Relationship Id="rId3" Type="http://schemas.openxmlformats.org/officeDocument/2006/relationships/slideLayout" Target="../slideLayouts/slideLayout498.xml"/><Relationship Id="rId7" Type="http://schemas.openxmlformats.org/officeDocument/2006/relationships/slideLayout" Target="../slideLayouts/slideLayout502.xml"/><Relationship Id="rId2" Type="http://schemas.openxmlformats.org/officeDocument/2006/relationships/slideLayout" Target="../slideLayouts/slideLayout497.xml"/><Relationship Id="rId1" Type="http://schemas.openxmlformats.org/officeDocument/2006/relationships/slideLayout" Target="../slideLayouts/slideLayout496.xml"/><Relationship Id="rId6" Type="http://schemas.openxmlformats.org/officeDocument/2006/relationships/slideLayout" Target="../slideLayouts/slideLayout501.xml"/><Relationship Id="rId5" Type="http://schemas.openxmlformats.org/officeDocument/2006/relationships/slideLayout" Target="../slideLayouts/slideLayout500.xml"/><Relationship Id="rId4" Type="http://schemas.openxmlformats.org/officeDocument/2006/relationships/slideLayout" Target="../slideLayouts/slideLayout499.xml"/></Relationships>
</file>

<file path=ppt/slideMasters/_rels/slideMaster71.xml.rels><?xml version="1.0" encoding="UTF-8" standalone="yes"?>
<Relationships xmlns="http://schemas.openxmlformats.org/package/2006/relationships"><Relationship Id="rId8" Type="http://schemas.openxmlformats.org/officeDocument/2006/relationships/slideLayout" Target="../slideLayouts/slideLayout510.xml"/><Relationship Id="rId3" Type="http://schemas.openxmlformats.org/officeDocument/2006/relationships/slideLayout" Target="../slideLayouts/slideLayout505.xml"/><Relationship Id="rId7" Type="http://schemas.openxmlformats.org/officeDocument/2006/relationships/slideLayout" Target="../slideLayouts/slideLayout509.xml"/><Relationship Id="rId12" Type="http://schemas.openxmlformats.org/officeDocument/2006/relationships/theme" Target="../theme/theme71.xml"/><Relationship Id="rId2" Type="http://schemas.openxmlformats.org/officeDocument/2006/relationships/slideLayout" Target="../slideLayouts/slideLayout504.xml"/><Relationship Id="rId1" Type="http://schemas.openxmlformats.org/officeDocument/2006/relationships/slideLayout" Target="../slideLayouts/slideLayout503.xml"/><Relationship Id="rId6" Type="http://schemas.openxmlformats.org/officeDocument/2006/relationships/slideLayout" Target="../slideLayouts/slideLayout508.xml"/><Relationship Id="rId11" Type="http://schemas.openxmlformats.org/officeDocument/2006/relationships/slideLayout" Target="../slideLayouts/slideLayout513.xml"/><Relationship Id="rId5" Type="http://schemas.openxmlformats.org/officeDocument/2006/relationships/slideLayout" Target="../slideLayouts/slideLayout507.xml"/><Relationship Id="rId10" Type="http://schemas.openxmlformats.org/officeDocument/2006/relationships/slideLayout" Target="../slideLayouts/slideLayout512.xml"/><Relationship Id="rId4" Type="http://schemas.openxmlformats.org/officeDocument/2006/relationships/slideLayout" Target="../slideLayouts/slideLayout506.xml"/><Relationship Id="rId9" Type="http://schemas.openxmlformats.org/officeDocument/2006/relationships/slideLayout" Target="../slideLayouts/slideLayout511.xml"/></Relationships>
</file>

<file path=ppt/slideMasters/_rels/slideMaster72.xml.rels><?xml version="1.0" encoding="UTF-8" standalone="yes"?>
<Relationships xmlns="http://schemas.openxmlformats.org/package/2006/relationships"><Relationship Id="rId8" Type="http://schemas.openxmlformats.org/officeDocument/2006/relationships/theme" Target="../theme/theme72.xml"/><Relationship Id="rId3" Type="http://schemas.openxmlformats.org/officeDocument/2006/relationships/slideLayout" Target="../slideLayouts/slideLayout516.xml"/><Relationship Id="rId7" Type="http://schemas.openxmlformats.org/officeDocument/2006/relationships/slideLayout" Target="../slideLayouts/slideLayout520.xml"/><Relationship Id="rId2" Type="http://schemas.openxmlformats.org/officeDocument/2006/relationships/slideLayout" Target="../slideLayouts/slideLayout515.xml"/><Relationship Id="rId1" Type="http://schemas.openxmlformats.org/officeDocument/2006/relationships/slideLayout" Target="../slideLayouts/slideLayout514.xml"/><Relationship Id="rId6" Type="http://schemas.openxmlformats.org/officeDocument/2006/relationships/slideLayout" Target="../slideLayouts/slideLayout519.xml"/><Relationship Id="rId5" Type="http://schemas.openxmlformats.org/officeDocument/2006/relationships/slideLayout" Target="../slideLayouts/slideLayout518.xml"/><Relationship Id="rId4" Type="http://schemas.openxmlformats.org/officeDocument/2006/relationships/slideLayout" Target="../slideLayouts/slideLayout517.xml"/></Relationships>
</file>

<file path=ppt/slideMasters/_rels/slideMaster73.xml.rels><?xml version="1.0" encoding="UTF-8" standalone="yes"?>
<Relationships xmlns="http://schemas.openxmlformats.org/package/2006/relationships"><Relationship Id="rId8" Type="http://schemas.openxmlformats.org/officeDocument/2006/relationships/theme" Target="../theme/theme73.xml"/><Relationship Id="rId3" Type="http://schemas.openxmlformats.org/officeDocument/2006/relationships/slideLayout" Target="../slideLayouts/slideLayout523.xml"/><Relationship Id="rId7" Type="http://schemas.openxmlformats.org/officeDocument/2006/relationships/slideLayout" Target="../slideLayouts/slideLayout527.xml"/><Relationship Id="rId2" Type="http://schemas.openxmlformats.org/officeDocument/2006/relationships/slideLayout" Target="../slideLayouts/slideLayout522.xml"/><Relationship Id="rId1" Type="http://schemas.openxmlformats.org/officeDocument/2006/relationships/slideLayout" Target="../slideLayouts/slideLayout521.xml"/><Relationship Id="rId6" Type="http://schemas.openxmlformats.org/officeDocument/2006/relationships/slideLayout" Target="../slideLayouts/slideLayout526.xml"/><Relationship Id="rId5" Type="http://schemas.openxmlformats.org/officeDocument/2006/relationships/slideLayout" Target="../slideLayouts/slideLayout525.xml"/><Relationship Id="rId4" Type="http://schemas.openxmlformats.org/officeDocument/2006/relationships/slideLayout" Target="../slideLayouts/slideLayout524.xml"/></Relationships>
</file>

<file path=ppt/slideMasters/_rels/slideMaster74.xml.rels><?xml version="1.0" encoding="UTF-8" standalone="yes"?>
<Relationships xmlns="http://schemas.openxmlformats.org/package/2006/relationships"><Relationship Id="rId8" Type="http://schemas.openxmlformats.org/officeDocument/2006/relationships/theme" Target="../theme/theme74.xml"/><Relationship Id="rId3" Type="http://schemas.openxmlformats.org/officeDocument/2006/relationships/slideLayout" Target="../slideLayouts/slideLayout530.xml"/><Relationship Id="rId7" Type="http://schemas.openxmlformats.org/officeDocument/2006/relationships/slideLayout" Target="../slideLayouts/slideLayout534.xml"/><Relationship Id="rId2" Type="http://schemas.openxmlformats.org/officeDocument/2006/relationships/slideLayout" Target="../slideLayouts/slideLayout529.xml"/><Relationship Id="rId1" Type="http://schemas.openxmlformats.org/officeDocument/2006/relationships/slideLayout" Target="../slideLayouts/slideLayout528.xml"/><Relationship Id="rId6" Type="http://schemas.openxmlformats.org/officeDocument/2006/relationships/slideLayout" Target="../slideLayouts/slideLayout533.xml"/><Relationship Id="rId5" Type="http://schemas.openxmlformats.org/officeDocument/2006/relationships/slideLayout" Target="../slideLayouts/slideLayout532.xml"/><Relationship Id="rId4" Type="http://schemas.openxmlformats.org/officeDocument/2006/relationships/slideLayout" Target="../slideLayouts/slideLayout531.xml"/></Relationships>
</file>

<file path=ppt/slideMasters/_rels/slideMaster75.xml.rels><?xml version="1.0" encoding="UTF-8" standalone="yes"?>
<Relationships xmlns="http://schemas.openxmlformats.org/package/2006/relationships"><Relationship Id="rId8" Type="http://schemas.openxmlformats.org/officeDocument/2006/relationships/slideLayout" Target="../slideLayouts/slideLayout542.xml"/><Relationship Id="rId3" Type="http://schemas.openxmlformats.org/officeDocument/2006/relationships/slideLayout" Target="../slideLayouts/slideLayout537.xml"/><Relationship Id="rId7" Type="http://schemas.openxmlformats.org/officeDocument/2006/relationships/slideLayout" Target="../slideLayouts/slideLayout541.xml"/><Relationship Id="rId12" Type="http://schemas.openxmlformats.org/officeDocument/2006/relationships/theme" Target="../theme/theme75.xml"/><Relationship Id="rId2" Type="http://schemas.openxmlformats.org/officeDocument/2006/relationships/slideLayout" Target="../slideLayouts/slideLayout536.xml"/><Relationship Id="rId1" Type="http://schemas.openxmlformats.org/officeDocument/2006/relationships/slideLayout" Target="../slideLayouts/slideLayout535.xml"/><Relationship Id="rId6" Type="http://schemas.openxmlformats.org/officeDocument/2006/relationships/slideLayout" Target="../slideLayouts/slideLayout540.xml"/><Relationship Id="rId11" Type="http://schemas.openxmlformats.org/officeDocument/2006/relationships/slideLayout" Target="../slideLayouts/slideLayout545.xml"/><Relationship Id="rId5" Type="http://schemas.openxmlformats.org/officeDocument/2006/relationships/slideLayout" Target="../slideLayouts/slideLayout539.xml"/><Relationship Id="rId10" Type="http://schemas.openxmlformats.org/officeDocument/2006/relationships/slideLayout" Target="../slideLayouts/slideLayout544.xml"/><Relationship Id="rId4" Type="http://schemas.openxmlformats.org/officeDocument/2006/relationships/slideLayout" Target="../slideLayouts/slideLayout538.xml"/><Relationship Id="rId9" Type="http://schemas.openxmlformats.org/officeDocument/2006/relationships/slideLayout" Target="../slideLayouts/slideLayout543.xml"/></Relationships>
</file>

<file path=ppt/slideMasters/_rels/slideMaster76.xml.rels><?xml version="1.0" encoding="UTF-8" standalone="yes"?>
<Relationships xmlns="http://schemas.openxmlformats.org/package/2006/relationships"><Relationship Id="rId8" Type="http://schemas.openxmlformats.org/officeDocument/2006/relationships/slideLayout" Target="../slideLayouts/slideLayout553.xml"/><Relationship Id="rId3" Type="http://schemas.openxmlformats.org/officeDocument/2006/relationships/slideLayout" Target="../slideLayouts/slideLayout548.xml"/><Relationship Id="rId7" Type="http://schemas.openxmlformats.org/officeDocument/2006/relationships/slideLayout" Target="../slideLayouts/slideLayout552.xml"/><Relationship Id="rId12" Type="http://schemas.openxmlformats.org/officeDocument/2006/relationships/theme" Target="../theme/theme76.xml"/><Relationship Id="rId2" Type="http://schemas.openxmlformats.org/officeDocument/2006/relationships/slideLayout" Target="../slideLayouts/slideLayout547.xml"/><Relationship Id="rId1" Type="http://schemas.openxmlformats.org/officeDocument/2006/relationships/slideLayout" Target="../slideLayouts/slideLayout546.xml"/><Relationship Id="rId6" Type="http://schemas.openxmlformats.org/officeDocument/2006/relationships/slideLayout" Target="../slideLayouts/slideLayout551.xml"/><Relationship Id="rId11" Type="http://schemas.openxmlformats.org/officeDocument/2006/relationships/slideLayout" Target="../slideLayouts/slideLayout556.xml"/><Relationship Id="rId5" Type="http://schemas.openxmlformats.org/officeDocument/2006/relationships/slideLayout" Target="../slideLayouts/slideLayout550.xml"/><Relationship Id="rId10" Type="http://schemas.openxmlformats.org/officeDocument/2006/relationships/slideLayout" Target="../slideLayouts/slideLayout555.xml"/><Relationship Id="rId4" Type="http://schemas.openxmlformats.org/officeDocument/2006/relationships/slideLayout" Target="../slideLayouts/slideLayout549.xml"/><Relationship Id="rId9" Type="http://schemas.openxmlformats.org/officeDocument/2006/relationships/slideLayout" Target="../slideLayouts/slideLayout554.xml"/></Relationships>
</file>

<file path=ppt/slideMasters/_rels/slideMaster77.xml.rels><?xml version="1.0" encoding="UTF-8" standalone="yes"?>
<Relationships xmlns="http://schemas.openxmlformats.org/package/2006/relationships"><Relationship Id="rId8" Type="http://schemas.openxmlformats.org/officeDocument/2006/relationships/theme" Target="../theme/theme77.xml"/><Relationship Id="rId3" Type="http://schemas.openxmlformats.org/officeDocument/2006/relationships/slideLayout" Target="../slideLayouts/slideLayout559.xml"/><Relationship Id="rId7" Type="http://schemas.openxmlformats.org/officeDocument/2006/relationships/slideLayout" Target="../slideLayouts/slideLayout563.xml"/><Relationship Id="rId2" Type="http://schemas.openxmlformats.org/officeDocument/2006/relationships/slideLayout" Target="../slideLayouts/slideLayout558.xml"/><Relationship Id="rId1" Type="http://schemas.openxmlformats.org/officeDocument/2006/relationships/slideLayout" Target="../slideLayouts/slideLayout557.xml"/><Relationship Id="rId6" Type="http://schemas.openxmlformats.org/officeDocument/2006/relationships/slideLayout" Target="../slideLayouts/slideLayout562.xml"/><Relationship Id="rId5" Type="http://schemas.openxmlformats.org/officeDocument/2006/relationships/slideLayout" Target="../slideLayouts/slideLayout561.xml"/><Relationship Id="rId4" Type="http://schemas.openxmlformats.org/officeDocument/2006/relationships/slideLayout" Target="../slideLayouts/slideLayout560.xml"/></Relationships>
</file>

<file path=ppt/slideMasters/_rels/slideMaster78.xml.rels><?xml version="1.0" encoding="UTF-8" standalone="yes"?>
<Relationships xmlns="http://schemas.openxmlformats.org/package/2006/relationships"><Relationship Id="rId8" Type="http://schemas.openxmlformats.org/officeDocument/2006/relationships/theme" Target="../theme/theme78.xml"/><Relationship Id="rId3" Type="http://schemas.openxmlformats.org/officeDocument/2006/relationships/slideLayout" Target="../slideLayouts/slideLayout566.xml"/><Relationship Id="rId7" Type="http://schemas.openxmlformats.org/officeDocument/2006/relationships/slideLayout" Target="../slideLayouts/slideLayout570.xml"/><Relationship Id="rId2" Type="http://schemas.openxmlformats.org/officeDocument/2006/relationships/slideLayout" Target="../slideLayouts/slideLayout565.xml"/><Relationship Id="rId1" Type="http://schemas.openxmlformats.org/officeDocument/2006/relationships/slideLayout" Target="../slideLayouts/slideLayout564.xml"/><Relationship Id="rId6" Type="http://schemas.openxmlformats.org/officeDocument/2006/relationships/slideLayout" Target="../slideLayouts/slideLayout569.xml"/><Relationship Id="rId5" Type="http://schemas.openxmlformats.org/officeDocument/2006/relationships/slideLayout" Target="../slideLayouts/slideLayout568.xml"/><Relationship Id="rId4" Type="http://schemas.openxmlformats.org/officeDocument/2006/relationships/slideLayout" Target="../slideLayouts/slideLayout567.xml"/></Relationships>
</file>

<file path=ppt/slideMasters/_rels/slideMaster79.xml.rels><?xml version="1.0" encoding="UTF-8" standalone="yes"?>
<Relationships xmlns="http://schemas.openxmlformats.org/package/2006/relationships"><Relationship Id="rId8" Type="http://schemas.openxmlformats.org/officeDocument/2006/relationships/slideLayout" Target="../slideLayouts/slideLayout578.xml"/><Relationship Id="rId3" Type="http://schemas.openxmlformats.org/officeDocument/2006/relationships/slideLayout" Target="../slideLayouts/slideLayout573.xml"/><Relationship Id="rId7" Type="http://schemas.openxmlformats.org/officeDocument/2006/relationships/slideLayout" Target="../slideLayouts/slideLayout577.xml"/><Relationship Id="rId12" Type="http://schemas.openxmlformats.org/officeDocument/2006/relationships/theme" Target="../theme/theme79.xml"/><Relationship Id="rId2" Type="http://schemas.openxmlformats.org/officeDocument/2006/relationships/slideLayout" Target="../slideLayouts/slideLayout572.xml"/><Relationship Id="rId1" Type="http://schemas.openxmlformats.org/officeDocument/2006/relationships/slideLayout" Target="../slideLayouts/slideLayout571.xml"/><Relationship Id="rId6" Type="http://schemas.openxmlformats.org/officeDocument/2006/relationships/slideLayout" Target="../slideLayouts/slideLayout576.xml"/><Relationship Id="rId11" Type="http://schemas.openxmlformats.org/officeDocument/2006/relationships/slideLayout" Target="../slideLayouts/slideLayout581.xml"/><Relationship Id="rId5" Type="http://schemas.openxmlformats.org/officeDocument/2006/relationships/slideLayout" Target="../slideLayouts/slideLayout575.xml"/><Relationship Id="rId10" Type="http://schemas.openxmlformats.org/officeDocument/2006/relationships/slideLayout" Target="../slideLayouts/slideLayout580.xml"/><Relationship Id="rId4" Type="http://schemas.openxmlformats.org/officeDocument/2006/relationships/slideLayout" Target="../slideLayouts/slideLayout574.xml"/><Relationship Id="rId9" Type="http://schemas.openxmlformats.org/officeDocument/2006/relationships/slideLayout" Target="../slideLayouts/slideLayout579.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80.xml.rels><?xml version="1.0" encoding="UTF-8" standalone="yes"?>
<Relationships xmlns="http://schemas.openxmlformats.org/package/2006/relationships"><Relationship Id="rId8" Type="http://schemas.openxmlformats.org/officeDocument/2006/relationships/slideLayout" Target="../slideLayouts/slideLayout589.xml"/><Relationship Id="rId3" Type="http://schemas.openxmlformats.org/officeDocument/2006/relationships/slideLayout" Target="../slideLayouts/slideLayout584.xml"/><Relationship Id="rId7" Type="http://schemas.openxmlformats.org/officeDocument/2006/relationships/slideLayout" Target="../slideLayouts/slideLayout588.xml"/><Relationship Id="rId12" Type="http://schemas.openxmlformats.org/officeDocument/2006/relationships/theme" Target="../theme/theme80.xml"/><Relationship Id="rId2" Type="http://schemas.openxmlformats.org/officeDocument/2006/relationships/slideLayout" Target="../slideLayouts/slideLayout583.xml"/><Relationship Id="rId1" Type="http://schemas.openxmlformats.org/officeDocument/2006/relationships/slideLayout" Target="../slideLayouts/slideLayout582.xml"/><Relationship Id="rId6" Type="http://schemas.openxmlformats.org/officeDocument/2006/relationships/slideLayout" Target="../slideLayouts/slideLayout587.xml"/><Relationship Id="rId11" Type="http://schemas.openxmlformats.org/officeDocument/2006/relationships/slideLayout" Target="../slideLayouts/slideLayout592.xml"/><Relationship Id="rId5" Type="http://schemas.openxmlformats.org/officeDocument/2006/relationships/slideLayout" Target="../slideLayouts/slideLayout586.xml"/><Relationship Id="rId10" Type="http://schemas.openxmlformats.org/officeDocument/2006/relationships/slideLayout" Target="../slideLayouts/slideLayout591.xml"/><Relationship Id="rId4" Type="http://schemas.openxmlformats.org/officeDocument/2006/relationships/slideLayout" Target="../slideLayouts/slideLayout585.xml"/><Relationship Id="rId9" Type="http://schemas.openxmlformats.org/officeDocument/2006/relationships/slideLayout" Target="../slideLayouts/slideLayout590.xml"/></Relationships>
</file>

<file path=ppt/slideMasters/_rels/slideMaster81.xml.rels><?xml version="1.0" encoding="UTF-8" standalone="yes"?>
<Relationships xmlns="http://schemas.openxmlformats.org/package/2006/relationships"><Relationship Id="rId8" Type="http://schemas.openxmlformats.org/officeDocument/2006/relationships/theme" Target="../theme/theme81.xml"/><Relationship Id="rId3" Type="http://schemas.openxmlformats.org/officeDocument/2006/relationships/slideLayout" Target="../slideLayouts/slideLayout595.xml"/><Relationship Id="rId7" Type="http://schemas.openxmlformats.org/officeDocument/2006/relationships/slideLayout" Target="../slideLayouts/slideLayout599.xml"/><Relationship Id="rId2" Type="http://schemas.openxmlformats.org/officeDocument/2006/relationships/slideLayout" Target="../slideLayouts/slideLayout594.xml"/><Relationship Id="rId1" Type="http://schemas.openxmlformats.org/officeDocument/2006/relationships/slideLayout" Target="../slideLayouts/slideLayout593.xml"/><Relationship Id="rId6" Type="http://schemas.openxmlformats.org/officeDocument/2006/relationships/slideLayout" Target="../slideLayouts/slideLayout598.xml"/><Relationship Id="rId5" Type="http://schemas.openxmlformats.org/officeDocument/2006/relationships/slideLayout" Target="../slideLayouts/slideLayout597.xml"/><Relationship Id="rId4" Type="http://schemas.openxmlformats.org/officeDocument/2006/relationships/slideLayout" Target="../slideLayouts/slideLayout596.xml"/></Relationships>
</file>

<file path=ppt/slideMasters/_rels/slideMaster82.xml.rels><?xml version="1.0" encoding="UTF-8" standalone="yes"?>
<Relationships xmlns="http://schemas.openxmlformats.org/package/2006/relationships"><Relationship Id="rId8" Type="http://schemas.openxmlformats.org/officeDocument/2006/relationships/theme" Target="../theme/theme82.xml"/><Relationship Id="rId3" Type="http://schemas.openxmlformats.org/officeDocument/2006/relationships/slideLayout" Target="../slideLayouts/slideLayout602.xml"/><Relationship Id="rId7" Type="http://schemas.openxmlformats.org/officeDocument/2006/relationships/slideLayout" Target="../slideLayouts/slideLayout606.xml"/><Relationship Id="rId2" Type="http://schemas.openxmlformats.org/officeDocument/2006/relationships/slideLayout" Target="../slideLayouts/slideLayout601.xml"/><Relationship Id="rId1" Type="http://schemas.openxmlformats.org/officeDocument/2006/relationships/slideLayout" Target="../slideLayouts/slideLayout600.xml"/><Relationship Id="rId6" Type="http://schemas.openxmlformats.org/officeDocument/2006/relationships/slideLayout" Target="../slideLayouts/slideLayout605.xml"/><Relationship Id="rId5" Type="http://schemas.openxmlformats.org/officeDocument/2006/relationships/slideLayout" Target="../slideLayouts/slideLayout604.xml"/><Relationship Id="rId4" Type="http://schemas.openxmlformats.org/officeDocument/2006/relationships/slideLayout" Target="../slideLayouts/slideLayout603.xml"/></Relationships>
</file>

<file path=ppt/slideMasters/_rels/slideMaster83.xml.rels><?xml version="1.0" encoding="UTF-8" standalone="yes"?>
<Relationships xmlns="http://schemas.openxmlformats.org/package/2006/relationships"><Relationship Id="rId8" Type="http://schemas.openxmlformats.org/officeDocument/2006/relationships/slideLayout" Target="../slideLayouts/slideLayout614.xml"/><Relationship Id="rId3" Type="http://schemas.openxmlformats.org/officeDocument/2006/relationships/slideLayout" Target="../slideLayouts/slideLayout609.xml"/><Relationship Id="rId7" Type="http://schemas.openxmlformats.org/officeDocument/2006/relationships/slideLayout" Target="../slideLayouts/slideLayout613.xml"/><Relationship Id="rId12" Type="http://schemas.openxmlformats.org/officeDocument/2006/relationships/theme" Target="../theme/theme83.xml"/><Relationship Id="rId2" Type="http://schemas.openxmlformats.org/officeDocument/2006/relationships/slideLayout" Target="../slideLayouts/slideLayout608.xml"/><Relationship Id="rId1" Type="http://schemas.openxmlformats.org/officeDocument/2006/relationships/slideLayout" Target="../slideLayouts/slideLayout607.xml"/><Relationship Id="rId6" Type="http://schemas.openxmlformats.org/officeDocument/2006/relationships/slideLayout" Target="../slideLayouts/slideLayout612.xml"/><Relationship Id="rId11" Type="http://schemas.openxmlformats.org/officeDocument/2006/relationships/slideLayout" Target="../slideLayouts/slideLayout617.xml"/><Relationship Id="rId5" Type="http://schemas.openxmlformats.org/officeDocument/2006/relationships/slideLayout" Target="../slideLayouts/slideLayout611.xml"/><Relationship Id="rId10" Type="http://schemas.openxmlformats.org/officeDocument/2006/relationships/slideLayout" Target="../slideLayouts/slideLayout616.xml"/><Relationship Id="rId4" Type="http://schemas.openxmlformats.org/officeDocument/2006/relationships/slideLayout" Target="../slideLayouts/slideLayout610.xml"/><Relationship Id="rId9" Type="http://schemas.openxmlformats.org/officeDocument/2006/relationships/slideLayout" Target="../slideLayouts/slideLayout615.xml"/></Relationships>
</file>

<file path=ppt/slideMasters/_rels/slideMaster84.xml.rels><?xml version="1.0" encoding="UTF-8" standalone="yes"?>
<Relationships xmlns="http://schemas.openxmlformats.org/package/2006/relationships"><Relationship Id="rId8" Type="http://schemas.openxmlformats.org/officeDocument/2006/relationships/slideLayout" Target="../slideLayouts/slideLayout625.xml"/><Relationship Id="rId3" Type="http://schemas.openxmlformats.org/officeDocument/2006/relationships/slideLayout" Target="../slideLayouts/slideLayout620.xml"/><Relationship Id="rId7" Type="http://schemas.openxmlformats.org/officeDocument/2006/relationships/slideLayout" Target="../slideLayouts/slideLayout624.xml"/><Relationship Id="rId12" Type="http://schemas.openxmlformats.org/officeDocument/2006/relationships/theme" Target="../theme/theme84.xml"/><Relationship Id="rId2" Type="http://schemas.openxmlformats.org/officeDocument/2006/relationships/slideLayout" Target="../slideLayouts/slideLayout619.xml"/><Relationship Id="rId1" Type="http://schemas.openxmlformats.org/officeDocument/2006/relationships/slideLayout" Target="../slideLayouts/slideLayout618.xml"/><Relationship Id="rId6" Type="http://schemas.openxmlformats.org/officeDocument/2006/relationships/slideLayout" Target="../slideLayouts/slideLayout623.xml"/><Relationship Id="rId11" Type="http://schemas.openxmlformats.org/officeDocument/2006/relationships/slideLayout" Target="../slideLayouts/slideLayout628.xml"/><Relationship Id="rId5" Type="http://schemas.openxmlformats.org/officeDocument/2006/relationships/slideLayout" Target="../slideLayouts/slideLayout622.xml"/><Relationship Id="rId10" Type="http://schemas.openxmlformats.org/officeDocument/2006/relationships/slideLayout" Target="../slideLayouts/slideLayout627.xml"/><Relationship Id="rId4" Type="http://schemas.openxmlformats.org/officeDocument/2006/relationships/slideLayout" Target="../slideLayouts/slideLayout621.xml"/><Relationship Id="rId9" Type="http://schemas.openxmlformats.org/officeDocument/2006/relationships/slideLayout" Target="../slideLayouts/slideLayout626.xml"/></Relationships>
</file>

<file path=ppt/slideMasters/_rels/slideMaster85.xml.rels><?xml version="1.0" encoding="UTF-8" standalone="yes"?>
<Relationships xmlns="http://schemas.openxmlformats.org/package/2006/relationships"><Relationship Id="rId8" Type="http://schemas.openxmlformats.org/officeDocument/2006/relationships/slideLayout" Target="../slideLayouts/slideLayout636.xml"/><Relationship Id="rId3" Type="http://schemas.openxmlformats.org/officeDocument/2006/relationships/slideLayout" Target="../slideLayouts/slideLayout631.xml"/><Relationship Id="rId7" Type="http://schemas.openxmlformats.org/officeDocument/2006/relationships/slideLayout" Target="../slideLayouts/slideLayout635.xml"/><Relationship Id="rId12" Type="http://schemas.openxmlformats.org/officeDocument/2006/relationships/theme" Target="../theme/theme85.xml"/><Relationship Id="rId2" Type="http://schemas.openxmlformats.org/officeDocument/2006/relationships/slideLayout" Target="../slideLayouts/slideLayout630.xml"/><Relationship Id="rId1" Type="http://schemas.openxmlformats.org/officeDocument/2006/relationships/slideLayout" Target="../slideLayouts/slideLayout629.xml"/><Relationship Id="rId6" Type="http://schemas.openxmlformats.org/officeDocument/2006/relationships/slideLayout" Target="../slideLayouts/slideLayout634.xml"/><Relationship Id="rId11" Type="http://schemas.openxmlformats.org/officeDocument/2006/relationships/slideLayout" Target="../slideLayouts/slideLayout639.xml"/><Relationship Id="rId5" Type="http://schemas.openxmlformats.org/officeDocument/2006/relationships/slideLayout" Target="../slideLayouts/slideLayout633.xml"/><Relationship Id="rId10" Type="http://schemas.openxmlformats.org/officeDocument/2006/relationships/slideLayout" Target="../slideLayouts/slideLayout638.xml"/><Relationship Id="rId4" Type="http://schemas.openxmlformats.org/officeDocument/2006/relationships/slideLayout" Target="../slideLayouts/slideLayout632.xml"/><Relationship Id="rId9" Type="http://schemas.openxmlformats.org/officeDocument/2006/relationships/slideLayout" Target="../slideLayouts/slideLayout637.xml"/></Relationships>
</file>

<file path=ppt/slideMasters/_rels/slideMaster86.xml.rels><?xml version="1.0" encoding="UTF-8" standalone="yes"?>
<Relationships xmlns="http://schemas.openxmlformats.org/package/2006/relationships"><Relationship Id="rId8" Type="http://schemas.openxmlformats.org/officeDocument/2006/relationships/slideLayout" Target="../slideLayouts/slideLayout647.xml"/><Relationship Id="rId3" Type="http://schemas.openxmlformats.org/officeDocument/2006/relationships/slideLayout" Target="../slideLayouts/slideLayout642.xml"/><Relationship Id="rId7" Type="http://schemas.openxmlformats.org/officeDocument/2006/relationships/slideLayout" Target="../slideLayouts/slideLayout646.xml"/><Relationship Id="rId12" Type="http://schemas.openxmlformats.org/officeDocument/2006/relationships/theme" Target="../theme/theme86.xml"/><Relationship Id="rId2" Type="http://schemas.openxmlformats.org/officeDocument/2006/relationships/slideLayout" Target="../slideLayouts/slideLayout641.xml"/><Relationship Id="rId1" Type="http://schemas.openxmlformats.org/officeDocument/2006/relationships/slideLayout" Target="../slideLayouts/slideLayout640.xml"/><Relationship Id="rId6" Type="http://schemas.openxmlformats.org/officeDocument/2006/relationships/slideLayout" Target="../slideLayouts/slideLayout645.xml"/><Relationship Id="rId11" Type="http://schemas.openxmlformats.org/officeDocument/2006/relationships/slideLayout" Target="../slideLayouts/slideLayout650.xml"/><Relationship Id="rId5" Type="http://schemas.openxmlformats.org/officeDocument/2006/relationships/slideLayout" Target="../slideLayouts/slideLayout644.xml"/><Relationship Id="rId10" Type="http://schemas.openxmlformats.org/officeDocument/2006/relationships/slideLayout" Target="../slideLayouts/slideLayout649.xml"/><Relationship Id="rId4" Type="http://schemas.openxmlformats.org/officeDocument/2006/relationships/slideLayout" Target="../slideLayouts/slideLayout643.xml"/><Relationship Id="rId9" Type="http://schemas.openxmlformats.org/officeDocument/2006/relationships/slideLayout" Target="../slideLayouts/slideLayout648.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63.xml"/><Relationship Id="rId7" Type="http://schemas.openxmlformats.org/officeDocument/2006/relationships/slideLayout" Target="../slideLayouts/slideLayout6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5" Type="http://schemas.openxmlformats.org/officeDocument/2006/relationships/slideLayout" Target="../slideLayouts/slideLayout65.xml"/><Relationship Id="rId4"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68075" y="207618"/>
            <a:ext cx="8425340" cy="857513"/>
          </a:xfrm>
          <a:prstGeom prst="rect">
            <a:avLst/>
          </a:prstGeom>
        </p:spPr>
        <p:txBody>
          <a:bodyPr vert="horz" lIns="78950" tIns="39502" rIns="78950" bIns="39502"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75" y="1201569"/>
            <a:ext cx="8425340" cy="3395519"/>
          </a:xfrm>
          <a:prstGeom prst="rect">
            <a:avLst/>
          </a:prstGeom>
        </p:spPr>
        <p:txBody>
          <a:bodyPr vert="horz" lIns="78950" tIns="39502" rIns="78950" bIns="39502"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68096" y="4768737"/>
            <a:ext cx="2184347" cy="273928"/>
          </a:xfrm>
          <a:prstGeom prst="rect">
            <a:avLst/>
          </a:prstGeom>
        </p:spPr>
        <p:txBody>
          <a:bodyPr vert="horz" lIns="78950" tIns="39502" rIns="78950" bIns="39502" rtlCol="0" anchor="ctr"/>
          <a:lstStyle>
            <a:lvl1pPr algn="l">
              <a:defRPr sz="1200">
                <a:solidFill>
                  <a:schemeClr val="tx1">
                    <a:tint val="75000"/>
                  </a:schemeClr>
                </a:solidFill>
              </a:defRPr>
            </a:lvl1pPr>
          </a:lstStyle>
          <a:p>
            <a:fld id="{98480645-E128-45E1-A79B-86611C01206A}" type="datetimeFigureOut">
              <a:rPr lang="zh-CN" altLang="en-US" smtClean="0"/>
              <a:t>2013/11/23</a:t>
            </a:fld>
            <a:endParaRPr lang="zh-CN" altLang="en-US"/>
          </a:p>
        </p:txBody>
      </p:sp>
      <p:sp>
        <p:nvSpPr>
          <p:cNvPr id="5" name="页脚占位符 4"/>
          <p:cNvSpPr>
            <a:spLocks noGrp="1"/>
          </p:cNvSpPr>
          <p:nvPr>
            <p:ph type="ftr" sz="quarter" idx="3"/>
          </p:nvPr>
        </p:nvSpPr>
        <p:spPr>
          <a:xfrm>
            <a:off x="3198530" y="4768737"/>
            <a:ext cx="2964471" cy="273928"/>
          </a:xfrm>
          <a:prstGeom prst="rect">
            <a:avLst/>
          </a:prstGeom>
        </p:spPr>
        <p:txBody>
          <a:bodyPr vert="horz" lIns="78950" tIns="39502" rIns="78950" bIns="39502"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709088" y="4768737"/>
            <a:ext cx="2184347" cy="273928"/>
          </a:xfrm>
          <a:prstGeom prst="rect">
            <a:avLst/>
          </a:prstGeom>
        </p:spPr>
        <p:txBody>
          <a:bodyPr vert="horz" lIns="78950" tIns="39502" rIns="78950" bIns="39502" rtlCol="0" anchor="ctr"/>
          <a:lstStyle>
            <a:lvl1pPr algn="r">
              <a:defRPr sz="1200">
                <a:solidFill>
                  <a:schemeClr val="tx1">
                    <a:tint val="75000"/>
                  </a:schemeClr>
                </a:solidFill>
              </a:defRPr>
            </a:lvl1pPr>
          </a:lstStyle>
          <a:p>
            <a:fld id="{82DA5CD0-CDDD-4779-95C1-AA8395A162E7}" type="slidenum">
              <a:rPr lang="zh-CN" altLang="en-US" smtClean="0"/>
              <a:t>‹#›</a:t>
            </a:fld>
            <a:endParaRPr lang="zh-CN" altLang="en-US"/>
          </a:p>
        </p:txBody>
      </p:sp>
    </p:spTree>
    <p:extLst>
      <p:ext uri="{BB962C8B-B14F-4D97-AF65-F5344CB8AC3E}">
        <p14:creationId xmlns:p14="http://schemas.microsoft.com/office/powerpoint/2010/main" val="10092967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789360" rtl="0" eaLnBrk="1" latinLnBrk="0" hangingPunct="1">
        <a:spcBef>
          <a:spcPct val="0"/>
        </a:spcBef>
        <a:buNone/>
        <a:defRPr sz="4400" kern="1200">
          <a:solidFill>
            <a:schemeClr val="tx1"/>
          </a:solidFill>
          <a:latin typeface="+mj-lt"/>
          <a:ea typeface="+mj-ea"/>
          <a:cs typeface="+mj-cs"/>
        </a:defRPr>
      </a:lvl1pPr>
    </p:titleStyle>
    <p:bodyStyle>
      <a:lvl1pPr marL="296008" indent="-296008" algn="l" defTabSz="78936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641376" indent="-246707" algn="l" defTabSz="78936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986750" indent="-197349" algn="l" defTabSz="789360" rtl="0" eaLnBrk="1" latinLnBrk="0" hangingPunct="1">
        <a:spcBef>
          <a:spcPct val="20000"/>
        </a:spcBef>
        <a:buFont typeface="Arial" pitchFamily="34" charset="0"/>
        <a:buChar char="•"/>
        <a:defRPr sz="2500" kern="1200">
          <a:solidFill>
            <a:schemeClr val="tx1"/>
          </a:solidFill>
          <a:latin typeface="+mn-lt"/>
          <a:ea typeface="+mn-ea"/>
          <a:cs typeface="+mn-cs"/>
        </a:defRPr>
      </a:lvl3pPr>
      <a:lvl4pPr marL="1381387"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4pPr>
      <a:lvl5pPr marL="1776063"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5pPr>
      <a:lvl6pPr marL="2170753"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2565459"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2960136"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354801"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zh-CN"/>
      </a:defPPr>
      <a:lvl1pPr marL="0" algn="l" defTabSz="789360" rtl="0" eaLnBrk="1" latinLnBrk="0" hangingPunct="1">
        <a:defRPr sz="1800" kern="1200">
          <a:solidFill>
            <a:schemeClr val="tx1"/>
          </a:solidFill>
          <a:latin typeface="+mn-lt"/>
          <a:ea typeface="+mn-ea"/>
          <a:cs typeface="+mn-cs"/>
        </a:defRPr>
      </a:lvl1pPr>
      <a:lvl2pPr marL="394679" algn="l" defTabSz="789360" rtl="0" eaLnBrk="1" latinLnBrk="0" hangingPunct="1">
        <a:defRPr sz="1800" kern="1200">
          <a:solidFill>
            <a:schemeClr val="tx1"/>
          </a:solidFill>
          <a:latin typeface="+mn-lt"/>
          <a:ea typeface="+mn-ea"/>
          <a:cs typeface="+mn-cs"/>
        </a:defRPr>
      </a:lvl2pPr>
      <a:lvl3pPr marL="789360" algn="l" defTabSz="789360" rtl="0" eaLnBrk="1" latinLnBrk="0" hangingPunct="1">
        <a:defRPr sz="1800" kern="1200">
          <a:solidFill>
            <a:schemeClr val="tx1"/>
          </a:solidFill>
          <a:latin typeface="+mn-lt"/>
          <a:ea typeface="+mn-ea"/>
          <a:cs typeface="+mn-cs"/>
        </a:defRPr>
      </a:lvl3pPr>
      <a:lvl4pPr marL="1184052" algn="l" defTabSz="789360" rtl="0" eaLnBrk="1" latinLnBrk="0" hangingPunct="1">
        <a:defRPr sz="1800" kern="1200">
          <a:solidFill>
            <a:schemeClr val="tx1"/>
          </a:solidFill>
          <a:latin typeface="+mn-lt"/>
          <a:ea typeface="+mn-ea"/>
          <a:cs typeface="+mn-cs"/>
        </a:defRPr>
      </a:lvl4pPr>
      <a:lvl5pPr marL="1578742" algn="l" defTabSz="789360" rtl="0" eaLnBrk="1" latinLnBrk="0" hangingPunct="1">
        <a:defRPr sz="1800" kern="1200">
          <a:solidFill>
            <a:schemeClr val="tx1"/>
          </a:solidFill>
          <a:latin typeface="+mn-lt"/>
          <a:ea typeface="+mn-ea"/>
          <a:cs typeface="+mn-cs"/>
        </a:defRPr>
      </a:lvl5pPr>
      <a:lvl6pPr marL="1973465" algn="l" defTabSz="789360" rtl="0" eaLnBrk="1" latinLnBrk="0" hangingPunct="1">
        <a:defRPr sz="1800" kern="1200">
          <a:solidFill>
            <a:schemeClr val="tx1"/>
          </a:solidFill>
          <a:latin typeface="+mn-lt"/>
          <a:ea typeface="+mn-ea"/>
          <a:cs typeface="+mn-cs"/>
        </a:defRPr>
      </a:lvl6pPr>
      <a:lvl7pPr marL="2368132" algn="l" defTabSz="789360" rtl="0" eaLnBrk="1" latinLnBrk="0" hangingPunct="1">
        <a:defRPr sz="1800" kern="1200">
          <a:solidFill>
            <a:schemeClr val="tx1"/>
          </a:solidFill>
          <a:latin typeface="+mn-lt"/>
          <a:ea typeface="+mn-ea"/>
          <a:cs typeface="+mn-cs"/>
        </a:defRPr>
      </a:lvl7pPr>
      <a:lvl8pPr marL="2762775" algn="l" defTabSz="789360" rtl="0" eaLnBrk="1" latinLnBrk="0" hangingPunct="1">
        <a:defRPr sz="1800" kern="1200">
          <a:solidFill>
            <a:schemeClr val="tx1"/>
          </a:solidFill>
          <a:latin typeface="+mn-lt"/>
          <a:ea typeface="+mn-ea"/>
          <a:cs typeface="+mn-cs"/>
        </a:defRPr>
      </a:lvl8pPr>
      <a:lvl9pPr marL="3157475" algn="l" defTabSz="78936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00538" y="173359"/>
            <a:ext cx="8562871"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99973" y="1086201"/>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73079224"/>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Lst>
  <p:transition>
    <p:fade/>
  </p:transition>
  <p:hf sldNum="0" hdr="0" dt="0"/>
  <p:txStyles>
    <p:titleStyle>
      <a:lvl1pPr algn="l" defTabSz="587454"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2363" indent="-222363" algn="l" defTabSz="587454"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4880" indent="-182548" algn="l" defTabSz="587454" rtl="0" eaLnBrk="1" latinLnBrk="0" hangingPunct="1">
        <a:lnSpc>
          <a:spcPct val="90000"/>
        </a:lnSpc>
        <a:spcBef>
          <a:spcPct val="20000"/>
        </a:spcBef>
        <a:buSzPct val="90000"/>
        <a:buFont typeface="Arial" pitchFamily="34" charset="0"/>
        <a:buChar char="•"/>
        <a:tabLst>
          <a:tab pos="404880"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87494" indent="-182548" algn="l" defTabSz="587454"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2649" indent="-143808" algn="l" defTabSz="587454" rtl="0" eaLnBrk="1" latinLnBrk="0" hangingPunct="1">
        <a:lnSpc>
          <a:spcPct val="90000"/>
        </a:lnSpc>
        <a:spcBef>
          <a:spcPct val="20000"/>
        </a:spcBef>
        <a:buSzPct val="90000"/>
        <a:buFont typeface="Arial" pitchFamily="34" charset="0"/>
        <a:buChar char="•"/>
        <a:tabLst>
          <a:tab pos="587494"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0493" indent="-147866" algn="l" defTabSz="587454"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15499" indent="-146869" algn="l" defTabSz="587454"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09249" indent="-146869" algn="l" defTabSz="587454"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02964" indent="-146869" algn="l" defTabSz="587454"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496699" indent="-146869" algn="l" defTabSz="587454"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87454" rtl="0" eaLnBrk="1" latinLnBrk="0" hangingPunct="1">
        <a:defRPr sz="1400" kern="1200">
          <a:solidFill>
            <a:schemeClr val="tx1"/>
          </a:solidFill>
          <a:latin typeface="+mn-lt"/>
          <a:ea typeface="+mn-ea"/>
          <a:cs typeface="+mn-cs"/>
        </a:defRPr>
      </a:lvl1pPr>
      <a:lvl2pPr marL="293724" algn="l" defTabSz="587454" rtl="0" eaLnBrk="1" latinLnBrk="0" hangingPunct="1">
        <a:defRPr sz="1400" kern="1200">
          <a:solidFill>
            <a:schemeClr val="tx1"/>
          </a:solidFill>
          <a:latin typeface="+mn-lt"/>
          <a:ea typeface="+mn-ea"/>
          <a:cs typeface="+mn-cs"/>
        </a:defRPr>
      </a:lvl2pPr>
      <a:lvl3pPr marL="587454" algn="l" defTabSz="587454" rtl="0" eaLnBrk="1" latinLnBrk="0" hangingPunct="1">
        <a:defRPr sz="1400" kern="1200">
          <a:solidFill>
            <a:schemeClr val="tx1"/>
          </a:solidFill>
          <a:latin typeface="+mn-lt"/>
          <a:ea typeface="+mn-ea"/>
          <a:cs typeface="+mn-cs"/>
        </a:defRPr>
      </a:lvl3pPr>
      <a:lvl4pPr marL="881163" algn="l" defTabSz="587454" rtl="0" eaLnBrk="1" latinLnBrk="0" hangingPunct="1">
        <a:defRPr sz="1400" kern="1200">
          <a:solidFill>
            <a:schemeClr val="tx1"/>
          </a:solidFill>
          <a:latin typeface="+mn-lt"/>
          <a:ea typeface="+mn-ea"/>
          <a:cs typeface="+mn-cs"/>
        </a:defRPr>
      </a:lvl4pPr>
      <a:lvl5pPr marL="1174891" algn="l" defTabSz="587454" rtl="0" eaLnBrk="1" latinLnBrk="0" hangingPunct="1">
        <a:defRPr sz="1400" kern="1200">
          <a:solidFill>
            <a:schemeClr val="tx1"/>
          </a:solidFill>
          <a:latin typeface="+mn-lt"/>
          <a:ea typeface="+mn-ea"/>
          <a:cs typeface="+mn-cs"/>
        </a:defRPr>
      </a:lvl5pPr>
      <a:lvl6pPr marL="1468638" algn="l" defTabSz="587454" rtl="0" eaLnBrk="1" latinLnBrk="0" hangingPunct="1">
        <a:defRPr sz="1400" kern="1200">
          <a:solidFill>
            <a:schemeClr val="tx1"/>
          </a:solidFill>
          <a:latin typeface="+mn-lt"/>
          <a:ea typeface="+mn-ea"/>
          <a:cs typeface="+mn-cs"/>
        </a:defRPr>
      </a:lvl6pPr>
      <a:lvl7pPr marL="1762346" algn="l" defTabSz="587454" rtl="0" eaLnBrk="1" latinLnBrk="0" hangingPunct="1">
        <a:defRPr sz="1400" kern="1200">
          <a:solidFill>
            <a:schemeClr val="tx1"/>
          </a:solidFill>
          <a:latin typeface="+mn-lt"/>
          <a:ea typeface="+mn-ea"/>
          <a:cs typeface="+mn-cs"/>
        </a:defRPr>
      </a:lvl7pPr>
      <a:lvl8pPr marL="2056096" algn="l" defTabSz="587454" rtl="0" eaLnBrk="1" latinLnBrk="0" hangingPunct="1">
        <a:defRPr sz="1400" kern="1200">
          <a:solidFill>
            <a:schemeClr val="tx1"/>
          </a:solidFill>
          <a:latin typeface="+mn-lt"/>
          <a:ea typeface="+mn-ea"/>
          <a:cs typeface="+mn-cs"/>
        </a:defRPr>
      </a:lvl8pPr>
      <a:lvl9pPr marL="2349811" algn="l" defTabSz="587454" rtl="0" eaLnBrk="1" latinLnBrk="0" hangingPunct="1">
        <a:defRPr sz="1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00538" y="173359"/>
            <a:ext cx="8562871"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99990" y="1086217"/>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22290925"/>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Lst>
  <p:transition>
    <p:fade/>
  </p:transition>
  <p:hf sldNum="0" hdr="0" dt="0"/>
  <p:txStyles>
    <p:titleStyle>
      <a:lvl1pPr algn="l" defTabSz="588039"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2569" indent="-222569" algn="l" defTabSz="588039"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5286" indent="-182742" algn="l" defTabSz="588039" rtl="0" eaLnBrk="1" latinLnBrk="0" hangingPunct="1">
        <a:lnSpc>
          <a:spcPct val="90000"/>
        </a:lnSpc>
        <a:spcBef>
          <a:spcPct val="20000"/>
        </a:spcBef>
        <a:buSzPct val="90000"/>
        <a:buFont typeface="Arial" pitchFamily="34" charset="0"/>
        <a:buChar char="•"/>
        <a:tabLst>
          <a:tab pos="40528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88077" indent="-182742" algn="l" defTabSz="588039"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3600" indent="-143954" algn="l" defTabSz="588039" rtl="0" eaLnBrk="1" latinLnBrk="0" hangingPunct="1">
        <a:lnSpc>
          <a:spcPct val="90000"/>
        </a:lnSpc>
        <a:spcBef>
          <a:spcPct val="20000"/>
        </a:spcBef>
        <a:buSzPct val="90000"/>
        <a:buFont typeface="Arial" pitchFamily="34" charset="0"/>
        <a:buChar char="•"/>
        <a:tabLst>
          <a:tab pos="588077"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1610" indent="-148003" algn="l" defTabSz="588039"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17118" indent="-147025" algn="l" defTabSz="588039"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11153" indent="-147025" algn="l" defTabSz="588039"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05173" indent="-147025" algn="l" defTabSz="588039"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499174" indent="-147025" algn="l" defTabSz="588039"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88039" rtl="0" eaLnBrk="1" latinLnBrk="0" hangingPunct="1">
        <a:defRPr sz="1400" kern="1200">
          <a:solidFill>
            <a:schemeClr val="tx1"/>
          </a:solidFill>
          <a:latin typeface="+mn-lt"/>
          <a:ea typeface="+mn-ea"/>
          <a:cs typeface="+mn-cs"/>
        </a:defRPr>
      </a:lvl1pPr>
      <a:lvl2pPr marL="294012" algn="l" defTabSz="588039" rtl="0" eaLnBrk="1" latinLnBrk="0" hangingPunct="1">
        <a:defRPr sz="1400" kern="1200">
          <a:solidFill>
            <a:schemeClr val="tx1"/>
          </a:solidFill>
          <a:latin typeface="+mn-lt"/>
          <a:ea typeface="+mn-ea"/>
          <a:cs typeface="+mn-cs"/>
        </a:defRPr>
      </a:lvl2pPr>
      <a:lvl3pPr marL="588039" algn="l" defTabSz="588039" rtl="0" eaLnBrk="1" latinLnBrk="0" hangingPunct="1">
        <a:defRPr sz="1400" kern="1200">
          <a:solidFill>
            <a:schemeClr val="tx1"/>
          </a:solidFill>
          <a:latin typeface="+mn-lt"/>
          <a:ea typeface="+mn-ea"/>
          <a:cs typeface="+mn-cs"/>
        </a:defRPr>
      </a:lvl3pPr>
      <a:lvl4pPr marL="882040" algn="l" defTabSz="588039" rtl="0" eaLnBrk="1" latinLnBrk="0" hangingPunct="1">
        <a:defRPr sz="1400" kern="1200">
          <a:solidFill>
            <a:schemeClr val="tx1"/>
          </a:solidFill>
          <a:latin typeface="+mn-lt"/>
          <a:ea typeface="+mn-ea"/>
          <a:cs typeface="+mn-cs"/>
        </a:defRPr>
      </a:lvl4pPr>
      <a:lvl5pPr marL="1176073" algn="l" defTabSz="588039" rtl="0" eaLnBrk="1" latinLnBrk="0" hangingPunct="1">
        <a:defRPr sz="1400" kern="1200">
          <a:solidFill>
            <a:schemeClr val="tx1"/>
          </a:solidFill>
          <a:latin typeface="+mn-lt"/>
          <a:ea typeface="+mn-ea"/>
          <a:cs typeface="+mn-cs"/>
        </a:defRPr>
      </a:lvl5pPr>
      <a:lvl6pPr marL="1470124" algn="l" defTabSz="588039" rtl="0" eaLnBrk="1" latinLnBrk="0" hangingPunct="1">
        <a:defRPr sz="1400" kern="1200">
          <a:solidFill>
            <a:schemeClr val="tx1"/>
          </a:solidFill>
          <a:latin typeface="+mn-lt"/>
          <a:ea typeface="+mn-ea"/>
          <a:cs typeface="+mn-cs"/>
        </a:defRPr>
      </a:lvl6pPr>
      <a:lvl7pPr marL="1764145" algn="l" defTabSz="588039" rtl="0" eaLnBrk="1" latinLnBrk="0" hangingPunct="1">
        <a:defRPr sz="1400" kern="1200">
          <a:solidFill>
            <a:schemeClr val="tx1"/>
          </a:solidFill>
          <a:latin typeface="+mn-lt"/>
          <a:ea typeface="+mn-ea"/>
          <a:cs typeface="+mn-cs"/>
        </a:defRPr>
      </a:lvl7pPr>
      <a:lvl8pPr marL="2058159" algn="l" defTabSz="588039" rtl="0" eaLnBrk="1" latinLnBrk="0" hangingPunct="1">
        <a:defRPr sz="1400" kern="1200">
          <a:solidFill>
            <a:schemeClr val="tx1"/>
          </a:solidFill>
          <a:latin typeface="+mn-lt"/>
          <a:ea typeface="+mn-ea"/>
          <a:cs typeface="+mn-cs"/>
        </a:defRPr>
      </a:lvl8pPr>
      <a:lvl9pPr marL="2352175" algn="l" defTabSz="588039" rtl="0" eaLnBrk="1" latinLnBrk="0" hangingPunct="1">
        <a:defRPr sz="14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00538" y="173359"/>
            <a:ext cx="8562871"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079" y="1086271"/>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68990592"/>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Lst>
  <p:transition>
    <p:fade/>
  </p:transition>
  <p:hf sldNum="0" hdr="0" dt="0"/>
  <p:txStyles>
    <p:titleStyle>
      <a:lvl1pPr algn="l" defTabSz="585239"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1509" indent="-221509" algn="l" defTabSz="585239"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3356" indent="-181866" algn="l" defTabSz="585239" rtl="0" eaLnBrk="1" latinLnBrk="0" hangingPunct="1">
        <a:lnSpc>
          <a:spcPct val="90000"/>
        </a:lnSpc>
        <a:spcBef>
          <a:spcPct val="20000"/>
        </a:spcBef>
        <a:buSzPct val="90000"/>
        <a:buFont typeface="Arial" pitchFamily="34" charset="0"/>
        <a:buChar char="•"/>
        <a:tabLst>
          <a:tab pos="40335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85263" indent="-181866" algn="l" defTabSz="585239"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49009" indent="-143257" algn="l" defTabSz="585239" rtl="0" eaLnBrk="1" latinLnBrk="0" hangingPunct="1">
        <a:lnSpc>
          <a:spcPct val="90000"/>
        </a:lnSpc>
        <a:spcBef>
          <a:spcPct val="20000"/>
        </a:spcBef>
        <a:buSzPct val="90000"/>
        <a:buFont typeface="Arial" pitchFamily="34" charset="0"/>
        <a:buChar char="•"/>
        <a:tabLst>
          <a:tab pos="58526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096335" indent="-147298" algn="l" defTabSz="585239"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09353" indent="-146307" algn="l" defTabSz="585239"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01990" indent="-146307" algn="l" defTabSz="585239"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194611" indent="-146307" algn="l" defTabSz="585239"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487201" indent="-146307" algn="l" defTabSz="585239"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85239" rtl="0" eaLnBrk="1" latinLnBrk="0" hangingPunct="1">
        <a:defRPr sz="1400" kern="1200">
          <a:solidFill>
            <a:schemeClr val="tx1"/>
          </a:solidFill>
          <a:latin typeface="+mn-lt"/>
          <a:ea typeface="+mn-ea"/>
          <a:cs typeface="+mn-cs"/>
        </a:defRPr>
      </a:lvl1pPr>
      <a:lvl2pPr marL="292598" algn="l" defTabSz="585239" rtl="0" eaLnBrk="1" latinLnBrk="0" hangingPunct="1">
        <a:defRPr sz="1400" kern="1200">
          <a:solidFill>
            <a:schemeClr val="tx1"/>
          </a:solidFill>
          <a:latin typeface="+mn-lt"/>
          <a:ea typeface="+mn-ea"/>
          <a:cs typeface="+mn-cs"/>
        </a:defRPr>
      </a:lvl2pPr>
      <a:lvl3pPr marL="585239" algn="l" defTabSz="585239" rtl="0" eaLnBrk="1" latinLnBrk="0" hangingPunct="1">
        <a:defRPr sz="1400" kern="1200">
          <a:solidFill>
            <a:schemeClr val="tx1"/>
          </a:solidFill>
          <a:latin typeface="+mn-lt"/>
          <a:ea typeface="+mn-ea"/>
          <a:cs typeface="+mn-cs"/>
        </a:defRPr>
      </a:lvl3pPr>
      <a:lvl4pPr marL="877832" algn="l" defTabSz="585239" rtl="0" eaLnBrk="1" latinLnBrk="0" hangingPunct="1">
        <a:defRPr sz="1400" kern="1200">
          <a:solidFill>
            <a:schemeClr val="tx1"/>
          </a:solidFill>
          <a:latin typeface="+mn-lt"/>
          <a:ea typeface="+mn-ea"/>
          <a:cs typeface="+mn-cs"/>
        </a:defRPr>
      </a:lvl4pPr>
      <a:lvl5pPr marL="1170447" algn="l" defTabSz="585239" rtl="0" eaLnBrk="1" latinLnBrk="0" hangingPunct="1">
        <a:defRPr sz="1400" kern="1200">
          <a:solidFill>
            <a:schemeClr val="tx1"/>
          </a:solidFill>
          <a:latin typeface="+mn-lt"/>
          <a:ea typeface="+mn-ea"/>
          <a:cs typeface="+mn-cs"/>
        </a:defRPr>
      </a:lvl5pPr>
      <a:lvl6pPr marL="1463064" algn="l" defTabSz="585239" rtl="0" eaLnBrk="1" latinLnBrk="0" hangingPunct="1">
        <a:defRPr sz="1400" kern="1200">
          <a:solidFill>
            <a:schemeClr val="tx1"/>
          </a:solidFill>
          <a:latin typeface="+mn-lt"/>
          <a:ea typeface="+mn-ea"/>
          <a:cs typeface="+mn-cs"/>
        </a:defRPr>
      </a:lvl6pPr>
      <a:lvl7pPr marL="1755683" algn="l" defTabSz="585239" rtl="0" eaLnBrk="1" latinLnBrk="0" hangingPunct="1">
        <a:defRPr sz="1400" kern="1200">
          <a:solidFill>
            <a:schemeClr val="tx1"/>
          </a:solidFill>
          <a:latin typeface="+mn-lt"/>
          <a:ea typeface="+mn-ea"/>
          <a:cs typeface="+mn-cs"/>
        </a:defRPr>
      </a:lvl7pPr>
      <a:lvl8pPr marL="2048294" algn="l" defTabSz="585239" rtl="0" eaLnBrk="1" latinLnBrk="0" hangingPunct="1">
        <a:defRPr sz="1400" kern="1200">
          <a:solidFill>
            <a:schemeClr val="tx1"/>
          </a:solidFill>
          <a:latin typeface="+mn-lt"/>
          <a:ea typeface="+mn-ea"/>
          <a:cs typeface="+mn-cs"/>
        </a:defRPr>
      </a:lvl8pPr>
      <a:lvl9pPr marL="2340911" algn="l" defTabSz="585239" rtl="0" eaLnBrk="1" latinLnBrk="0" hangingPunct="1">
        <a:defRPr sz="14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00538" y="173359"/>
            <a:ext cx="8562871"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022" y="1086201"/>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07312658"/>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Lst>
  <p:transition>
    <p:fade/>
  </p:transition>
  <p:hf sldNum="0" hdr="0" dt="0"/>
  <p:txStyles>
    <p:titleStyle>
      <a:lvl1pPr algn="l" defTabSz="586055"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1833" indent="-221833" algn="l" defTabSz="586055"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3916" indent="-182113" algn="l" defTabSz="586055" rtl="0" eaLnBrk="1" latinLnBrk="0" hangingPunct="1">
        <a:lnSpc>
          <a:spcPct val="90000"/>
        </a:lnSpc>
        <a:spcBef>
          <a:spcPct val="20000"/>
        </a:spcBef>
        <a:buSzPct val="90000"/>
        <a:buFont typeface="Arial" pitchFamily="34" charset="0"/>
        <a:buChar char="•"/>
        <a:tabLst>
          <a:tab pos="40391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86079" indent="-182113" algn="l" defTabSz="586055"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0335" indent="-143448" algn="l" defTabSz="586055" rtl="0" eaLnBrk="1" latinLnBrk="0" hangingPunct="1">
        <a:lnSpc>
          <a:spcPct val="90000"/>
        </a:lnSpc>
        <a:spcBef>
          <a:spcPct val="20000"/>
        </a:spcBef>
        <a:buSzPct val="90000"/>
        <a:buFont typeface="Arial" pitchFamily="34" charset="0"/>
        <a:buChar char="•"/>
        <a:tabLst>
          <a:tab pos="586079"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097870" indent="-147513" algn="l" defTabSz="586055"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11615" indent="-146519" algn="l" defTabSz="586055"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04650" indent="-146519" algn="l" defTabSz="586055"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197649" indent="-146519" algn="l" defTabSz="586055"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490687" indent="-146519" algn="l" defTabSz="586055"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86055" rtl="0" eaLnBrk="1" latinLnBrk="0" hangingPunct="1">
        <a:defRPr sz="1400" kern="1200">
          <a:solidFill>
            <a:schemeClr val="tx1"/>
          </a:solidFill>
          <a:latin typeface="+mn-lt"/>
          <a:ea typeface="+mn-ea"/>
          <a:cs typeface="+mn-cs"/>
        </a:defRPr>
      </a:lvl1pPr>
      <a:lvl2pPr marL="293000" algn="l" defTabSz="586055" rtl="0" eaLnBrk="1" latinLnBrk="0" hangingPunct="1">
        <a:defRPr sz="1400" kern="1200">
          <a:solidFill>
            <a:schemeClr val="tx1"/>
          </a:solidFill>
          <a:latin typeface="+mn-lt"/>
          <a:ea typeface="+mn-ea"/>
          <a:cs typeface="+mn-cs"/>
        </a:defRPr>
      </a:lvl2pPr>
      <a:lvl3pPr marL="586055" algn="l" defTabSz="586055" rtl="0" eaLnBrk="1" latinLnBrk="0" hangingPunct="1">
        <a:defRPr sz="1400" kern="1200">
          <a:solidFill>
            <a:schemeClr val="tx1"/>
          </a:solidFill>
          <a:latin typeface="+mn-lt"/>
          <a:ea typeface="+mn-ea"/>
          <a:cs typeface="+mn-cs"/>
        </a:defRPr>
      </a:lvl3pPr>
      <a:lvl4pPr marL="879064" algn="l" defTabSz="586055" rtl="0" eaLnBrk="1" latinLnBrk="0" hangingPunct="1">
        <a:defRPr sz="1400" kern="1200">
          <a:solidFill>
            <a:schemeClr val="tx1"/>
          </a:solidFill>
          <a:latin typeface="+mn-lt"/>
          <a:ea typeface="+mn-ea"/>
          <a:cs typeface="+mn-cs"/>
        </a:defRPr>
      </a:lvl4pPr>
      <a:lvl5pPr marL="1172091" algn="l" defTabSz="586055" rtl="0" eaLnBrk="1" latinLnBrk="0" hangingPunct="1">
        <a:defRPr sz="1400" kern="1200">
          <a:solidFill>
            <a:schemeClr val="tx1"/>
          </a:solidFill>
          <a:latin typeface="+mn-lt"/>
          <a:ea typeface="+mn-ea"/>
          <a:cs typeface="+mn-cs"/>
        </a:defRPr>
      </a:lvl5pPr>
      <a:lvl6pPr marL="1465127" algn="l" defTabSz="586055" rtl="0" eaLnBrk="1" latinLnBrk="0" hangingPunct="1">
        <a:defRPr sz="1400" kern="1200">
          <a:solidFill>
            <a:schemeClr val="tx1"/>
          </a:solidFill>
          <a:latin typeface="+mn-lt"/>
          <a:ea typeface="+mn-ea"/>
          <a:cs typeface="+mn-cs"/>
        </a:defRPr>
      </a:lvl6pPr>
      <a:lvl7pPr marL="1758137" algn="l" defTabSz="586055" rtl="0" eaLnBrk="1" latinLnBrk="0" hangingPunct="1">
        <a:defRPr sz="1400" kern="1200">
          <a:solidFill>
            <a:schemeClr val="tx1"/>
          </a:solidFill>
          <a:latin typeface="+mn-lt"/>
          <a:ea typeface="+mn-ea"/>
          <a:cs typeface="+mn-cs"/>
        </a:defRPr>
      </a:lvl7pPr>
      <a:lvl8pPr marL="2051154" algn="l" defTabSz="586055" rtl="0" eaLnBrk="1" latinLnBrk="0" hangingPunct="1">
        <a:defRPr sz="1400" kern="1200">
          <a:solidFill>
            <a:schemeClr val="tx1"/>
          </a:solidFill>
          <a:latin typeface="+mn-lt"/>
          <a:ea typeface="+mn-ea"/>
          <a:cs typeface="+mn-cs"/>
        </a:defRPr>
      </a:lvl8pPr>
      <a:lvl9pPr marL="2344208" algn="l" defTabSz="586055" rtl="0" eaLnBrk="1" latinLnBrk="0" hangingPunct="1">
        <a:defRPr sz="14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00538" y="173359"/>
            <a:ext cx="8562871"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032" y="1086201"/>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82813239"/>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Lst>
  <p:transition>
    <p:fade/>
  </p:transition>
  <p:hf sldNum="0" hdr="0" dt="0"/>
  <p:txStyles>
    <p:titleStyle>
      <a:lvl1pPr algn="l" defTabSz="586468"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1980" indent="-221980" algn="l" defTabSz="586468"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4205" indent="-182245" algn="l" defTabSz="586468" rtl="0" eaLnBrk="1" latinLnBrk="0" hangingPunct="1">
        <a:lnSpc>
          <a:spcPct val="90000"/>
        </a:lnSpc>
        <a:spcBef>
          <a:spcPct val="20000"/>
        </a:spcBef>
        <a:buSzPct val="90000"/>
        <a:buFont typeface="Arial" pitchFamily="34" charset="0"/>
        <a:buChar char="•"/>
        <a:tabLst>
          <a:tab pos="404205"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86482" indent="-182245" algn="l" defTabSz="586468"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1010" indent="-143561" algn="l" defTabSz="586468" rtl="0" eaLnBrk="1" latinLnBrk="0" hangingPunct="1">
        <a:lnSpc>
          <a:spcPct val="90000"/>
        </a:lnSpc>
        <a:spcBef>
          <a:spcPct val="20000"/>
        </a:spcBef>
        <a:buSzPct val="90000"/>
        <a:buFont typeface="Arial" pitchFamily="34" charset="0"/>
        <a:buChar char="•"/>
        <a:tabLst>
          <a:tab pos="586482"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098633" indent="-147611" algn="l" defTabSz="586468"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12750" indent="-146616" algn="l" defTabSz="586468"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05979" indent="-146616" algn="l" defTabSz="586468"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199213" indent="-146616" algn="l" defTabSz="586468"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492464" indent="-146616" algn="l" defTabSz="586468"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86468" rtl="0" eaLnBrk="1" latinLnBrk="0" hangingPunct="1">
        <a:defRPr sz="1400" kern="1200">
          <a:solidFill>
            <a:schemeClr val="tx1"/>
          </a:solidFill>
          <a:latin typeface="+mn-lt"/>
          <a:ea typeface="+mn-ea"/>
          <a:cs typeface="+mn-cs"/>
        </a:defRPr>
      </a:lvl1pPr>
      <a:lvl2pPr marL="293220" algn="l" defTabSz="586468" rtl="0" eaLnBrk="1" latinLnBrk="0" hangingPunct="1">
        <a:defRPr sz="1400" kern="1200">
          <a:solidFill>
            <a:schemeClr val="tx1"/>
          </a:solidFill>
          <a:latin typeface="+mn-lt"/>
          <a:ea typeface="+mn-ea"/>
          <a:cs typeface="+mn-cs"/>
        </a:defRPr>
      </a:lvl2pPr>
      <a:lvl3pPr marL="586468" algn="l" defTabSz="586468" rtl="0" eaLnBrk="1" latinLnBrk="0" hangingPunct="1">
        <a:defRPr sz="1400" kern="1200">
          <a:solidFill>
            <a:schemeClr val="tx1"/>
          </a:solidFill>
          <a:latin typeface="+mn-lt"/>
          <a:ea typeface="+mn-ea"/>
          <a:cs typeface="+mn-cs"/>
        </a:defRPr>
      </a:lvl3pPr>
      <a:lvl4pPr marL="879687" algn="l" defTabSz="586468" rtl="0" eaLnBrk="1" latinLnBrk="0" hangingPunct="1">
        <a:defRPr sz="1400" kern="1200">
          <a:solidFill>
            <a:schemeClr val="tx1"/>
          </a:solidFill>
          <a:latin typeface="+mn-lt"/>
          <a:ea typeface="+mn-ea"/>
          <a:cs typeface="+mn-cs"/>
        </a:defRPr>
      </a:lvl4pPr>
      <a:lvl5pPr marL="1172903" algn="l" defTabSz="586468" rtl="0" eaLnBrk="1" latinLnBrk="0" hangingPunct="1">
        <a:defRPr sz="1400" kern="1200">
          <a:solidFill>
            <a:schemeClr val="tx1"/>
          </a:solidFill>
          <a:latin typeface="+mn-lt"/>
          <a:ea typeface="+mn-ea"/>
          <a:cs typeface="+mn-cs"/>
        </a:defRPr>
      </a:lvl5pPr>
      <a:lvl6pPr marL="1466161" algn="l" defTabSz="586468" rtl="0" eaLnBrk="1" latinLnBrk="0" hangingPunct="1">
        <a:defRPr sz="1400" kern="1200">
          <a:solidFill>
            <a:schemeClr val="tx1"/>
          </a:solidFill>
          <a:latin typeface="+mn-lt"/>
          <a:ea typeface="+mn-ea"/>
          <a:cs typeface="+mn-cs"/>
        </a:defRPr>
      </a:lvl6pPr>
      <a:lvl7pPr marL="1759366" algn="l" defTabSz="586468" rtl="0" eaLnBrk="1" latinLnBrk="0" hangingPunct="1">
        <a:defRPr sz="1400" kern="1200">
          <a:solidFill>
            <a:schemeClr val="tx1"/>
          </a:solidFill>
          <a:latin typeface="+mn-lt"/>
          <a:ea typeface="+mn-ea"/>
          <a:cs typeface="+mn-cs"/>
        </a:defRPr>
      </a:lvl7pPr>
      <a:lvl8pPr marL="2052592" algn="l" defTabSz="586468" rtl="0" eaLnBrk="1" latinLnBrk="0" hangingPunct="1">
        <a:defRPr sz="1400" kern="1200">
          <a:solidFill>
            <a:schemeClr val="tx1"/>
          </a:solidFill>
          <a:latin typeface="+mn-lt"/>
          <a:ea typeface="+mn-ea"/>
          <a:cs typeface="+mn-cs"/>
        </a:defRPr>
      </a:lvl8pPr>
      <a:lvl9pPr marL="2345831" algn="l" defTabSz="586468" rtl="0" eaLnBrk="1" latinLnBrk="0" hangingPunct="1">
        <a:defRPr sz="14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17206577"/>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Lst>
  <p:transition>
    <p:fade/>
  </p:transition>
  <p:hf sldNum="0" hdr="0" dt="0"/>
  <p:txStyles>
    <p:titleStyle>
      <a:lvl1pPr algn="l" defTabSz="5920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4080" indent="-224080" algn="l" defTabSz="5920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8071" indent="-184007" algn="l" defTabSz="592066" rtl="0" eaLnBrk="1" latinLnBrk="0" hangingPunct="1">
        <a:lnSpc>
          <a:spcPct val="90000"/>
        </a:lnSpc>
        <a:spcBef>
          <a:spcPct val="20000"/>
        </a:spcBef>
        <a:buSzPct val="90000"/>
        <a:buFont typeface="Arial" pitchFamily="34" charset="0"/>
        <a:buChar char="•"/>
        <a:tabLst>
          <a:tab pos="408071"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2093" indent="-184007" algn="l" defTabSz="5920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60087" indent="-144936" algn="l" defTabSz="592066" rtl="0" eaLnBrk="1" latinLnBrk="0" hangingPunct="1">
        <a:lnSpc>
          <a:spcPct val="90000"/>
        </a:lnSpc>
        <a:spcBef>
          <a:spcPct val="20000"/>
        </a:spcBef>
        <a:buSzPct val="90000"/>
        <a:buFont typeface="Arial" pitchFamily="34" charset="0"/>
        <a:buChar char="•"/>
        <a:tabLst>
          <a:tab pos="5920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9119" indent="-149045" algn="l" defTabSz="5920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8154"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4185"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20199"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6242"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2066" rtl="0" eaLnBrk="1" latinLnBrk="0" hangingPunct="1">
        <a:defRPr sz="1400" kern="1200">
          <a:solidFill>
            <a:schemeClr val="tx1"/>
          </a:solidFill>
          <a:latin typeface="+mn-lt"/>
          <a:ea typeface="+mn-ea"/>
          <a:cs typeface="+mn-cs"/>
        </a:defRPr>
      </a:lvl1pPr>
      <a:lvl2pPr marL="296034" algn="l" defTabSz="592066" rtl="0" eaLnBrk="1" latinLnBrk="0" hangingPunct="1">
        <a:defRPr sz="1400" kern="1200">
          <a:solidFill>
            <a:schemeClr val="tx1"/>
          </a:solidFill>
          <a:latin typeface="+mn-lt"/>
          <a:ea typeface="+mn-ea"/>
          <a:cs typeface="+mn-cs"/>
        </a:defRPr>
      </a:lvl2pPr>
      <a:lvl3pPr marL="592066" algn="l" defTabSz="592066" rtl="0" eaLnBrk="1" latinLnBrk="0" hangingPunct="1">
        <a:defRPr sz="1400" kern="1200">
          <a:solidFill>
            <a:schemeClr val="tx1"/>
          </a:solidFill>
          <a:latin typeface="+mn-lt"/>
          <a:ea typeface="+mn-ea"/>
          <a:cs typeface="+mn-cs"/>
        </a:defRPr>
      </a:lvl3pPr>
      <a:lvl4pPr marL="888082" algn="l" defTabSz="592066" rtl="0" eaLnBrk="1" latinLnBrk="0" hangingPunct="1">
        <a:defRPr sz="1400" kern="1200">
          <a:solidFill>
            <a:schemeClr val="tx1"/>
          </a:solidFill>
          <a:latin typeface="+mn-lt"/>
          <a:ea typeface="+mn-ea"/>
          <a:cs typeface="+mn-cs"/>
        </a:defRPr>
      </a:lvl4pPr>
      <a:lvl5pPr marL="1184118" algn="l" defTabSz="592066" rtl="0" eaLnBrk="1" latinLnBrk="0" hangingPunct="1">
        <a:defRPr sz="1400" kern="1200">
          <a:solidFill>
            <a:schemeClr val="tx1"/>
          </a:solidFill>
          <a:latin typeface="+mn-lt"/>
          <a:ea typeface="+mn-ea"/>
          <a:cs typeface="+mn-cs"/>
        </a:defRPr>
      </a:lvl5pPr>
      <a:lvl6pPr marL="1480169" algn="l" defTabSz="592066" rtl="0" eaLnBrk="1" latinLnBrk="0" hangingPunct="1">
        <a:defRPr sz="1400" kern="1200">
          <a:solidFill>
            <a:schemeClr val="tx1"/>
          </a:solidFill>
          <a:latin typeface="+mn-lt"/>
          <a:ea typeface="+mn-ea"/>
          <a:cs typeface="+mn-cs"/>
        </a:defRPr>
      </a:lvl6pPr>
      <a:lvl7pPr marL="1776174" algn="l" defTabSz="592066" rtl="0" eaLnBrk="1" latinLnBrk="0" hangingPunct="1">
        <a:defRPr sz="1400" kern="1200">
          <a:solidFill>
            <a:schemeClr val="tx1"/>
          </a:solidFill>
          <a:latin typeface="+mn-lt"/>
          <a:ea typeface="+mn-ea"/>
          <a:cs typeface="+mn-cs"/>
        </a:defRPr>
      </a:lvl7pPr>
      <a:lvl8pPr marL="2072199" algn="l" defTabSz="592066" rtl="0" eaLnBrk="1" latinLnBrk="0" hangingPunct="1">
        <a:defRPr sz="1400" kern="1200">
          <a:solidFill>
            <a:schemeClr val="tx1"/>
          </a:solidFill>
          <a:latin typeface="+mn-lt"/>
          <a:ea typeface="+mn-ea"/>
          <a:cs typeface="+mn-cs"/>
        </a:defRPr>
      </a:lvl8pPr>
      <a:lvl9pPr marL="2368198" algn="l" defTabSz="592066" rtl="0" eaLnBrk="1" latinLnBrk="0" hangingPunct="1">
        <a:defRPr sz="14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46570706"/>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05560146"/>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05560146"/>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3897014"/>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3359"/>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236"/>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229491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17489711"/>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06642699"/>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Lst>
  <p:transition>
    <p:fade/>
  </p:transition>
  <p:hf sldNum="0" hdr="0" dt="0"/>
  <p:txStyles>
    <p:titleStyle>
      <a:lvl1pPr algn="l" defTabSz="5920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4080" indent="-224080" algn="l" defTabSz="5920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8071" indent="-184007" algn="l" defTabSz="592066" rtl="0" eaLnBrk="1" latinLnBrk="0" hangingPunct="1">
        <a:lnSpc>
          <a:spcPct val="90000"/>
        </a:lnSpc>
        <a:spcBef>
          <a:spcPct val="20000"/>
        </a:spcBef>
        <a:buSzPct val="90000"/>
        <a:buFont typeface="Arial" pitchFamily="34" charset="0"/>
        <a:buChar char="•"/>
        <a:tabLst>
          <a:tab pos="408071"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2093" indent="-184007" algn="l" defTabSz="5920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60087" indent="-144936" algn="l" defTabSz="592066" rtl="0" eaLnBrk="1" latinLnBrk="0" hangingPunct="1">
        <a:lnSpc>
          <a:spcPct val="90000"/>
        </a:lnSpc>
        <a:spcBef>
          <a:spcPct val="20000"/>
        </a:spcBef>
        <a:buSzPct val="90000"/>
        <a:buFont typeface="Arial" pitchFamily="34" charset="0"/>
        <a:buChar char="•"/>
        <a:tabLst>
          <a:tab pos="5920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9119" indent="-149045" algn="l" defTabSz="5920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8154"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4185"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20199"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6242"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2066" rtl="0" eaLnBrk="1" latinLnBrk="0" hangingPunct="1">
        <a:defRPr sz="1400" kern="1200">
          <a:solidFill>
            <a:schemeClr val="tx1"/>
          </a:solidFill>
          <a:latin typeface="+mn-lt"/>
          <a:ea typeface="+mn-ea"/>
          <a:cs typeface="+mn-cs"/>
        </a:defRPr>
      </a:lvl1pPr>
      <a:lvl2pPr marL="296034" algn="l" defTabSz="592066" rtl="0" eaLnBrk="1" latinLnBrk="0" hangingPunct="1">
        <a:defRPr sz="1400" kern="1200">
          <a:solidFill>
            <a:schemeClr val="tx1"/>
          </a:solidFill>
          <a:latin typeface="+mn-lt"/>
          <a:ea typeface="+mn-ea"/>
          <a:cs typeface="+mn-cs"/>
        </a:defRPr>
      </a:lvl2pPr>
      <a:lvl3pPr marL="592066" algn="l" defTabSz="592066" rtl="0" eaLnBrk="1" latinLnBrk="0" hangingPunct="1">
        <a:defRPr sz="1400" kern="1200">
          <a:solidFill>
            <a:schemeClr val="tx1"/>
          </a:solidFill>
          <a:latin typeface="+mn-lt"/>
          <a:ea typeface="+mn-ea"/>
          <a:cs typeface="+mn-cs"/>
        </a:defRPr>
      </a:lvl3pPr>
      <a:lvl4pPr marL="888082" algn="l" defTabSz="592066" rtl="0" eaLnBrk="1" latinLnBrk="0" hangingPunct="1">
        <a:defRPr sz="1400" kern="1200">
          <a:solidFill>
            <a:schemeClr val="tx1"/>
          </a:solidFill>
          <a:latin typeface="+mn-lt"/>
          <a:ea typeface="+mn-ea"/>
          <a:cs typeface="+mn-cs"/>
        </a:defRPr>
      </a:lvl4pPr>
      <a:lvl5pPr marL="1184118" algn="l" defTabSz="592066" rtl="0" eaLnBrk="1" latinLnBrk="0" hangingPunct="1">
        <a:defRPr sz="1400" kern="1200">
          <a:solidFill>
            <a:schemeClr val="tx1"/>
          </a:solidFill>
          <a:latin typeface="+mn-lt"/>
          <a:ea typeface="+mn-ea"/>
          <a:cs typeface="+mn-cs"/>
        </a:defRPr>
      </a:lvl5pPr>
      <a:lvl6pPr marL="1480169" algn="l" defTabSz="592066" rtl="0" eaLnBrk="1" latinLnBrk="0" hangingPunct="1">
        <a:defRPr sz="1400" kern="1200">
          <a:solidFill>
            <a:schemeClr val="tx1"/>
          </a:solidFill>
          <a:latin typeface="+mn-lt"/>
          <a:ea typeface="+mn-ea"/>
          <a:cs typeface="+mn-cs"/>
        </a:defRPr>
      </a:lvl6pPr>
      <a:lvl7pPr marL="1776174" algn="l" defTabSz="592066" rtl="0" eaLnBrk="1" latinLnBrk="0" hangingPunct="1">
        <a:defRPr sz="1400" kern="1200">
          <a:solidFill>
            <a:schemeClr val="tx1"/>
          </a:solidFill>
          <a:latin typeface="+mn-lt"/>
          <a:ea typeface="+mn-ea"/>
          <a:cs typeface="+mn-cs"/>
        </a:defRPr>
      </a:lvl7pPr>
      <a:lvl8pPr marL="2072199" algn="l" defTabSz="592066" rtl="0" eaLnBrk="1" latinLnBrk="0" hangingPunct="1">
        <a:defRPr sz="1400" kern="1200">
          <a:solidFill>
            <a:schemeClr val="tx1"/>
          </a:solidFill>
          <a:latin typeface="+mn-lt"/>
          <a:ea typeface="+mn-ea"/>
          <a:cs typeface="+mn-cs"/>
        </a:defRPr>
      </a:lvl8pPr>
      <a:lvl9pPr marL="2368198" algn="l" defTabSz="592066" rtl="0" eaLnBrk="1" latinLnBrk="0" hangingPunct="1">
        <a:defRPr sz="14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16038237"/>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78480991"/>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39416488"/>
      </p:ext>
    </p:extLst>
  </p:cSld>
  <p:clrMap bg1="lt1" tx1="dk1" bg2="lt2" tx2="dk2" accent1="accent1" accent2="accent2" accent3="accent3" accent4="accent4" accent5="accent5" accent6="accent6" hlink="hlink" folHlink="folHlink"/>
  <p:sldLayoutIdLst>
    <p:sldLayoutId id="2147483851" r:id="rId1"/>
    <p:sldLayoutId id="2147483852" r:id="rId2"/>
    <p:sldLayoutId id="2147483853" r:id="rId3"/>
    <p:sldLayoutId id="2147483854" r:id="rId4"/>
    <p:sldLayoutId id="2147483855" r:id="rId5"/>
    <p:sldLayoutId id="2147483856" r:id="rId6"/>
    <p:sldLayoutId id="2147483857"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94382713"/>
      </p:ext>
    </p:extLst>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00538" y="173152"/>
            <a:ext cx="8562871"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079" y="1086271"/>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79736439"/>
      </p:ext>
    </p:extLst>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Lst>
  <p:transition>
    <p:fade/>
  </p:transition>
  <p:hf sldNum="0" hdr="0" dt="0"/>
  <p:txStyles>
    <p:titleStyle>
      <a:lvl1pPr algn="l" defTabSz="59189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4020" indent="-224020" algn="l" defTabSz="59189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940" indent="-183951" algn="l" defTabSz="591896" rtl="0" eaLnBrk="1" latinLnBrk="0" hangingPunct="1">
        <a:lnSpc>
          <a:spcPct val="90000"/>
        </a:lnSpc>
        <a:spcBef>
          <a:spcPct val="20000"/>
        </a:spcBef>
        <a:buSzPct val="90000"/>
        <a:buFont typeface="Arial" pitchFamily="34" charset="0"/>
        <a:buChar char="•"/>
        <a:tabLst>
          <a:tab pos="407940"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910" indent="-183951" algn="l" defTabSz="59189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816" indent="-144879" algn="l" defTabSz="591896" rtl="0" eaLnBrk="1" latinLnBrk="0" hangingPunct="1">
        <a:lnSpc>
          <a:spcPct val="90000"/>
        </a:lnSpc>
        <a:spcBef>
          <a:spcPct val="20000"/>
        </a:spcBef>
        <a:buSzPct val="90000"/>
        <a:buFont typeface="Arial" pitchFamily="34" charset="0"/>
        <a:buChar char="•"/>
        <a:tabLst>
          <a:tab pos="591910"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790" indent="-149006" algn="l" defTabSz="59189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656" indent="-147983" algn="l" defTabSz="59189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614" indent="-147983" algn="l" defTabSz="59189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544" indent="-147983" algn="l" defTabSz="59189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5505" indent="-147983" algn="l" defTabSz="59189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896" rtl="0" eaLnBrk="1" latinLnBrk="0" hangingPunct="1">
        <a:defRPr sz="1400" kern="1200">
          <a:solidFill>
            <a:schemeClr val="tx1"/>
          </a:solidFill>
          <a:latin typeface="+mn-lt"/>
          <a:ea typeface="+mn-ea"/>
          <a:cs typeface="+mn-cs"/>
        </a:defRPr>
      </a:lvl1pPr>
      <a:lvl2pPr marL="295953" algn="l" defTabSz="591896" rtl="0" eaLnBrk="1" latinLnBrk="0" hangingPunct="1">
        <a:defRPr sz="1400" kern="1200">
          <a:solidFill>
            <a:schemeClr val="tx1"/>
          </a:solidFill>
          <a:latin typeface="+mn-lt"/>
          <a:ea typeface="+mn-ea"/>
          <a:cs typeface="+mn-cs"/>
        </a:defRPr>
      </a:lvl2pPr>
      <a:lvl3pPr marL="591896" algn="l" defTabSz="591896" rtl="0" eaLnBrk="1" latinLnBrk="0" hangingPunct="1">
        <a:defRPr sz="1400" kern="1200">
          <a:solidFill>
            <a:schemeClr val="tx1"/>
          </a:solidFill>
          <a:latin typeface="+mn-lt"/>
          <a:ea typeface="+mn-ea"/>
          <a:cs typeface="+mn-cs"/>
        </a:defRPr>
      </a:lvl3pPr>
      <a:lvl4pPr marL="887827" algn="l" defTabSz="591896" rtl="0" eaLnBrk="1" latinLnBrk="0" hangingPunct="1">
        <a:defRPr sz="1400" kern="1200">
          <a:solidFill>
            <a:schemeClr val="tx1"/>
          </a:solidFill>
          <a:latin typeface="+mn-lt"/>
          <a:ea typeface="+mn-ea"/>
          <a:cs typeface="+mn-cs"/>
        </a:defRPr>
      </a:lvl4pPr>
      <a:lvl5pPr marL="1183738" algn="l" defTabSz="591896" rtl="0" eaLnBrk="1" latinLnBrk="0" hangingPunct="1">
        <a:defRPr sz="1400" kern="1200">
          <a:solidFill>
            <a:schemeClr val="tx1"/>
          </a:solidFill>
          <a:latin typeface="+mn-lt"/>
          <a:ea typeface="+mn-ea"/>
          <a:cs typeface="+mn-cs"/>
        </a:defRPr>
      </a:lvl5pPr>
      <a:lvl6pPr marL="1479712" algn="l" defTabSz="591896" rtl="0" eaLnBrk="1" latinLnBrk="0" hangingPunct="1">
        <a:defRPr sz="1400" kern="1200">
          <a:solidFill>
            <a:schemeClr val="tx1"/>
          </a:solidFill>
          <a:latin typeface="+mn-lt"/>
          <a:ea typeface="+mn-ea"/>
          <a:cs typeface="+mn-cs"/>
        </a:defRPr>
      </a:lvl6pPr>
      <a:lvl7pPr marL="1775643" algn="l" defTabSz="591896" rtl="0" eaLnBrk="1" latinLnBrk="0" hangingPunct="1">
        <a:defRPr sz="1400" kern="1200">
          <a:solidFill>
            <a:schemeClr val="tx1"/>
          </a:solidFill>
          <a:latin typeface="+mn-lt"/>
          <a:ea typeface="+mn-ea"/>
          <a:cs typeface="+mn-cs"/>
        </a:defRPr>
      </a:lvl7pPr>
      <a:lvl8pPr marL="2071573" algn="l" defTabSz="591896" rtl="0" eaLnBrk="1" latinLnBrk="0" hangingPunct="1">
        <a:defRPr sz="1400" kern="1200">
          <a:solidFill>
            <a:schemeClr val="tx1"/>
          </a:solidFill>
          <a:latin typeface="+mn-lt"/>
          <a:ea typeface="+mn-ea"/>
          <a:cs typeface="+mn-cs"/>
        </a:defRPr>
      </a:lvl8pPr>
      <a:lvl9pPr marL="2367510" algn="l" defTabSz="591896" rtl="0" eaLnBrk="1" latinLnBrk="0" hangingPunct="1">
        <a:defRPr sz="14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37920052"/>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Lst>
  <p:transition>
    <p:fade/>
  </p:transition>
  <p:hf sldNum="0" hdr="0" dt="0"/>
  <p:txStyles>
    <p:titleStyle>
      <a:lvl1pPr algn="l" defTabSz="5920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4080" indent="-224080" algn="l" defTabSz="5920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8071" indent="-184007" algn="l" defTabSz="592066" rtl="0" eaLnBrk="1" latinLnBrk="0" hangingPunct="1">
        <a:lnSpc>
          <a:spcPct val="90000"/>
        </a:lnSpc>
        <a:spcBef>
          <a:spcPct val="20000"/>
        </a:spcBef>
        <a:buSzPct val="90000"/>
        <a:buFont typeface="Arial" pitchFamily="34" charset="0"/>
        <a:buChar char="•"/>
        <a:tabLst>
          <a:tab pos="408071"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2093" indent="-184007" algn="l" defTabSz="5920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60087" indent="-144936" algn="l" defTabSz="592066" rtl="0" eaLnBrk="1" latinLnBrk="0" hangingPunct="1">
        <a:lnSpc>
          <a:spcPct val="90000"/>
        </a:lnSpc>
        <a:spcBef>
          <a:spcPct val="20000"/>
        </a:spcBef>
        <a:buSzPct val="90000"/>
        <a:buFont typeface="Arial" pitchFamily="34" charset="0"/>
        <a:buChar char="•"/>
        <a:tabLst>
          <a:tab pos="5920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9119" indent="-149045" algn="l" defTabSz="5920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8154"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4185"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20199"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6242"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2066" rtl="0" eaLnBrk="1" latinLnBrk="0" hangingPunct="1">
        <a:defRPr sz="1400" kern="1200">
          <a:solidFill>
            <a:schemeClr val="tx1"/>
          </a:solidFill>
          <a:latin typeface="+mn-lt"/>
          <a:ea typeface="+mn-ea"/>
          <a:cs typeface="+mn-cs"/>
        </a:defRPr>
      </a:lvl1pPr>
      <a:lvl2pPr marL="296034" algn="l" defTabSz="592066" rtl="0" eaLnBrk="1" latinLnBrk="0" hangingPunct="1">
        <a:defRPr sz="1400" kern="1200">
          <a:solidFill>
            <a:schemeClr val="tx1"/>
          </a:solidFill>
          <a:latin typeface="+mn-lt"/>
          <a:ea typeface="+mn-ea"/>
          <a:cs typeface="+mn-cs"/>
        </a:defRPr>
      </a:lvl2pPr>
      <a:lvl3pPr marL="592066" algn="l" defTabSz="592066" rtl="0" eaLnBrk="1" latinLnBrk="0" hangingPunct="1">
        <a:defRPr sz="1400" kern="1200">
          <a:solidFill>
            <a:schemeClr val="tx1"/>
          </a:solidFill>
          <a:latin typeface="+mn-lt"/>
          <a:ea typeface="+mn-ea"/>
          <a:cs typeface="+mn-cs"/>
        </a:defRPr>
      </a:lvl3pPr>
      <a:lvl4pPr marL="888082" algn="l" defTabSz="592066" rtl="0" eaLnBrk="1" latinLnBrk="0" hangingPunct="1">
        <a:defRPr sz="1400" kern="1200">
          <a:solidFill>
            <a:schemeClr val="tx1"/>
          </a:solidFill>
          <a:latin typeface="+mn-lt"/>
          <a:ea typeface="+mn-ea"/>
          <a:cs typeface="+mn-cs"/>
        </a:defRPr>
      </a:lvl4pPr>
      <a:lvl5pPr marL="1184118" algn="l" defTabSz="592066" rtl="0" eaLnBrk="1" latinLnBrk="0" hangingPunct="1">
        <a:defRPr sz="1400" kern="1200">
          <a:solidFill>
            <a:schemeClr val="tx1"/>
          </a:solidFill>
          <a:latin typeface="+mn-lt"/>
          <a:ea typeface="+mn-ea"/>
          <a:cs typeface="+mn-cs"/>
        </a:defRPr>
      </a:lvl5pPr>
      <a:lvl6pPr marL="1480169" algn="l" defTabSz="592066" rtl="0" eaLnBrk="1" latinLnBrk="0" hangingPunct="1">
        <a:defRPr sz="1400" kern="1200">
          <a:solidFill>
            <a:schemeClr val="tx1"/>
          </a:solidFill>
          <a:latin typeface="+mn-lt"/>
          <a:ea typeface="+mn-ea"/>
          <a:cs typeface="+mn-cs"/>
        </a:defRPr>
      </a:lvl6pPr>
      <a:lvl7pPr marL="1776174" algn="l" defTabSz="592066" rtl="0" eaLnBrk="1" latinLnBrk="0" hangingPunct="1">
        <a:defRPr sz="1400" kern="1200">
          <a:solidFill>
            <a:schemeClr val="tx1"/>
          </a:solidFill>
          <a:latin typeface="+mn-lt"/>
          <a:ea typeface="+mn-ea"/>
          <a:cs typeface="+mn-cs"/>
        </a:defRPr>
      </a:lvl7pPr>
      <a:lvl8pPr marL="2072199" algn="l" defTabSz="592066" rtl="0" eaLnBrk="1" latinLnBrk="0" hangingPunct="1">
        <a:defRPr sz="1400" kern="1200">
          <a:solidFill>
            <a:schemeClr val="tx1"/>
          </a:solidFill>
          <a:latin typeface="+mn-lt"/>
          <a:ea typeface="+mn-ea"/>
          <a:cs typeface="+mn-cs"/>
        </a:defRPr>
      </a:lvl8pPr>
      <a:lvl9pPr marL="2368198" algn="l" defTabSz="592066" rtl="0" eaLnBrk="1" latinLnBrk="0" hangingPunct="1">
        <a:defRPr sz="14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5625196"/>
      </p:ext>
    </p:extLst>
  </p:cSld>
  <p:clrMap bg1="lt1" tx1="dk1" bg2="lt2" tx2="dk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 id="2147483912" r:id="rId6"/>
    <p:sldLayoutId id="2147483913"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07720530"/>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00538" y="173359"/>
            <a:ext cx="8562871"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079" y="1086271"/>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07726605"/>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Lst>
  <p:transition>
    <p:fade/>
  </p:transition>
  <p:hf sldNum="0" hdr="0" dt="0"/>
  <p:txStyles>
    <p:titleStyle>
      <a:lvl1pPr algn="l" defTabSz="59189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4020" indent="-224020" algn="l" defTabSz="59189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940" indent="-183951" algn="l" defTabSz="591896" rtl="0" eaLnBrk="1" latinLnBrk="0" hangingPunct="1">
        <a:lnSpc>
          <a:spcPct val="90000"/>
        </a:lnSpc>
        <a:spcBef>
          <a:spcPct val="20000"/>
        </a:spcBef>
        <a:buSzPct val="90000"/>
        <a:buFont typeface="Arial" pitchFamily="34" charset="0"/>
        <a:buChar char="•"/>
        <a:tabLst>
          <a:tab pos="407940"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910" indent="-183951" algn="l" defTabSz="59189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816" indent="-144879" algn="l" defTabSz="591896" rtl="0" eaLnBrk="1" latinLnBrk="0" hangingPunct="1">
        <a:lnSpc>
          <a:spcPct val="90000"/>
        </a:lnSpc>
        <a:spcBef>
          <a:spcPct val="20000"/>
        </a:spcBef>
        <a:buSzPct val="90000"/>
        <a:buFont typeface="Arial" pitchFamily="34" charset="0"/>
        <a:buChar char="•"/>
        <a:tabLst>
          <a:tab pos="591910"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790" indent="-149006" algn="l" defTabSz="59189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656" indent="-147983" algn="l" defTabSz="59189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614" indent="-147983" algn="l" defTabSz="59189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544" indent="-147983" algn="l" defTabSz="59189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5505" indent="-147983" algn="l" defTabSz="59189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896" rtl="0" eaLnBrk="1" latinLnBrk="0" hangingPunct="1">
        <a:defRPr sz="1400" kern="1200">
          <a:solidFill>
            <a:schemeClr val="tx1"/>
          </a:solidFill>
          <a:latin typeface="+mn-lt"/>
          <a:ea typeface="+mn-ea"/>
          <a:cs typeface="+mn-cs"/>
        </a:defRPr>
      </a:lvl1pPr>
      <a:lvl2pPr marL="295953" algn="l" defTabSz="591896" rtl="0" eaLnBrk="1" latinLnBrk="0" hangingPunct="1">
        <a:defRPr sz="1400" kern="1200">
          <a:solidFill>
            <a:schemeClr val="tx1"/>
          </a:solidFill>
          <a:latin typeface="+mn-lt"/>
          <a:ea typeface="+mn-ea"/>
          <a:cs typeface="+mn-cs"/>
        </a:defRPr>
      </a:lvl2pPr>
      <a:lvl3pPr marL="591896" algn="l" defTabSz="591896" rtl="0" eaLnBrk="1" latinLnBrk="0" hangingPunct="1">
        <a:defRPr sz="1400" kern="1200">
          <a:solidFill>
            <a:schemeClr val="tx1"/>
          </a:solidFill>
          <a:latin typeface="+mn-lt"/>
          <a:ea typeface="+mn-ea"/>
          <a:cs typeface="+mn-cs"/>
        </a:defRPr>
      </a:lvl3pPr>
      <a:lvl4pPr marL="887827" algn="l" defTabSz="591896" rtl="0" eaLnBrk="1" latinLnBrk="0" hangingPunct="1">
        <a:defRPr sz="1400" kern="1200">
          <a:solidFill>
            <a:schemeClr val="tx1"/>
          </a:solidFill>
          <a:latin typeface="+mn-lt"/>
          <a:ea typeface="+mn-ea"/>
          <a:cs typeface="+mn-cs"/>
        </a:defRPr>
      </a:lvl4pPr>
      <a:lvl5pPr marL="1183738" algn="l" defTabSz="591896" rtl="0" eaLnBrk="1" latinLnBrk="0" hangingPunct="1">
        <a:defRPr sz="1400" kern="1200">
          <a:solidFill>
            <a:schemeClr val="tx1"/>
          </a:solidFill>
          <a:latin typeface="+mn-lt"/>
          <a:ea typeface="+mn-ea"/>
          <a:cs typeface="+mn-cs"/>
        </a:defRPr>
      </a:lvl5pPr>
      <a:lvl6pPr marL="1479712" algn="l" defTabSz="591896" rtl="0" eaLnBrk="1" latinLnBrk="0" hangingPunct="1">
        <a:defRPr sz="1400" kern="1200">
          <a:solidFill>
            <a:schemeClr val="tx1"/>
          </a:solidFill>
          <a:latin typeface="+mn-lt"/>
          <a:ea typeface="+mn-ea"/>
          <a:cs typeface="+mn-cs"/>
        </a:defRPr>
      </a:lvl6pPr>
      <a:lvl7pPr marL="1775643" algn="l" defTabSz="591896" rtl="0" eaLnBrk="1" latinLnBrk="0" hangingPunct="1">
        <a:defRPr sz="1400" kern="1200">
          <a:solidFill>
            <a:schemeClr val="tx1"/>
          </a:solidFill>
          <a:latin typeface="+mn-lt"/>
          <a:ea typeface="+mn-ea"/>
          <a:cs typeface="+mn-cs"/>
        </a:defRPr>
      </a:lvl7pPr>
      <a:lvl8pPr marL="2071573" algn="l" defTabSz="591896" rtl="0" eaLnBrk="1" latinLnBrk="0" hangingPunct="1">
        <a:defRPr sz="1400" kern="1200">
          <a:solidFill>
            <a:schemeClr val="tx1"/>
          </a:solidFill>
          <a:latin typeface="+mn-lt"/>
          <a:ea typeface="+mn-ea"/>
          <a:cs typeface="+mn-cs"/>
        </a:defRPr>
      </a:lvl8pPr>
      <a:lvl9pPr marL="2367510" algn="l" defTabSz="591896" rtl="0" eaLnBrk="1" latinLnBrk="0" hangingPunct="1">
        <a:defRPr sz="14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44170715"/>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85805604"/>
      </p:ext>
    </p:extLst>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99165791"/>
      </p:ext>
    </p:extLst>
  </p:cSld>
  <p:clrMap bg1="lt1" tx1="dk1" bg2="lt2" tx2="dk2" accent1="accent1" accent2="accent2" accent3="accent3" accent4="accent4" accent5="accent5" accent6="accent6" hlink="hlink" folHlink="folHlink"/>
  <p:sldLayoutIdLst>
    <p:sldLayoutId id="2147483939" r:id="rId1"/>
    <p:sldLayoutId id="2147483940" r:id="rId2"/>
    <p:sldLayoutId id="2147483941" r:id="rId3"/>
    <p:sldLayoutId id="2147483942" r:id="rId4"/>
    <p:sldLayoutId id="2147483943" r:id="rId5"/>
    <p:sldLayoutId id="2147483944" r:id="rId6"/>
    <p:sldLayoutId id="2147483945"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93710894"/>
      </p:ext>
    </p:extLst>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14"/>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03031268"/>
      </p:ext>
    </p:extLst>
  </p:cSld>
  <p:clrMap bg1="lt1" tx1="dk1" bg2="lt2" tx2="dk2" accent1="accent1" accent2="accent2" accent3="accent3" accent4="accent4" accent5="accent5" accent6="accent6" hlink="hlink" folHlink="folHlink"/>
  <p:sldLayoutIdLst>
    <p:sldLayoutId id="2147483955" r:id="rId1"/>
    <p:sldLayoutId id="2147483956" r:id="rId2"/>
    <p:sldLayoutId id="2147483957" r:id="rId3"/>
    <p:sldLayoutId id="2147483958" r:id="rId4"/>
    <p:sldLayoutId id="2147483959" r:id="rId5"/>
    <p:sldLayoutId id="2147483960" r:id="rId6"/>
    <p:sldLayoutId id="2147483961"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560"/>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20000977"/>
      </p:ext>
    </p:extLst>
  </p:cSld>
  <p:clrMap bg1="lt1" tx1="dk1" bg2="lt2" tx2="dk2" accent1="accent1" accent2="accent2" accent3="accent3" accent4="accent4" accent5="accent5" accent6="accent6" hlink="hlink" folHlink="folHlink"/>
  <p:sldLayoutIdLst>
    <p:sldLayoutId id="2147484011" r:id="rId1"/>
    <p:sldLayoutId id="2147484012" r:id="rId2"/>
    <p:sldLayoutId id="2147484013" r:id="rId3"/>
    <p:sldLayoutId id="2147484014" r:id="rId4"/>
    <p:sldLayoutId id="2147484015" r:id="rId5"/>
    <p:sldLayoutId id="2147484016" r:id="rId6"/>
    <p:sldLayoutId id="2147484017" r:id="rId7"/>
  </p:sldLayoutIdLst>
  <p:transition>
    <p:fade/>
  </p:transition>
  <p:hf sldNum="0" hdr="0" dt="0"/>
  <p:txStyles>
    <p:titleStyle>
      <a:lvl1pPr algn="l" defTabSz="5920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4080" indent="-224080" algn="l" defTabSz="5920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8071" indent="-184007" algn="l" defTabSz="592066" rtl="0" eaLnBrk="1" latinLnBrk="0" hangingPunct="1">
        <a:lnSpc>
          <a:spcPct val="90000"/>
        </a:lnSpc>
        <a:spcBef>
          <a:spcPct val="20000"/>
        </a:spcBef>
        <a:buSzPct val="90000"/>
        <a:buFont typeface="Arial" pitchFamily="34" charset="0"/>
        <a:buChar char="•"/>
        <a:tabLst>
          <a:tab pos="408071"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2093" indent="-184007" algn="l" defTabSz="5920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60087" indent="-144936" algn="l" defTabSz="592066" rtl="0" eaLnBrk="1" latinLnBrk="0" hangingPunct="1">
        <a:lnSpc>
          <a:spcPct val="90000"/>
        </a:lnSpc>
        <a:spcBef>
          <a:spcPct val="20000"/>
        </a:spcBef>
        <a:buSzPct val="90000"/>
        <a:buFont typeface="Arial" pitchFamily="34" charset="0"/>
        <a:buChar char="•"/>
        <a:tabLst>
          <a:tab pos="5920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9119" indent="-149045" algn="l" defTabSz="5920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8154"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4185"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20199"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6242"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2066" rtl="0" eaLnBrk="1" latinLnBrk="0" hangingPunct="1">
        <a:defRPr sz="1400" kern="1200">
          <a:solidFill>
            <a:schemeClr val="tx1"/>
          </a:solidFill>
          <a:latin typeface="+mn-lt"/>
          <a:ea typeface="+mn-ea"/>
          <a:cs typeface="+mn-cs"/>
        </a:defRPr>
      </a:lvl1pPr>
      <a:lvl2pPr marL="296034" algn="l" defTabSz="592066" rtl="0" eaLnBrk="1" latinLnBrk="0" hangingPunct="1">
        <a:defRPr sz="1400" kern="1200">
          <a:solidFill>
            <a:schemeClr val="tx1"/>
          </a:solidFill>
          <a:latin typeface="+mn-lt"/>
          <a:ea typeface="+mn-ea"/>
          <a:cs typeface="+mn-cs"/>
        </a:defRPr>
      </a:lvl2pPr>
      <a:lvl3pPr marL="592066" algn="l" defTabSz="592066" rtl="0" eaLnBrk="1" latinLnBrk="0" hangingPunct="1">
        <a:defRPr sz="1400" kern="1200">
          <a:solidFill>
            <a:schemeClr val="tx1"/>
          </a:solidFill>
          <a:latin typeface="+mn-lt"/>
          <a:ea typeface="+mn-ea"/>
          <a:cs typeface="+mn-cs"/>
        </a:defRPr>
      </a:lvl3pPr>
      <a:lvl4pPr marL="888082" algn="l" defTabSz="592066" rtl="0" eaLnBrk="1" latinLnBrk="0" hangingPunct="1">
        <a:defRPr sz="1400" kern="1200">
          <a:solidFill>
            <a:schemeClr val="tx1"/>
          </a:solidFill>
          <a:latin typeface="+mn-lt"/>
          <a:ea typeface="+mn-ea"/>
          <a:cs typeface="+mn-cs"/>
        </a:defRPr>
      </a:lvl4pPr>
      <a:lvl5pPr marL="1184118" algn="l" defTabSz="592066" rtl="0" eaLnBrk="1" latinLnBrk="0" hangingPunct="1">
        <a:defRPr sz="1400" kern="1200">
          <a:solidFill>
            <a:schemeClr val="tx1"/>
          </a:solidFill>
          <a:latin typeface="+mn-lt"/>
          <a:ea typeface="+mn-ea"/>
          <a:cs typeface="+mn-cs"/>
        </a:defRPr>
      </a:lvl5pPr>
      <a:lvl6pPr marL="1480169" algn="l" defTabSz="592066" rtl="0" eaLnBrk="1" latinLnBrk="0" hangingPunct="1">
        <a:defRPr sz="1400" kern="1200">
          <a:solidFill>
            <a:schemeClr val="tx1"/>
          </a:solidFill>
          <a:latin typeface="+mn-lt"/>
          <a:ea typeface="+mn-ea"/>
          <a:cs typeface="+mn-cs"/>
        </a:defRPr>
      </a:lvl6pPr>
      <a:lvl7pPr marL="1776174" algn="l" defTabSz="592066" rtl="0" eaLnBrk="1" latinLnBrk="0" hangingPunct="1">
        <a:defRPr sz="1400" kern="1200">
          <a:solidFill>
            <a:schemeClr val="tx1"/>
          </a:solidFill>
          <a:latin typeface="+mn-lt"/>
          <a:ea typeface="+mn-ea"/>
          <a:cs typeface="+mn-cs"/>
        </a:defRPr>
      </a:lvl7pPr>
      <a:lvl8pPr marL="2072199" algn="l" defTabSz="592066" rtl="0" eaLnBrk="1" latinLnBrk="0" hangingPunct="1">
        <a:defRPr sz="1400" kern="1200">
          <a:solidFill>
            <a:schemeClr val="tx1"/>
          </a:solidFill>
          <a:latin typeface="+mn-lt"/>
          <a:ea typeface="+mn-ea"/>
          <a:cs typeface="+mn-cs"/>
        </a:defRPr>
      </a:lvl8pPr>
      <a:lvl9pPr marL="2368198" algn="l" defTabSz="592066" rtl="0" eaLnBrk="1" latinLnBrk="0" hangingPunct="1">
        <a:defRPr sz="14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04354395"/>
      </p:ext>
    </p:extLst>
  </p:cSld>
  <p:clrMap bg1="lt1" tx1="dk1" bg2="lt2" tx2="dk2" accent1="accent1" accent2="accent2" accent3="accent3" accent4="accent4" accent5="accent5" accent6="accent6" hlink="hlink" folHlink="folHlink"/>
  <p:sldLayoutIdLst>
    <p:sldLayoutId id="2147484019" r:id="rId1"/>
    <p:sldLayoutId id="2147484020" r:id="rId2"/>
    <p:sldLayoutId id="2147484021" r:id="rId3"/>
    <p:sldLayoutId id="2147484022" r:id="rId4"/>
    <p:sldLayoutId id="2147484023" r:id="rId5"/>
    <p:sldLayoutId id="2147484024" r:id="rId6"/>
    <p:sldLayoutId id="2147484025" r:id="rId7"/>
  </p:sldLayoutIdLst>
  <p:transition>
    <p:fade/>
  </p:transition>
  <p:hf sldNum="0" hdr="0" dt="0"/>
  <p:txStyles>
    <p:titleStyle>
      <a:lvl1pPr algn="l" defTabSz="5920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4080" indent="-224080" algn="l" defTabSz="5920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8071" indent="-184007" algn="l" defTabSz="592066" rtl="0" eaLnBrk="1" latinLnBrk="0" hangingPunct="1">
        <a:lnSpc>
          <a:spcPct val="90000"/>
        </a:lnSpc>
        <a:spcBef>
          <a:spcPct val="20000"/>
        </a:spcBef>
        <a:buSzPct val="90000"/>
        <a:buFont typeface="Arial" pitchFamily="34" charset="0"/>
        <a:buChar char="•"/>
        <a:tabLst>
          <a:tab pos="408071"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2093" indent="-184007" algn="l" defTabSz="5920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60087" indent="-144936" algn="l" defTabSz="592066" rtl="0" eaLnBrk="1" latinLnBrk="0" hangingPunct="1">
        <a:lnSpc>
          <a:spcPct val="90000"/>
        </a:lnSpc>
        <a:spcBef>
          <a:spcPct val="20000"/>
        </a:spcBef>
        <a:buSzPct val="90000"/>
        <a:buFont typeface="Arial" pitchFamily="34" charset="0"/>
        <a:buChar char="•"/>
        <a:tabLst>
          <a:tab pos="5920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9119" indent="-149045" algn="l" defTabSz="5920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8154"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4185"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20199"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6242"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2066" rtl="0" eaLnBrk="1" latinLnBrk="0" hangingPunct="1">
        <a:defRPr sz="1400" kern="1200">
          <a:solidFill>
            <a:schemeClr val="tx1"/>
          </a:solidFill>
          <a:latin typeface="+mn-lt"/>
          <a:ea typeface="+mn-ea"/>
          <a:cs typeface="+mn-cs"/>
        </a:defRPr>
      </a:lvl1pPr>
      <a:lvl2pPr marL="296034" algn="l" defTabSz="592066" rtl="0" eaLnBrk="1" latinLnBrk="0" hangingPunct="1">
        <a:defRPr sz="1400" kern="1200">
          <a:solidFill>
            <a:schemeClr val="tx1"/>
          </a:solidFill>
          <a:latin typeface="+mn-lt"/>
          <a:ea typeface="+mn-ea"/>
          <a:cs typeface="+mn-cs"/>
        </a:defRPr>
      </a:lvl2pPr>
      <a:lvl3pPr marL="592066" algn="l" defTabSz="592066" rtl="0" eaLnBrk="1" latinLnBrk="0" hangingPunct="1">
        <a:defRPr sz="1400" kern="1200">
          <a:solidFill>
            <a:schemeClr val="tx1"/>
          </a:solidFill>
          <a:latin typeface="+mn-lt"/>
          <a:ea typeface="+mn-ea"/>
          <a:cs typeface="+mn-cs"/>
        </a:defRPr>
      </a:lvl3pPr>
      <a:lvl4pPr marL="888082" algn="l" defTabSz="592066" rtl="0" eaLnBrk="1" latinLnBrk="0" hangingPunct="1">
        <a:defRPr sz="1400" kern="1200">
          <a:solidFill>
            <a:schemeClr val="tx1"/>
          </a:solidFill>
          <a:latin typeface="+mn-lt"/>
          <a:ea typeface="+mn-ea"/>
          <a:cs typeface="+mn-cs"/>
        </a:defRPr>
      </a:lvl4pPr>
      <a:lvl5pPr marL="1184118" algn="l" defTabSz="592066" rtl="0" eaLnBrk="1" latinLnBrk="0" hangingPunct="1">
        <a:defRPr sz="1400" kern="1200">
          <a:solidFill>
            <a:schemeClr val="tx1"/>
          </a:solidFill>
          <a:latin typeface="+mn-lt"/>
          <a:ea typeface="+mn-ea"/>
          <a:cs typeface="+mn-cs"/>
        </a:defRPr>
      </a:lvl5pPr>
      <a:lvl6pPr marL="1480169" algn="l" defTabSz="592066" rtl="0" eaLnBrk="1" latinLnBrk="0" hangingPunct="1">
        <a:defRPr sz="1400" kern="1200">
          <a:solidFill>
            <a:schemeClr val="tx1"/>
          </a:solidFill>
          <a:latin typeface="+mn-lt"/>
          <a:ea typeface="+mn-ea"/>
          <a:cs typeface="+mn-cs"/>
        </a:defRPr>
      </a:lvl6pPr>
      <a:lvl7pPr marL="1776174" algn="l" defTabSz="592066" rtl="0" eaLnBrk="1" latinLnBrk="0" hangingPunct="1">
        <a:defRPr sz="1400" kern="1200">
          <a:solidFill>
            <a:schemeClr val="tx1"/>
          </a:solidFill>
          <a:latin typeface="+mn-lt"/>
          <a:ea typeface="+mn-ea"/>
          <a:cs typeface="+mn-cs"/>
        </a:defRPr>
      </a:lvl7pPr>
      <a:lvl8pPr marL="2072199" algn="l" defTabSz="592066" rtl="0" eaLnBrk="1" latinLnBrk="0" hangingPunct="1">
        <a:defRPr sz="1400" kern="1200">
          <a:solidFill>
            <a:schemeClr val="tx1"/>
          </a:solidFill>
          <a:latin typeface="+mn-lt"/>
          <a:ea typeface="+mn-ea"/>
          <a:cs typeface="+mn-cs"/>
        </a:defRPr>
      </a:lvl8pPr>
      <a:lvl9pPr marL="2368198" algn="l" defTabSz="592066" rtl="0" eaLnBrk="1" latinLnBrk="0" hangingPunct="1">
        <a:defRPr sz="14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00538" y="173005"/>
            <a:ext cx="8562871"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079" y="1086271"/>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98937853"/>
      </p:ext>
    </p:extLst>
  </p:cSld>
  <p:clrMap bg1="lt1" tx1="dk1" bg2="lt2" tx2="dk2" accent1="accent1" accent2="accent2" accent3="accent3" accent4="accent4" accent5="accent5" accent6="accent6" hlink="hlink" folHlink="folHlink"/>
  <p:sldLayoutIdLst>
    <p:sldLayoutId id="2147484063" r:id="rId1"/>
    <p:sldLayoutId id="2147484064" r:id="rId2"/>
    <p:sldLayoutId id="2147484065" r:id="rId3"/>
    <p:sldLayoutId id="2147484066" r:id="rId4"/>
    <p:sldLayoutId id="2147484067" r:id="rId5"/>
    <p:sldLayoutId id="2147484068" r:id="rId6"/>
    <p:sldLayoutId id="2147484069" r:id="rId7"/>
  </p:sldLayoutIdLst>
  <p:transition>
    <p:fade/>
  </p:transition>
  <p:hf sldNum="0" hdr="0" dt="0"/>
  <p:txStyles>
    <p:titleStyle>
      <a:lvl1pPr algn="l" defTabSz="587168"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2245" indent="-222245" algn="l" defTabSz="587168"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4687" indent="-182462" algn="l" defTabSz="587168" rtl="0" eaLnBrk="1" latinLnBrk="0" hangingPunct="1">
        <a:lnSpc>
          <a:spcPct val="90000"/>
        </a:lnSpc>
        <a:spcBef>
          <a:spcPct val="20000"/>
        </a:spcBef>
        <a:buSzPct val="90000"/>
        <a:buFont typeface="Arial" pitchFamily="34" charset="0"/>
        <a:buChar char="•"/>
        <a:tabLst>
          <a:tab pos="404687"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87183" indent="-182462" algn="l" defTabSz="587168"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2153" indent="-143732" algn="l" defTabSz="587168" rtl="0" eaLnBrk="1" latinLnBrk="0" hangingPunct="1">
        <a:lnSpc>
          <a:spcPct val="90000"/>
        </a:lnSpc>
        <a:spcBef>
          <a:spcPct val="20000"/>
        </a:spcBef>
        <a:buSzPct val="90000"/>
        <a:buFont typeface="Arial" pitchFamily="34" charset="0"/>
        <a:buChar char="•"/>
        <a:tabLst>
          <a:tab pos="58718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099944" indent="-147787" algn="l" defTabSz="587168"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14696" indent="-146791" algn="l" defTabSz="587168"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08254" indent="-146791" algn="l" defTabSz="587168"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01838" indent="-146791" algn="l" defTabSz="587168"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495442" indent="-146791" algn="l" defTabSz="587168"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87168" rtl="0" eaLnBrk="1" latinLnBrk="0" hangingPunct="1">
        <a:defRPr sz="1400" kern="1200">
          <a:solidFill>
            <a:schemeClr val="tx1"/>
          </a:solidFill>
          <a:latin typeface="+mn-lt"/>
          <a:ea typeface="+mn-ea"/>
          <a:cs typeface="+mn-cs"/>
        </a:defRPr>
      </a:lvl1pPr>
      <a:lvl2pPr marL="293571" algn="l" defTabSz="587168" rtl="0" eaLnBrk="1" latinLnBrk="0" hangingPunct="1">
        <a:defRPr sz="1400" kern="1200">
          <a:solidFill>
            <a:schemeClr val="tx1"/>
          </a:solidFill>
          <a:latin typeface="+mn-lt"/>
          <a:ea typeface="+mn-ea"/>
          <a:cs typeface="+mn-cs"/>
        </a:defRPr>
      </a:lvl2pPr>
      <a:lvl3pPr marL="587168" algn="l" defTabSz="587168" rtl="0" eaLnBrk="1" latinLnBrk="0" hangingPunct="1">
        <a:defRPr sz="1400" kern="1200">
          <a:solidFill>
            <a:schemeClr val="tx1"/>
          </a:solidFill>
          <a:latin typeface="+mn-lt"/>
          <a:ea typeface="+mn-ea"/>
          <a:cs typeface="+mn-cs"/>
        </a:defRPr>
      </a:lvl3pPr>
      <a:lvl4pPr marL="880738" algn="l" defTabSz="587168" rtl="0" eaLnBrk="1" latinLnBrk="0" hangingPunct="1">
        <a:defRPr sz="1400" kern="1200">
          <a:solidFill>
            <a:schemeClr val="tx1"/>
          </a:solidFill>
          <a:latin typeface="+mn-lt"/>
          <a:ea typeface="+mn-ea"/>
          <a:cs typeface="+mn-cs"/>
        </a:defRPr>
      </a:lvl4pPr>
      <a:lvl5pPr marL="1174303" algn="l" defTabSz="587168" rtl="0" eaLnBrk="1" latinLnBrk="0" hangingPunct="1">
        <a:defRPr sz="1400" kern="1200">
          <a:solidFill>
            <a:schemeClr val="tx1"/>
          </a:solidFill>
          <a:latin typeface="+mn-lt"/>
          <a:ea typeface="+mn-ea"/>
          <a:cs typeface="+mn-cs"/>
        </a:defRPr>
      </a:lvl5pPr>
      <a:lvl6pPr marL="1467918" algn="l" defTabSz="587168" rtl="0" eaLnBrk="1" latinLnBrk="0" hangingPunct="1">
        <a:defRPr sz="1400" kern="1200">
          <a:solidFill>
            <a:schemeClr val="tx1"/>
          </a:solidFill>
          <a:latin typeface="+mn-lt"/>
          <a:ea typeface="+mn-ea"/>
          <a:cs typeface="+mn-cs"/>
        </a:defRPr>
      </a:lvl6pPr>
      <a:lvl7pPr marL="1761477" algn="l" defTabSz="587168" rtl="0" eaLnBrk="1" latinLnBrk="0" hangingPunct="1">
        <a:defRPr sz="1400" kern="1200">
          <a:solidFill>
            <a:schemeClr val="tx1"/>
          </a:solidFill>
          <a:latin typeface="+mn-lt"/>
          <a:ea typeface="+mn-ea"/>
          <a:cs typeface="+mn-cs"/>
        </a:defRPr>
      </a:lvl7pPr>
      <a:lvl8pPr marL="2055057" algn="l" defTabSz="587168" rtl="0" eaLnBrk="1" latinLnBrk="0" hangingPunct="1">
        <a:defRPr sz="1400" kern="1200">
          <a:solidFill>
            <a:schemeClr val="tx1"/>
          </a:solidFill>
          <a:latin typeface="+mn-lt"/>
          <a:ea typeface="+mn-ea"/>
          <a:cs typeface="+mn-cs"/>
        </a:defRPr>
      </a:lvl8pPr>
      <a:lvl9pPr marL="2348632" algn="l" defTabSz="587168" rtl="0" eaLnBrk="1" latinLnBrk="0" hangingPunct="1">
        <a:defRPr sz="14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94787150"/>
      </p:ext>
    </p:extLst>
  </p:cSld>
  <p:clrMap bg1="lt1" tx1="dk1" bg2="lt2" tx2="dk2" accent1="accent1" accent2="accent2" accent3="accent3" accent4="accent4" accent5="accent5" accent6="accent6" hlink="hlink" folHlink="folHlink"/>
  <p:sldLayoutIdLst>
    <p:sldLayoutId id="2147484107" r:id="rId1"/>
    <p:sldLayoutId id="2147484108" r:id="rId2"/>
    <p:sldLayoutId id="2147484109" r:id="rId3"/>
    <p:sldLayoutId id="2147484110" r:id="rId4"/>
    <p:sldLayoutId id="2147484111" r:id="rId5"/>
    <p:sldLayoutId id="2147484112" r:id="rId6"/>
    <p:sldLayoutId id="2147484113" r:id="rId7"/>
  </p:sldLayoutIdLst>
  <p:transition>
    <p:fade/>
  </p:transition>
  <p:hf sldNum="0" hdr="0" dt="0"/>
  <p:txStyles>
    <p:titleStyle>
      <a:lvl1pPr algn="l" defTabSz="591361"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813" indent="-223813" algn="l" defTabSz="591361"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585" indent="-183788" algn="l" defTabSz="591361" rtl="0" eaLnBrk="1" latinLnBrk="0" hangingPunct="1">
        <a:lnSpc>
          <a:spcPct val="90000"/>
        </a:lnSpc>
        <a:spcBef>
          <a:spcPct val="20000"/>
        </a:spcBef>
        <a:buSzPct val="90000"/>
        <a:buFont typeface="Arial" pitchFamily="34" charset="0"/>
        <a:buChar char="•"/>
        <a:tabLst>
          <a:tab pos="407585"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374" indent="-183788" algn="l" defTabSz="591361"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8935" indent="-144764" algn="l" defTabSz="591361" rtl="0" eaLnBrk="1" latinLnBrk="0" hangingPunct="1">
        <a:lnSpc>
          <a:spcPct val="90000"/>
        </a:lnSpc>
        <a:spcBef>
          <a:spcPct val="20000"/>
        </a:spcBef>
        <a:buSzPct val="90000"/>
        <a:buFont typeface="Arial" pitchFamily="34" charset="0"/>
        <a:buChar char="•"/>
        <a:tabLst>
          <a:tab pos="591374"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7797" indent="-148888" algn="l" defTabSz="591361"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6212" indent="-147846" algn="l" defTabSz="591361"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1891" indent="-147846" algn="l" defTabSz="591361"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7551" indent="-147846" algn="l" defTabSz="591361"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3231" indent="-147846" algn="l" defTabSz="591361"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361" rtl="0" eaLnBrk="1" latinLnBrk="0" hangingPunct="1">
        <a:defRPr sz="1400" kern="1200">
          <a:solidFill>
            <a:schemeClr val="tx1"/>
          </a:solidFill>
          <a:latin typeface="+mn-lt"/>
          <a:ea typeface="+mn-ea"/>
          <a:cs typeface="+mn-cs"/>
        </a:defRPr>
      </a:lvl1pPr>
      <a:lvl2pPr marL="295680" algn="l" defTabSz="591361" rtl="0" eaLnBrk="1" latinLnBrk="0" hangingPunct="1">
        <a:defRPr sz="1400" kern="1200">
          <a:solidFill>
            <a:schemeClr val="tx1"/>
          </a:solidFill>
          <a:latin typeface="+mn-lt"/>
          <a:ea typeface="+mn-ea"/>
          <a:cs typeface="+mn-cs"/>
        </a:defRPr>
      </a:lvl2pPr>
      <a:lvl3pPr marL="591361" algn="l" defTabSz="591361" rtl="0" eaLnBrk="1" latinLnBrk="0" hangingPunct="1">
        <a:defRPr sz="1400" kern="1200">
          <a:solidFill>
            <a:schemeClr val="tx1"/>
          </a:solidFill>
          <a:latin typeface="+mn-lt"/>
          <a:ea typeface="+mn-ea"/>
          <a:cs typeface="+mn-cs"/>
        </a:defRPr>
      </a:lvl3pPr>
      <a:lvl4pPr marL="887015" algn="l" defTabSz="591361" rtl="0" eaLnBrk="1" latinLnBrk="0" hangingPunct="1">
        <a:defRPr sz="1400" kern="1200">
          <a:solidFill>
            <a:schemeClr val="tx1"/>
          </a:solidFill>
          <a:latin typeface="+mn-lt"/>
          <a:ea typeface="+mn-ea"/>
          <a:cs typeface="+mn-cs"/>
        </a:defRPr>
      </a:lvl4pPr>
      <a:lvl5pPr marL="1182700" algn="l" defTabSz="591361" rtl="0" eaLnBrk="1" latinLnBrk="0" hangingPunct="1">
        <a:defRPr sz="1400" kern="1200">
          <a:solidFill>
            <a:schemeClr val="tx1"/>
          </a:solidFill>
          <a:latin typeface="+mn-lt"/>
          <a:ea typeface="+mn-ea"/>
          <a:cs typeface="+mn-cs"/>
        </a:defRPr>
      </a:lvl5pPr>
      <a:lvl6pPr marL="1478395" algn="l" defTabSz="591361" rtl="0" eaLnBrk="1" latinLnBrk="0" hangingPunct="1">
        <a:defRPr sz="1400" kern="1200">
          <a:solidFill>
            <a:schemeClr val="tx1"/>
          </a:solidFill>
          <a:latin typeface="+mn-lt"/>
          <a:ea typeface="+mn-ea"/>
          <a:cs typeface="+mn-cs"/>
        </a:defRPr>
      </a:lvl6pPr>
      <a:lvl7pPr marL="1774056" algn="l" defTabSz="591361" rtl="0" eaLnBrk="1" latinLnBrk="0" hangingPunct="1">
        <a:defRPr sz="1400" kern="1200">
          <a:solidFill>
            <a:schemeClr val="tx1"/>
          </a:solidFill>
          <a:latin typeface="+mn-lt"/>
          <a:ea typeface="+mn-ea"/>
          <a:cs typeface="+mn-cs"/>
        </a:defRPr>
      </a:lvl7pPr>
      <a:lvl8pPr marL="2069711" algn="l" defTabSz="591361" rtl="0" eaLnBrk="1" latinLnBrk="0" hangingPunct="1">
        <a:defRPr sz="1400" kern="1200">
          <a:solidFill>
            <a:schemeClr val="tx1"/>
          </a:solidFill>
          <a:latin typeface="+mn-lt"/>
          <a:ea typeface="+mn-ea"/>
          <a:cs typeface="+mn-cs"/>
        </a:defRPr>
      </a:lvl8pPr>
      <a:lvl9pPr marL="2365374" algn="l" defTabSz="591361" rtl="0" eaLnBrk="1" latinLnBrk="0" hangingPunct="1">
        <a:defRPr sz="140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0948288"/>
      </p:ext>
    </p:extLst>
  </p:cSld>
  <p:clrMap bg1="lt1" tx1="dk1" bg2="lt2" tx2="dk2" accent1="accent1" accent2="accent2" accent3="accent3" accent4="accent4" accent5="accent5" accent6="accent6" hlink="hlink" folHlink="folHlink"/>
  <p:sldLayoutIdLst>
    <p:sldLayoutId id="2147484127" r:id="rId1"/>
    <p:sldLayoutId id="2147484128" r:id="rId2"/>
    <p:sldLayoutId id="2147484129" r:id="rId3"/>
    <p:sldLayoutId id="2147484130" r:id="rId4"/>
    <p:sldLayoutId id="2147484131" r:id="rId5"/>
    <p:sldLayoutId id="2147484132" r:id="rId6"/>
    <p:sldLayoutId id="2147484133" r:id="rId7"/>
  </p:sldLayoutIdLst>
  <p:transition>
    <p:fade/>
  </p:transition>
  <p:hf sldNum="0" hdr="0" dt="0"/>
  <p:txStyles>
    <p:titleStyle>
      <a:lvl1pPr algn="l" defTabSz="591660"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31" indent="-223931" algn="l" defTabSz="591660"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778" indent="-183878" algn="l" defTabSz="591660" rtl="0" eaLnBrk="1" latinLnBrk="0" hangingPunct="1">
        <a:lnSpc>
          <a:spcPct val="90000"/>
        </a:lnSpc>
        <a:spcBef>
          <a:spcPct val="20000"/>
        </a:spcBef>
        <a:buSzPct val="90000"/>
        <a:buFont typeface="Arial" pitchFamily="34" charset="0"/>
        <a:buChar char="•"/>
        <a:tabLst>
          <a:tab pos="407778"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674" indent="-183878" algn="l" defTabSz="591660"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435" indent="-144821" algn="l" defTabSz="591660" rtl="0" eaLnBrk="1" latinLnBrk="0" hangingPunct="1">
        <a:lnSpc>
          <a:spcPct val="90000"/>
        </a:lnSpc>
        <a:spcBef>
          <a:spcPct val="20000"/>
        </a:spcBef>
        <a:buSzPct val="90000"/>
        <a:buFont typeface="Arial" pitchFamily="34" charset="0"/>
        <a:buChar char="•"/>
        <a:tabLst>
          <a:tab pos="591674"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349" indent="-148947" algn="l" defTabSz="591660"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009" indent="-147924" algn="l" defTabSz="591660"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2849" indent="-147924" algn="l" defTabSz="591660"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8661" indent="-147924" algn="l" defTabSz="591660"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478" indent="-147924" algn="l" defTabSz="591660"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660" rtl="0" eaLnBrk="1" latinLnBrk="0" hangingPunct="1">
        <a:defRPr sz="1400" kern="1200">
          <a:solidFill>
            <a:schemeClr val="tx1"/>
          </a:solidFill>
          <a:latin typeface="+mn-lt"/>
          <a:ea typeface="+mn-ea"/>
          <a:cs typeface="+mn-cs"/>
        </a:defRPr>
      </a:lvl1pPr>
      <a:lvl2pPr marL="295836" algn="l" defTabSz="591660" rtl="0" eaLnBrk="1" latinLnBrk="0" hangingPunct="1">
        <a:defRPr sz="1400" kern="1200">
          <a:solidFill>
            <a:schemeClr val="tx1"/>
          </a:solidFill>
          <a:latin typeface="+mn-lt"/>
          <a:ea typeface="+mn-ea"/>
          <a:cs typeface="+mn-cs"/>
        </a:defRPr>
      </a:lvl2pPr>
      <a:lvl3pPr marL="591660" algn="l" defTabSz="591660" rtl="0" eaLnBrk="1" latinLnBrk="0" hangingPunct="1">
        <a:defRPr sz="1400" kern="1200">
          <a:solidFill>
            <a:schemeClr val="tx1"/>
          </a:solidFill>
          <a:latin typeface="+mn-lt"/>
          <a:ea typeface="+mn-ea"/>
          <a:cs typeface="+mn-cs"/>
        </a:defRPr>
      </a:lvl3pPr>
      <a:lvl4pPr marL="887475" algn="l" defTabSz="591660" rtl="0" eaLnBrk="1" latinLnBrk="0" hangingPunct="1">
        <a:defRPr sz="1400" kern="1200">
          <a:solidFill>
            <a:schemeClr val="tx1"/>
          </a:solidFill>
          <a:latin typeface="+mn-lt"/>
          <a:ea typeface="+mn-ea"/>
          <a:cs typeface="+mn-cs"/>
        </a:defRPr>
      </a:lvl4pPr>
      <a:lvl5pPr marL="1183268" algn="l" defTabSz="591660" rtl="0" eaLnBrk="1" latinLnBrk="0" hangingPunct="1">
        <a:defRPr sz="1400" kern="1200">
          <a:solidFill>
            <a:schemeClr val="tx1"/>
          </a:solidFill>
          <a:latin typeface="+mn-lt"/>
          <a:ea typeface="+mn-ea"/>
          <a:cs typeface="+mn-cs"/>
        </a:defRPr>
      </a:lvl5pPr>
      <a:lvl6pPr marL="1479122" algn="l" defTabSz="591660" rtl="0" eaLnBrk="1" latinLnBrk="0" hangingPunct="1">
        <a:defRPr sz="1400" kern="1200">
          <a:solidFill>
            <a:schemeClr val="tx1"/>
          </a:solidFill>
          <a:latin typeface="+mn-lt"/>
          <a:ea typeface="+mn-ea"/>
          <a:cs typeface="+mn-cs"/>
        </a:defRPr>
      </a:lvl6pPr>
      <a:lvl7pPr marL="1774936" algn="l" defTabSz="591660" rtl="0" eaLnBrk="1" latinLnBrk="0" hangingPunct="1">
        <a:defRPr sz="1400" kern="1200">
          <a:solidFill>
            <a:schemeClr val="tx1"/>
          </a:solidFill>
          <a:latin typeface="+mn-lt"/>
          <a:ea typeface="+mn-ea"/>
          <a:cs typeface="+mn-cs"/>
        </a:defRPr>
      </a:lvl7pPr>
      <a:lvl8pPr marL="2070748" algn="l" defTabSz="591660" rtl="0" eaLnBrk="1" latinLnBrk="0" hangingPunct="1">
        <a:defRPr sz="1400" kern="1200">
          <a:solidFill>
            <a:schemeClr val="tx1"/>
          </a:solidFill>
          <a:latin typeface="+mn-lt"/>
          <a:ea typeface="+mn-ea"/>
          <a:cs typeface="+mn-cs"/>
        </a:defRPr>
      </a:lvl8pPr>
      <a:lvl9pPr marL="2366569" algn="l" defTabSz="591660"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14787539"/>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Lst>
  <p:transition>
    <p:fade/>
  </p:transition>
  <p:hf sldNum="0" hdr="0" dt="0"/>
  <p:txStyles>
    <p:titleStyle>
      <a:lvl1pPr algn="l" defTabSz="585124"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1451" indent="-221451" algn="l" defTabSz="585124"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3286" indent="-181824" algn="l" defTabSz="585124" rtl="0" eaLnBrk="1" latinLnBrk="0" hangingPunct="1">
        <a:lnSpc>
          <a:spcPct val="90000"/>
        </a:lnSpc>
        <a:spcBef>
          <a:spcPct val="20000"/>
        </a:spcBef>
        <a:buSzPct val="90000"/>
        <a:buFont typeface="Arial" pitchFamily="34" charset="0"/>
        <a:buChar char="•"/>
        <a:tabLst>
          <a:tab pos="40328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85148" indent="-181824" algn="l" defTabSz="585124"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48817" indent="-143219" algn="l" defTabSz="585124" rtl="0" eaLnBrk="1" latinLnBrk="0" hangingPunct="1">
        <a:lnSpc>
          <a:spcPct val="90000"/>
        </a:lnSpc>
        <a:spcBef>
          <a:spcPct val="20000"/>
        </a:spcBef>
        <a:buSzPct val="90000"/>
        <a:buFont typeface="Arial" pitchFamily="34" charset="0"/>
        <a:buChar char="•"/>
        <a:tabLst>
          <a:tab pos="585148"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096111" indent="-147278" algn="l" defTabSz="585124"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09030" indent="-146287" algn="l" defTabSz="585124"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01615" indent="-146287" algn="l" defTabSz="585124"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194156" indent="-146287" algn="l" defTabSz="585124"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486728" indent="-146287" algn="l" defTabSz="585124"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85124" rtl="0" eaLnBrk="1" latinLnBrk="0" hangingPunct="1">
        <a:defRPr sz="1400" kern="1200">
          <a:solidFill>
            <a:schemeClr val="tx1"/>
          </a:solidFill>
          <a:latin typeface="+mn-lt"/>
          <a:ea typeface="+mn-ea"/>
          <a:cs typeface="+mn-cs"/>
        </a:defRPr>
      </a:lvl1pPr>
      <a:lvl2pPr marL="292535" algn="l" defTabSz="585124" rtl="0" eaLnBrk="1" latinLnBrk="0" hangingPunct="1">
        <a:defRPr sz="1400" kern="1200">
          <a:solidFill>
            <a:schemeClr val="tx1"/>
          </a:solidFill>
          <a:latin typeface="+mn-lt"/>
          <a:ea typeface="+mn-ea"/>
          <a:cs typeface="+mn-cs"/>
        </a:defRPr>
      </a:lvl2pPr>
      <a:lvl3pPr marL="585124" algn="l" defTabSz="585124" rtl="0" eaLnBrk="1" latinLnBrk="0" hangingPunct="1">
        <a:defRPr sz="1400" kern="1200">
          <a:solidFill>
            <a:schemeClr val="tx1"/>
          </a:solidFill>
          <a:latin typeface="+mn-lt"/>
          <a:ea typeface="+mn-ea"/>
          <a:cs typeface="+mn-cs"/>
        </a:defRPr>
      </a:lvl3pPr>
      <a:lvl4pPr marL="877658" algn="l" defTabSz="585124" rtl="0" eaLnBrk="1" latinLnBrk="0" hangingPunct="1">
        <a:defRPr sz="1400" kern="1200">
          <a:solidFill>
            <a:schemeClr val="tx1"/>
          </a:solidFill>
          <a:latin typeface="+mn-lt"/>
          <a:ea typeface="+mn-ea"/>
          <a:cs typeface="+mn-cs"/>
        </a:defRPr>
      </a:lvl4pPr>
      <a:lvl5pPr marL="1170224" algn="l" defTabSz="585124" rtl="0" eaLnBrk="1" latinLnBrk="0" hangingPunct="1">
        <a:defRPr sz="1400" kern="1200">
          <a:solidFill>
            <a:schemeClr val="tx1"/>
          </a:solidFill>
          <a:latin typeface="+mn-lt"/>
          <a:ea typeface="+mn-ea"/>
          <a:cs typeface="+mn-cs"/>
        </a:defRPr>
      </a:lvl5pPr>
      <a:lvl6pPr marL="1462794" algn="l" defTabSz="585124" rtl="0" eaLnBrk="1" latinLnBrk="0" hangingPunct="1">
        <a:defRPr sz="1400" kern="1200">
          <a:solidFill>
            <a:schemeClr val="tx1"/>
          </a:solidFill>
          <a:latin typeface="+mn-lt"/>
          <a:ea typeface="+mn-ea"/>
          <a:cs typeface="+mn-cs"/>
        </a:defRPr>
      </a:lvl6pPr>
      <a:lvl7pPr marL="1755344" algn="l" defTabSz="585124" rtl="0" eaLnBrk="1" latinLnBrk="0" hangingPunct="1">
        <a:defRPr sz="1400" kern="1200">
          <a:solidFill>
            <a:schemeClr val="tx1"/>
          </a:solidFill>
          <a:latin typeface="+mn-lt"/>
          <a:ea typeface="+mn-ea"/>
          <a:cs typeface="+mn-cs"/>
        </a:defRPr>
      </a:lvl7pPr>
      <a:lvl8pPr marL="2047878" algn="l" defTabSz="585124" rtl="0" eaLnBrk="1" latinLnBrk="0" hangingPunct="1">
        <a:defRPr sz="1400" kern="1200">
          <a:solidFill>
            <a:schemeClr val="tx1"/>
          </a:solidFill>
          <a:latin typeface="+mn-lt"/>
          <a:ea typeface="+mn-ea"/>
          <a:cs typeface="+mn-cs"/>
        </a:defRPr>
      </a:lvl8pPr>
      <a:lvl9pPr marL="2340422" algn="l" defTabSz="585124" rtl="0" eaLnBrk="1" latinLnBrk="0" hangingPunct="1">
        <a:defRPr sz="140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3062"/>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217"/>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9596980"/>
      </p:ext>
    </p:extLst>
  </p:cSld>
  <p:clrMap bg1="lt1" tx1="dk1" bg2="lt2" tx2="dk2" accent1="accent1" accent2="accent2" accent3="accent3" accent4="accent4" accent5="accent5" accent6="accent6" hlink="hlink" folHlink="folHlink"/>
  <p:sldLayoutIdLst>
    <p:sldLayoutId id="2147484135" r:id="rId1"/>
    <p:sldLayoutId id="2147484136" r:id="rId2"/>
    <p:sldLayoutId id="2147484137" r:id="rId3"/>
    <p:sldLayoutId id="2147484138" r:id="rId4"/>
    <p:sldLayoutId id="2147484139" r:id="rId5"/>
    <p:sldLayoutId id="2147484140" r:id="rId6"/>
    <p:sldLayoutId id="2147484141" r:id="rId7"/>
  </p:sldLayoutIdLst>
  <p:transition>
    <p:fade/>
  </p:transition>
  <p:hf sldNum="0" hdr="0" dt="0"/>
  <p:txStyles>
    <p:titleStyle>
      <a:lvl1pPr algn="l" defTabSz="586584"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2039" indent="-222039" algn="l" defTabSz="586584"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4267" indent="-182282" algn="l" defTabSz="586584" rtl="0" eaLnBrk="1" latinLnBrk="0" hangingPunct="1">
        <a:lnSpc>
          <a:spcPct val="90000"/>
        </a:lnSpc>
        <a:spcBef>
          <a:spcPct val="20000"/>
        </a:spcBef>
        <a:buSzPct val="90000"/>
        <a:buFont typeface="Arial" pitchFamily="34" charset="0"/>
        <a:buChar char="•"/>
        <a:tabLst>
          <a:tab pos="404267"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86598" indent="-182282" algn="l" defTabSz="586584"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1205" indent="-143592" algn="l" defTabSz="586584" rtl="0" eaLnBrk="1" latinLnBrk="0" hangingPunct="1">
        <a:lnSpc>
          <a:spcPct val="90000"/>
        </a:lnSpc>
        <a:spcBef>
          <a:spcPct val="20000"/>
        </a:spcBef>
        <a:buSzPct val="90000"/>
        <a:buFont typeface="Arial" pitchFamily="34" charset="0"/>
        <a:buChar char="•"/>
        <a:tabLst>
          <a:tab pos="586598"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098875" indent="-147650" algn="l" defTabSz="586584"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13087"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06358"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199623"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492935"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86584" rtl="0" eaLnBrk="1" latinLnBrk="0" hangingPunct="1">
        <a:defRPr sz="1400" kern="1200">
          <a:solidFill>
            <a:schemeClr val="tx1"/>
          </a:solidFill>
          <a:latin typeface="+mn-lt"/>
          <a:ea typeface="+mn-ea"/>
          <a:cs typeface="+mn-cs"/>
        </a:defRPr>
      </a:lvl1pPr>
      <a:lvl2pPr marL="293272" algn="l" defTabSz="586584" rtl="0" eaLnBrk="1" latinLnBrk="0" hangingPunct="1">
        <a:defRPr sz="1400" kern="1200">
          <a:solidFill>
            <a:schemeClr val="tx1"/>
          </a:solidFill>
          <a:latin typeface="+mn-lt"/>
          <a:ea typeface="+mn-ea"/>
          <a:cs typeface="+mn-cs"/>
        </a:defRPr>
      </a:lvl2pPr>
      <a:lvl3pPr marL="586584" algn="l" defTabSz="586584" rtl="0" eaLnBrk="1" latinLnBrk="0" hangingPunct="1">
        <a:defRPr sz="1400" kern="1200">
          <a:solidFill>
            <a:schemeClr val="tx1"/>
          </a:solidFill>
          <a:latin typeface="+mn-lt"/>
          <a:ea typeface="+mn-ea"/>
          <a:cs typeface="+mn-cs"/>
        </a:defRPr>
      </a:lvl3pPr>
      <a:lvl4pPr marL="879861" algn="l" defTabSz="586584" rtl="0" eaLnBrk="1" latinLnBrk="0" hangingPunct="1">
        <a:defRPr sz="1400" kern="1200">
          <a:solidFill>
            <a:schemeClr val="tx1"/>
          </a:solidFill>
          <a:latin typeface="+mn-lt"/>
          <a:ea typeface="+mn-ea"/>
          <a:cs typeface="+mn-cs"/>
        </a:defRPr>
      </a:lvl4pPr>
      <a:lvl5pPr marL="1173144" algn="l" defTabSz="586584" rtl="0" eaLnBrk="1" latinLnBrk="0" hangingPunct="1">
        <a:defRPr sz="1400" kern="1200">
          <a:solidFill>
            <a:schemeClr val="tx1"/>
          </a:solidFill>
          <a:latin typeface="+mn-lt"/>
          <a:ea typeface="+mn-ea"/>
          <a:cs typeface="+mn-cs"/>
        </a:defRPr>
      </a:lvl5pPr>
      <a:lvl6pPr marL="1466433" algn="l" defTabSz="586584" rtl="0" eaLnBrk="1" latinLnBrk="0" hangingPunct="1">
        <a:defRPr sz="1400" kern="1200">
          <a:solidFill>
            <a:schemeClr val="tx1"/>
          </a:solidFill>
          <a:latin typeface="+mn-lt"/>
          <a:ea typeface="+mn-ea"/>
          <a:cs typeface="+mn-cs"/>
        </a:defRPr>
      </a:lvl6pPr>
      <a:lvl7pPr marL="1759708" algn="l" defTabSz="586584" rtl="0" eaLnBrk="1" latinLnBrk="0" hangingPunct="1">
        <a:defRPr sz="1400" kern="1200">
          <a:solidFill>
            <a:schemeClr val="tx1"/>
          </a:solidFill>
          <a:latin typeface="+mn-lt"/>
          <a:ea typeface="+mn-ea"/>
          <a:cs typeface="+mn-cs"/>
        </a:defRPr>
      </a:lvl7pPr>
      <a:lvl8pPr marL="2053008" algn="l" defTabSz="586584" rtl="0" eaLnBrk="1" latinLnBrk="0" hangingPunct="1">
        <a:defRPr sz="1400" kern="1200">
          <a:solidFill>
            <a:schemeClr val="tx1"/>
          </a:solidFill>
          <a:latin typeface="+mn-lt"/>
          <a:ea typeface="+mn-ea"/>
          <a:cs typeface="+mn-cs"/>
        </a:defRPr>
      </a:lvl8pPr>
      <a:lvl9pPr marL="2346263" algn="l" defTabSz="586584" rtl="0" eaLnBrk="1" latinLnBrk="0" hangingPunct="1">
        <a:defRPr sz="140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14"/>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66450396"/>
      </p:ext>
    </p:extLst>
  </p:cSld>
  <p:clrMap bg1="lt1" tx1="dk1" bg2="lt2" tx2="dk2" accent1="accent1" accent2="accent2" accent3="accent3" accent4="accent4" accent5="accent5" accent6="accent6" hlink="hlink" folHlink="folHlink"/>
  <p:sldLayoutIdLst>
    <p:sldLayoutId id="2147484143" r:id="rId1"/>
    <p:sldLayoutId id="2147484144" r:id="rId2"/>
    <p:sldLayoutId id="2147484145" r:id="rId3"/>
    <p:sldLayoutId id="2147484146" r:id="rId4"/>
    <p:sldLayoutId id="2147484147" r:id="rId5"/>
    <p:sldLayoutId id="2147484148" r:id="rId6"/>
    <p:sldLayoutId id="2147484149"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579"/>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95516663"/>
      </p:ext>
    </p:extLst>
  </p:cSld>
  <p:clrMap bg1="lt1" tx1="dk1" bg2="lt2" tx2="dk2" accent1="accent1" accent2="accent2" accent3="accent3" accent4="accent4" accent5="accent5" accent6="accent6" hlink="hlink" folHlink="folHlink"/>
  <p:sldLayoutIdLst>
    <p:sldLayoutId id="2147484151" r:id="rId1"/>
    <p:sldLayoutId id="2147484152" r:id="rId2"/>
    <p:sldLayoutId id="2147484153" r:id="rId3"/>
    <p:sldLayoutId id="2147484154" r:id="rId4"/>
    <p:sldLayoutId id="2147484155" r:id="rId5"/>
    <p:sldLayoutId id="2147484156" r:id="rId6"/>
    <p:sldLayoutId id="2147484157"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3359"/>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236"/>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88480008"/>
      </p:ext>
    </p:extLst>
  </p:cSld>
  <p:clrMap bg1="lt1" tx1="dk1" bg2="lt2" tx2="dk2" accent1="accent1" accent2="accent2" accent3="accent3" accent4="accent4" accent5="accent5" accent6="accent6" hlink="hlink" folHlink="folHlink"/>
  <p:sldLayoutIdLst>
    <p:sldLayoutId id="2147484171" r:id="rId1"/>
    <p:sldLayoutId id="2147484172" r:id="rId2"/>
    <p:sldLayoutId id="2147484173" r:id="rId3"/>
    <p:sldLayoutId id="2147484174" r:id="rId4"/>
    <p:sldLayoutId id="2147484175" r:id="rId5"/>
    <p:sldLayoutId id="2147484176" r:id="rId6"/>
    <p:sldLayoutId id="2147484177"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68075" y="207618"/>
            <a:ext cx="8425340" cy="857513"/>
          </a:xfrm>
          <a:prstGeom prst="rect">
            <a:avLst/>
          </a:prstGeom>
        </p:spPr>
        <p:txBody>
          <a:bodyPr vert="horz" lIns="78950" tIns="39502" rIns="78950" bIns="39502"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75" y="1201569"/>
            <a:ext cx="8425340" cy="3395519"/>
          </a:xfrm>
          <a:prstGeom prst="rect">
            <a:avLst/>
          </a:prstGeom>
        </p:spPr>
        <p:txBody>
          <a:bodyPr vert="horz" lIns="78950" tIns="39502" rIns="78950" bIns="39502"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68096" y="4768737"/>
            <a:ext cx="2184347" cy="273928"/>
          </a:xfrm>
          <a:prstGeom prst="rect">
            <a:avLst/>
          </a:prstGeom>
        </p:spPr>
        <p:txBody>
          <a:bodyPr vert="horz" lIns="78950" tIns="39502" rIns="78950" bIns="39502" rtlCol="0" anchor="ctr"/>
          <a:lstStyle>
            <a:lvl1pPr algn="l">
              <a:defRPr sz="1200">
                <a:solidFill>
                  <a:schemeClr val="tx1">
                    <a:tint val="75000"/>
                  </a:schemeClr>
                </a:solidFill>
              </a:defRPr>
            </a:lvl1p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3"/>
          </p:nvPr>
        </p:nvSpPr>
        <p:spPr>
          <a:xfrm>
            <a:off x="3198530" y="4768737"/>
            <a:ext cx="2964471" cy="273928"/>
          </a:xfrm>
          <a:prstGeom prst="rect">
            <a:avLst/>
          </a:prstGeom>
        </p:spPr>
        <p:txBody>
          <a:bodyPr vert="horz" lIns="78950" tIns="39502" rIns="78950" bIns="39502"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709088" y="4768737"/>
            <a:ext cx="2184347" cy="273928"/>
          </a:xfrm>
          <a:prstGeom prst="rect">
            <a:avLst/>
          </a:prstGeom>
        </p:spPr>
        <p:txBody>
          <a:bodyPr vert="horz" lIns="78950" tIns="39502" rIns="78950" bIns="39502" rtlCol="0" anchor="ctr"/>
          <a:lstStyle>
            <a:lvl1pPr algn="r">
              <a:defRPr sz="1200">
                <a:solidFill>
                  <a:schemeClr val="tx1">
                    <a:tint val="75000"/>
                  </a:schemeClr>
                </a:solidFill>
              </a:defRPr>
            </a:lvl1p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8944748"/>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1" r:id="rId11"/>
  </p:sldLayoutIdLst>
  <p:txStyles>
    <p:titleStyle>
      <a:lvl1pPr algn="ctr" defTabSz="789360" rtl="0" eaLnBrk="1" latinLnBrk="0" hangingPunct="1">
        <a:spcBef>
          <a:spcPct val="0"/>
        </a:spcBef>
        <a:buNone/>
        <a:defRPr sz="4400" kern="1200">
          <a:solidFill>
            <a:schemeClr val="tx1"/>
          </a:solidFill>
          <a:latin typeface="+mj-lt"/>
          <a:ea typeface="+mj-ea"/>
          <a:cs typeface="+mj-cs"/>
        </a:defRPr>
      </a:lvl1pPr>
    </p:titleStyle>
    <p:bodyStyle>
      <a:lvl1pPr marL="296008" indent="-296008" algn="l" defTabSz="78936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641376" indent="-246707" algn="l" defTabSz="78936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986750" indent="-197349" algn="l" defTabSz="789360" rtl="0" eaLnBrk="1" latinLnBrk="0" hangingPunct="1">
        <a:spcBef>
          <a:spcPct val="20000"/>
        </a:spcBef>
        <a:buFont typeface="Arial" pitchFamily="34" charset="0"/>
        <a:buChar char="•"/>
        <a:defRPr sz="2500" kern="1200">
          <a:solidFill>
            <a:schemeClr val="tx1"/>
          </a:solidFill>
          <a:latin typeface="+mn-lt"/>
          <a:ea typeface="+mn-ea"/>
          <a:cs typeface="+mn-cs"/>
        </a:defRPr>
      </a:lvl3pPr>
      <a:lvl4pPr marL="1381387"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4pPr>
      <a:lvl5pPr marL="1776063"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5pPr>
      <a:lvl6pPr marL="2170753"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2565459"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2960136"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354801"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zh-CN"/>
      </a:defPPr>
      <a:lvl1pPr marL="0" algn="l" defTabSz="789360" rtl="0" eaLnBrk="1" latinLnBrk="0" hangingPunct="1">
        <a:defRPr sz="1800" kern="1200">
          <a:solidFill>
            <a:schemeClr val="tx1"/>
          </a:solidFill>
          <a:latin typeface="+mn-lt"/>
          <a:ea typeface="+mn-ea"/>
          <a:cs typeface="+mn-cs"/>
        </a:defRPr>
      </a:lvl1pPr>
      <a:lvl2pPr marL="394679" algn="l" defTabSz="789360" rtl="0" eaLnBrk="1" latinLnBrk="0" hangingPunct="1">
        <a:defRPr sz="1800" kern="1200">
          <a:solidFill>
            <a:schemeClr val="tx1"/>
          </a:solidFill>
          <a:latin typeface="+mn-lt"/>
          <a:ea typeface="+mn-ea"/>
          <a:cs typeface="+mn-cs"/>
        </a:defRPr>
      </a:lvl2pPr>
      <a:lvl3pPr marL="789360" algn="l" defTabSz="789360" rtl="0" eaLnBrk="1" latinLnBrk="0" hangingPunct="1">
        <a:defRPr sz="1800" kern="1200">
          <a:solidFill>
            <a:schemeClr val="tx1"/>
          </a:solidFill>
          <a:latin typeface="+mn-lt"/>
          <a:ea typeface="+mn-ea"/>
          <a:cs typeface="+mn-cs"/>
        </a:defRPr>
      </a:lvl3pPr>
      <a:lvl4pPr marL="1184052" algn="l" defTabSz="789360" rtl="0" eaLnBrk="1" latinLnBrk="0" hangingPunct="1">
        <a:defRPr sz="1800" kern="1200">
          <a:solidFill>
            <a:schemeClr val="tx1"/>
          </a:solidFill>
          <a:latin typeface="+mn-lt"/>
          <a:ea typeface="+mn-ea"/>
          <a:cs typeface="+mn-cs"/>
        </a:defRPr>
      </a:lvl4pPr>
      <a:lvl5pPr marL="1578742" algn="l" defTabSz="789360" rtl="0" eaLnBrk="1" latinLnBrk="0" hangingPunct="1">
        <a:defRPr sz="1800" kern="1200">
          <a:solidFill>
            <a:schemeClr val="tx1"/>
          </a:solidFill>
          <a:latin typeface="+mn-lt"/>
          <a:ea typeface="+mn-ea"/>
          <a:cs typeface="+mn-cs"/>
        </a:defRPr>
      </a:lvl5pPr>
      <a:lvl6pPr marL="1973465" algn="l" defTabSz="789360" rtl="0" eaLnBrk="1" latinLnBrk="0" hangingPunct="1">
        <a:defRPr sz="1800" kern="1200">
          <a:solidFill>
            <a:schemeClr val="tx1"/>
          </a:solidFill>
          <a:latin typeface="+mn-lt"/>
          <a:ea typeface="+mn-ea"/>
          <a:cs typeface="+mn-cs"/>
        </a:defRPr>
      </a:lvl6pPr>
      <a:lvl7pPr marL="2368132" algn="l" defTabSz="789360" rtl="0" eaLnBrk="1" latinLnBrk="0" hangingPunct="1">
        <a:defRPr sz="1800" kern="1200">
          <a:solidFill>
            <a:schemeClr val="tx1"/>
          </a:solidFill>
          <a:latin typeface="+mn-lt"/>
          <a:ea typeface="+mn-ea"/>
          <a:cs typeface="+mn-cs"/>
        </a:defRPr>
      </a:lvl7pPr>
      <a:lvl8pPr marL="2762775" algn="l" defTabSz="789360" rtl="0" eaLnBrk="1" latinLnBrk="0" hangingPunct="1">
        <a:defRPr sz="1800" kern="1200">
          <a:solidFill>
            <a:schemeClr val="tx1"/>
          </a:solidFill>
          <a:latin typeface="+mn-lt"/>
          <a:ea typeface="+mn-ea"/>
          <a:cs typeface="+mn-cs"/>
        </a:defRPr>
      </a:lvl8pPr>
      <a:lvl9pPr marL="3157475" algn="l" defTabSz="789360" rtl="0" eaLnBrk="1" latinLnBrk="0" hangingPunct="1">
        <a:defRPr sz="1800" kern="1200">
          <a:solidFill>
            <a:schemeClr val="tx1"/>
          </a:solidFill>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525"/>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93939134"/>
      </p:ext>
    </p:extLst>
  </p:cSld>
  <p:clrMap bg1="lt1" tx1="dk1" bg2="lt2" tx2="dk2" accent1="accent1" accent2="accent2" accent3="accent3" accent4="accent4" accent5="accent5" accent6="accent6" hlink="hlink" folHlink="folHlink"/>
  <p:sldLayoutIdLst>
    <p:sldLayoutId id="2147484203" r:id="rId1"/>
    <p:sldLayoutId id="2147484204" r:id="rId2"/>
    <p:sldLayoutId id="2147484205" r:id="rId3"/>
    <p:sldLayoutId id="2147484206" r:id="rId4"/>
    <p:sldLayoutId id="2147484207" r:id="rId5"/>
    <p:sldLayoutId id="2147484208" r:id="rId6"/>
    <p:sldLayoutId id="2147484209" r:id="rId7"/>
  </p:sldLayoutIdLst>
  <p:transition>
    <p:fade/>
  </p:transition>
  <p:hf sldNum="0" hdr="0" dt="0"/>
  <p:txStyles>
    <p:titleStyle>
      <a:lvl1pPr algn="l" defTabSz="5920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4080" indent="-224080" algn="l" defTabSz="5920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8071" indent="-184007" algn="l" defTabSz="592066" rtl="0" eaLnBrk="1" latinLnBrk="0" hangingPunct="1">
        <a:lnSpc>
          <a:spcPct val="90000"/>
        </a:lnSpc>
        <a:spcBef>
          <a:spcPct val="20000"/>
        </a:spcBef>
        <a:buSzPct val="90000"/>
        <a:buFont typeface="Arial" pitchFamily="34" charset="0"/>
        <a:buChar char="•"/>
        <a:tabLst>
          <a:tab pos="408071"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2093" indent="-184007" algn="l" defTabSz="5920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60087" indent="-144936" algn="l" defTabSz="592066" rtl="0" eaLnBrk="1" latinLnBrk="0" hangingPunct="1">
        <a:lnSpc>
          <a:spcPct val="90000"/>
        </a:lnSpc>
        <a:spcBef>
          <a:spcPct val="20000"/>
        </a:spcBef>
        <a:buSzPct val="90000"/>
        <a:buFont typeface="Arial" pitchFamily="34" charset="0"/>
        <a:buChar char="•"/>
        <a:tabLst>
          <a:tab pos="5920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9119" indent="-149045" algn="l" defTabSz="5920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8154"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4185"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20199"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6242"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2066" rtl="0" eaLnBrk="1" latinLnBrk="0" hangingPunct="1">
        <a:defRPr sz="1400" kern="1200">
          <a:solidFill>
            <a:schemeClr val="tx1"/>
          </a:solidFill>
          <a:latin typeface="+mn-lt"/>
          <a:ea typeface="+mn-ea"/>
          <a:cs typeface="+mn-cs"/>
        </a:defRPr>
      </a:lvl1pPr>
      <a:lvl2pPr marL="296034" algn="l" defTabSz="592066" rtl="0" eaLnBrk="1" latinLnBrk="0" hangingPunct="1">
        <a:defRPr sz="1400" kern="1200">
          <a:solidFill>
            <a:schemeClr val="tx1"/>
          </a:solidFill>
          <a:latin typeface="+mn-lt"/>
          <a:ea typeface="+mn-ea"/>
          <a:cs typeface="+mn-cs"/>
        </a:defRPr>
      </a:lvl2pPr>
      <a:lvl3pPr marL="592066" algn="l" defTabSz="592066" rtl="0" eaLnBrk="1" latinLnBrk="0" hangingPunct="1">
        <a:defRPr sz="1400" kern="1200">
          <a:solidFill>
            <a:schemeClr val="tx1"/>
          </a:solidFill>
          <a:latin typeface="+mn-lt"/>
          <a:ea typeface="+mn-ea"/>
          <a:cs typeface="+mn-cs"/>
        </a:defRPr>
      </a:lvl3pPr>
      <a:lvl4pPr marL="888082" algn="l" defTabSz="592066" rtl="0" eaLnBrk="1" latinLnBrk="0" hangingPunct="1">
        <a:defRPr sz="1400" kern="1200">
          <a:solidFill>
            <a:schemeClr val="tx1"/>
          </a:solidFill>
          <a:latin typeface="+mn-lt"/>
          <a:ea typeface="+mn-ea"/>
          <a:cs typeface="+mn-cs"/>
        </a:defRPr>
      </a:lvl4pPr>
      <a:lvl5pPr marL="1184118" algn="l" defTabSz="592066" rtl="0" eaLnBrk="1" latinLnBrk="0" hangingPunct="1">
        <a:defRPr sz="1400" kern="1200">
          <a:solidFill>
            <a:schemeClr val="tx1"/>
          </a:solidFill>
          <a:latin typeface="+mn-lt"/>
          <a:ea typeface="+mn-ea"/>
          <a:cs typeface="+mn-cs"/>
        </a:defRPr>
      </a:lvl5pPr>
      <a:lvl6pPr marL="1480169" algn="l" defTabSz="592066" rtl="0" eaLnBrk="1" latinLnBrk="0" hangingPunct="1">
        <a:defRPr sz="1400" kern="1200">
          <a:solidFill>
            <a:schemeClr val="tx1"/>
          </a:solidFill>
          <a:latin typeface="+mn-lt"/>
          <a:ea typeface="+mn-ea"/>
          <a:cs typeface="+mn-cs"/>
        </a:defRPr>
      </a:lvl6pPr>
      <a:lvl7pPr marL="1776174" algn="l" defTabSz="592066" rtl="0" eaLnBrk="1" latinLnBrk="0" hangingPunct="1">
        <a:defRPr sz="1400" kern="1200">
          <a:solidFill>
            <a:schemeClr val="tx1"/>
          </a:solidFill>
          <a:latin typeface="+mn-lt"/>
          <a:ea typeface="+mn-ea"/>
          <a:cs typeface="+mn-cs"/>
        </a:defRPr>
      </a:lvl7pPr>
      <a:lvl8pPr marL="2072199" algn="l" defTabSz="592066" rtl="0" eaLnBrk="1" latinLnBrk="0" hangingPunct="1">
        <a:defRPr sz="1400" kern="1200">
          <a:solidFill>
            <a:schemeClr val="tx1"/>
          </a:solidFill>
          <a:latin typeface="+mn-lt"/>
          <a:ea typeface="+mn-ea"/>
          <a:cs typeface="+mn-cs"/>
        </a:defRPr>
      </a:lvl8pPr>
      <a:lvl9pPr marL="2368198" algn="l" defTabSz="592066" rtl="0" eaLnBrk="1" latinLnBrk="0" hangingPunct="1">
        <a:defRPr sz="1400" kern="1200">
          <a:solidFill>
            <a:schemeClr val="tx1"/>
          </a:solidFill>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36336605"/>
      </p:ext>
    </p:extLst>
  </p:cSld>
  <p:clrMap bg1="lt1" tx1="dk1" bg2="lt2" tx2="dk2" accent1="accent1" accent2="accent2" accent3="accent3" accent4="accent4" accent5="accent5" accent6="accent6" hlink="hlink" folHlink="folHlink"/>
  <p:sldLayoutIdLst>
    <p:sldLayoutId id="2147484211" r:id="rId1"/>
    <p:sldLayoutId id="2147484212" r:id="rId2"/>
    <p:sldLayoutId id="2147484213" r:id="rId3"/>
    <p:sldLayoutId id="2147484214" r:id="rId4"/>
    <p:sldLayoutId id="2147484215" r:id="rId5"/>
    <p:sldLayoutId id="2147484216" r:id="rId6"/>
    <p:sldLayoutId id="2147484217" r:id="rId7"/>
  </p:sldLayoutIdLst>
  <p:transition>
    <p:fade/>
  </p:transition>
  <p:hf sldNum="0" hdr="0" dt="0"/>
  <p:txStyles>
    <p:titleStyle>
      <a:lvl1pPr algn="l" defTabSz="586584"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2039" indent="-222039" algn="l" defTabSz="586584"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4267" indent="-182282" algn="l" defTabSz="586584" rtl="0" eaLnBrk="1" latinLnBrk="0" hangingPunct="1">
        <a:lnSpc>
          <a:spcPct val="90000"/>
        </a:lnSpc>
        <a:spcBef>
          <a:spcPct val="20000"/>
        </a:spcBef>
        <a:buSzPct val="90000"/>
        <a:buFont typeface="Arial" pitchFamily="34" charset="0"/>
        <a:buChar char="•"/>
        <a:tabLst>
          <a:tab pos="404267"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86598" indent="-182282" algn="l" defTabSz="586584"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1205" indent="-143592" algn="l" defTabSz="586584" rtl="0" eaLnBrk="1" latinLnBrk="0" hangingPunct="1">
        <a:lnSpc>
          <a:spcPct val="90000"/>
        </a:lnSpc>
        <a:spcBef>
          <a:spcPct val="20000"/>
        </a:spcBef>
        <a:buSzPct val="90000"/>
        <a:buFont typeface="Arial" pitchFamily="34" charset="0"/>
        <a:buChar char="•"/>
        <a:tabLst>
          <a:tab pos="586598"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098875" indent="-147650" algn="l" defTabSz="586584"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13087"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06358"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199623"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492935"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86584" rtl="0" eaLnBrk="1" latinLnBrk="0" hangingPunct="1">
        <a:defRPr sz="1400" kern="1200">
          <a:solidFill>
            <a:schemeClr val="tx1"/>
          </a:solidFill>
          <a:latin typeface="+mn-lt"/>
          <a:ea typeface="+mn-ea"/>
          <a:cs typeface="+mn-cs"/>
        </a:defRPr>
      </a:lvl1pPr>
      <a:lvl2pPr marL="293272" algn="l" defTabSz="586584" rtl="0" eaLnBrk="1" latinLnBrk="0" hangingPunct="1">
        <a:defRPr sz="1400" kern="1200">
          <a:solidFill>
            <a:schemeClr val="tx1"/>
          </a:solidFill>
          <a:latin typeface="+mn-lt"/>
          <a:ea typeface="+mn-ea"/>
          <a:cs typeface="+mn-cs"/>
        </a:defRPr>
      </a:lvl2pPr>
      <a:lvl3pPr marL="586584" algn="l" defTabSz="586584" rtl="0" eaLnBrk="1" latinLnBrk="0" hangingPunct="1">
        <a:defRPr sz="1400" kern="1200">
          <a:solidFill>
            <a:schemeClr val="tx1"/>
          </a:solidFill>
          <a:latin typeface="+mn-lt"/>
          <a:ea typeface="+mn-ea"/>
          <a:cs typeface="+mn-cs"/>
        </a:defRPr>
      </a:lvl3pPr>
      <a:lvl4pPr marL="879861" algn="l" defTabSz="586584" rtl="0" eaLnBrk="1" latinLnBrk="0" hangingPunct="1">
        <a:defRPr sz="1400" kern="1200">
          <a:solidFill>
            <a:schemeClr val="tx1"/>
          </a:solidFill>
          <a:latin typeface="+mn-lt"/>
          <a:ea typeface="+mn-ea"/>
          <a:cs typeface="+mn-cs"/>
        </a:defRPr>
      </a:lvl4pPr>
      <a:lvl5pPr marL="1173144" algn="l" defTabSz="586584" rtl="0" eaLnBrk="1" latinLnBrk="0" hangingPunct="1">
        <a:defRPr sz="1400" kern="1200">
          <a:solidFill>
            <a:schemeClr val="tx1"/>
          </a:solidFill>
          <a:latin typeface="+mn-lt"/>
          <a:ea typeface="+mn-ea"/>
          <a:cs typeface="+mn-cs"/>
        </a:defRPr>
      </a:lvl5pPr>
      <a:lvl6pPr marL="1466433" algn="l" defTabSz="586584" rtl="0" eaLnBrk="1" latinLnBrk="0" hangingPunct="1">
        <a:defRPr sz="1400" kern="1200">
          <a:solidFill>
            <a:schemeClr val="tx1"/>
          </a:solidFill>
          <a:latin typeface="+mn-lt"/>
          <a:ea typeface="+mn-ea"/>
          <a:cs typeface="+mn-cs"/>
        </a:defRPr>
      </a:lvl6pPr>
      <a:lvl7pPr marL="1759708" algn="l" defTabSz="586584" rtl="0" eaLnBrk="1" latinLnBrk="0" hangingPunct="1">
        <a:defRPr sz="1400" kern="1200">
          <a:solidFill>
            <a:schemeClr val="tx1"/>
          </a:solidFill>
          <a:latin typeface="+mn-lt"/>
          <a:ea typeface="+mn-ea"/>
          <a:cs typeface="+mn-cs"/>
        </a:defRPr>
      </a:lvl7pPr>
      <a:lvl8pPr marL="2053008" algn="l" defTabSz="586584" rtl="0" eaLnBrk="1" latinLnBrk="0" hangingPunct="1">
        <a:defRPr sz="1400" kern="1200">
          <a:solidFill>
            <a:schemeClr val="tx1"/>
          </a:solidFill>
          <a:latin typeface="+mn-lt"/>
          <a:ea typeface="+mn-ea"/>
          <a:cs typeface="+mn-cs"/>
        </a:defRPr>
      </a:lvl8pPr>
      <a:lvl9pPr marL="2346263" algn="l" defTabSz="586584" rtl="0" eaLnBrk="1" latinLnBrk="0" hangingPunct="1">
        <a:defRPr sz="1400" kern="1200">
          <a:solidFill>
            <a:schemeClr val="tx1"/>
          </a:solidFill>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47595495"/>
      </p:ext>
    </p:extLst>
  </p:cSld>
  <p:clrMap bg1="lt1" tx1="dk1" bg2="lt2" tx2="dk2" accent1="accent1" accent2="accent2" accent3="accent3" accent4="accent4" accent5="accent5" accent6="accent6" hlink="hlink" folHlink="folHlink"/>
  <p:sldLayoutIdLst>
    <p:sldLayoutId id="2147484219" r:id="rId1"/>
    <p:sldLayoutId id="2147484220" r:id="rId2"/>
    <p:sldLayoutId id="2147484221" r:id="rId3"/>
    <p:sldLayoutId id="2147484222" r:id="rId4"/>
    <p:sldLayoutId id="2147484223" r:id="rId5"/>
    <p:sldLayoutId id="2147484224" r:id="rId6"/>
    <p:sldLayoutId id="2147484225" r:id="rId7"/>
  </p:sldLayoutIdLst>
  <p:transition>
    <p:fade/>
  </p:transition>
  <p:hf sldNum="0" hdr="0" dt="0"/>
  <p:txStyles>
    <p:titleStyle>
      <a:lvl1pPr algn="l" defTabSz="586584"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2039" indent="-222039" algn="l" defTabSz="586584"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4267" indent="-182282" algn="l" defTabSz="586584" rtl="0" eaLnBrk="1" latinLnBrk="0" hangingPunct="1">
        <a:lnSpc>
          <a:spcPct val="90000"/>
        </a:lnSpc>
        <a:spcBef>
          <a:spcPct val="20000"/>
        </a:spcBef>
        <a:buSzPct val="90000"/>
        <a:buFont typeface="Arial" pitchFamily="34" charset="0"/>
        <a:buChar char="•"/>
        <a:tabLst>
          <a:tab pos="404267"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86598" indent="-182282" algn="l" defTabSz="586584"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1205" indent="-143592" algn="l" defTabSz="586584" rtl="0" eaLnBrk="1" latinLnBrk="0" hangingPunct="1">
        <a:lnSpc>
          <a:spcPct val="90000"/>
        </a:lnSpc>
        <a:spcBef>
          <a:spcPct val="20000"/>
        </a:spcBef>
        <a:buSzPct val="90000"/>
        <a:buFont typeface="Arial" pitchFamily="34" charset="0"/>
        <a:buChar char="•"/>
        <a:tabLst>
          <a:tab pos="586598"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098875" indent="-147650" algn="l" defTabSz="586584"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13087"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06358"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199623"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492935"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86584" rtl="0" eaLnBrk="1" latinLnBrk="0" hangingPunct="1">
        <a:defRPr sz="1400" kern="1200">
          <a:solidFill>
            <a:schemeClr val="tx1"/>
          </a:solidFill>
          <a:latin typeface="+mn-lt"/>
          <a:ea typeface="+mn-ea"/>
          <a:cs typeface="+mn-cs"/>
        </a:defRPr>
      </a:lvl1pPr>
      <a:lvl2pPr marL="293272" algn="l" defTabSz="586584" rtl="0" eaLnBrk="1" latinLnBrk="0" hangingPunct="1">
        <a:defRPr sz="1400" kern="1200">
          <a:solidFill>
            <a:schemeClr val="tx1"/>
          </a:solidFill>
          <a:latin typeface="+mn-lt"/>
          <a:ea typeface="+mn-ea"/>
          <a:cs typeface="+mn-cs"/>
        </a:defRPr>
      </a:lvl2pPr>
      <a:lvl3pPr marL="586584" algn="l" defTabSz="586584" rtl="0" eaLnBrk="1" latinLnBrk="0" hangingPunct="1">
        <a:defRPr sz="1400" kern="1200">
          <a:solidFill>
            <a:schemeClr val="tx1"/>
          </a:solidFill>
          <a:latin typeface="+mn-lt"/>
          <a:ea typeface="+mn-ea"/>
          <a:cs typeface="+mn-cs"/>
        </a:defRPr>
      </a:lvl3pPr>
      <a:lvl4pPr marL="879861" algn="l" defTabSz="586584" rtl="0" eaLnBrk="1" latinLnBrk="0" hangingPunct="1">
        <a:defRPr sz="1400" kern="1200">
          <a:solidFill>
            <a:schemeClr val="tx1"/>
          </a:solidFill>
          <a:latin typeface="+mn-lt"/>
          <a:ea typeface="+mn-ea"/>
          <a:cs typeface="+mn-cs"/>
        </a:defRPr>
      </a:lvl4pPr>
      <a:lvl5pPr marL="1173144" algn="l" defTabSz="586584" rtl="0" eaLnBrk="1" latinLnBrk="0" hangingPunct="1">
        <a:defRPr sz="1400" kern="1200">
          <a:solidFill>
            <a:schemeClr val="tx1"/>
          </a:solidFill>
          <a:latin typeface="+mn-lt"/>
          <a:ea typeface="+mn-ea"/>
          <a:cs typeface="+mn-cs"/>
        </a:defRPr>
      </a:lvl5pPr>
      <a:lvl6pPr marL="1466433" algn="l" defTabSz="586584" rtl="0" eaLnBrk="1" latinLnBrk="0" hangingPunct="1">
        <a:defRPr sz="1400" kern="1200">
          <a:solidFill>
            <a:schemeClr val="tx1"/>
          </a:solidFill>
          <a:latin typeface="+mn-lt"/>
          <a:ea typeface="+mn-ea"/>
          <a:cs typeface="+mn-cs"/>
        </a:defRPr>
      </a:lvl6pPr>
      <a:lvl7pPr marL="1759708" algn="l" defTabSz="586584" rtl="0" eaLnBrk="1" latinLnBrk="0" hangingPunct="1">
        <a:defRPr sz="1400" kern="1200">
          <a:solidFill>
            <a:schemeClr val="tx1"/>
          </a:solidFill>
          <a:latin typeface="+mn-lt"/>
          <a:ea typeface="+mn-ea"/>
          <a:cs typeface="+mn-cs"/>
        </a:defRPr>
      </a:lvl7pPr>
      <a:lvl8pPr marL="2053008" algn="l" defTabSz="586584" rtl="0" eaLnBrk="1" latinLnBrk="0" hangingPunct="1">
        <a:defRPr sz="1400" kern="1200">
          <a:solidFill>
            <a:schemeClr val="tx1"/>
          </a:solidFill>
          <a:latin typeface="+mn-lt"/>
          <a:ea typeface="+mn-ea"/>
          <a:cs typeface="+mn-cs"/>
        </a:defRPr>
      </a:lvl8pPr>
      <a:lvl9pPr marL="2346263" algn="l" defTabSz="586584" rtl="0" eaLnBrk="1" latinLnBrk="0" hangingPunct="1">
        <a:defRPr sz="1400" kern="1200">
          <a:solidFill>
            <a:schemeClr val="tx1"/>
          </a:solidFill>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3037"/>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217"/>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2085994"/>
      </p:ext>
    </p:extLst>
  </p:cSld>
  <p:clrMap bg1="lt1" tx1="dk1" bg2="lt2" tx2="dk2" accent1="accent1" accent2="accent2" accent3="accent3" accent4="accent4" accent5="accent5" accent6="accent6" hlink="hlink" folHlink="folHlink"/>
  <p:sldLayoutIdLst>
    <p:sldLayoutId id="2147484227" r:id="rId1"/>
    <p:sldLayoutId id="2147484228" r:id="rId2"/>
    <p:sldLayoutId id="2147484229" r:id="rId3"/>
    <p:sldLayoutId id="2147484230" r:id="rId4"/>
    <p:sldLayoutId id="2147484231" r:id="rId5"/>
    <p:sldLayoutId id="2147484232" r:id="rId6"/>
    <p:sldLayoutId id="2147484233" r:id="rId7"/>
  </p:sldLayoutIdLst>
  <p:transition>
    <p:fade/>
  </p:transition>
  <p:hf sldNum="0" hdr="0" dt="0"/>
  <p:txStyles>
    <p:titleStyle>
      <a:lvl1pPr algn="l" defTabSz="586584"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2039" indent="-222039" algn="l" defTabSz="586584"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4267" indent="-182282" algn="l" defTabSz="586584" rtl="0" eaLnBrk="1" latinLnBrk="0" hangingPunct="1">
        <a:lnSpc>
          <a:spcPct val="90000"/>
        </a:lnSpc>
        <a:spcBef>
          <a:spcPct val="20000"/>
        </a:spcBef>
        <a:buSzPct val="90000"/>
        <a:buFont typeface="Arial" pitchFamily="34" charset="0"/>
        <a:buChar char="•"/>
        <a:tabLst>
          <a:tab pos="404267"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86598" indent="-182282" algn="l" defTabSz="586584"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1205" indent="-143592" algn="l" defTabSz="586584" rtl="0" eaLnBrk="1" latinLnBrk="0" hangingPunct="1">
        <a:lnSpc>
          <a:spcPct val="90000"/>
        </a:lnSpc>
        <a:spcBef>
          <a:spcPct val="20000"/>
        </a:spcBef>
        <a:buSzPct val="90000"/>
        <a:buFont typeface="Arial" pitchFamily="34" charset="0"/>
        <a:buChar char="•"/>
        <a:tabLst>
          <a:tab pos="586598"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098875" indent="-147650" algn="l" defTabSz="586584"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13087"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06358"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199623"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492935"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86584" rtl="0" eaLnBrk="1" latinLnBrk="0" hangingPunct="1">
        <a:defRPr sz="1400" kern="1200">
          <a:solidFill>
            <a:schemeClr val="tx1"/>
          </a:solidFill>
          <a:latin typeface="+mn-lt"/>
          <a:ea typeface="+mn-ea"/>
          <a:cs typeface="+mn-cs"/>
        </a:defRPr>
      </a:lvl1pPr>
      <a:lvl2pPr marL="293272" algn="l" defTabSz="586584" rtl="0" eaLnBrk="1" latinLnBrk="0" hangingPunct="1">
        <a:defRPr sz="1400" kern="1200">
          <a:solidFill>
            <a:schemeClr val="tx1"/>
          </a:solidFill>
          <a:latin typeface="+mn-lt"/>
          <a:ea typeface="+mn-ea"/>
          <a:cs typeface="+mn-cs"/>
        </a:defRPr>
      </a:lvl2pPr>
      <a:lvl3pPr marL="586584" algn="l" defTabSz="586584" rtl="0" eaLnBrk="1" latinLnBrk="0" hangingPunct="1">
        <a:defRPr sz="1400" kern="1200">
          <a:solidFill>
            <a:schemeClr val="tx1"/>
          </a:solidFill>
          <a:latin typeface="+mn-lt"/>
          <a:ea typeface="+mn-ea"/>
          <a:cs typeface="+mn-cs"/>
        </a:defRPr>
      </a:lvl3pPr>
      <a:lvl4pPr marL="879861" algn="l" defTabSz="586584" rtl="0" eaLnBrk="1" latinLnBrk="0" hangingPunct="1">
        <a:defRPr sz="1400" kern="1200">
          <a:solidFill>
            <a:schemeClr val="tx1"/>
          </a:solidFill>
          <a:latin typeface="+mn-lt"/>
          <a:ea typeface="+mn-ea"/>
          <a:cs typeface="+mn-cs"/>
        </a:defRPr>
      </a:lvl4pPr>
      <a:lvl5pPr marL="1173144" algn="l" defTabSz="586584" rtl="0" eaLnBrk="1" latinLnBrk="0" hangingPunct="1">
        <a:defRPr sz="1400" kern="1200">
          <a:solidFill>
            <a:schemeClr val="tx1"/>
          </a:solidFill>
          <a:latin typeface="+mn-lt"/>
          <a:ea typeface="+mn-ea"/>
          <a:cs typeface="+mn-cs"/>
        </a:defRPr>
      </a:lvl5pPr>
      <a:lvl6pPr marL="1466433" algn="l" defTabSz="586584" rtl="0" eaLnBrk="1" latinLnBrk="0" hangingPunct="1">
        <a:defRPr sz="1400" kern="1200">
          <a:solidFill>
            <a:schemeClr val="tx1"/>
          </a:solidFill>
          <a:latin typeface="+mn-lt"/>
          <a:ea typeface="+mn-ea"/>
          <a:cs typeface="+mn-cs"/>
        </a:defRPr>
      </a:lvl6pPr>
      <a:lvl7pPr marL="1759708" algn="l" defTabSz="586584" rtl="0" eaLnBrk="1" latinLnBrk="0" hangingPunct="1">
        <a:defRPr sz="1400" kern="1200">
          <a:solidFill>
            <a:schemeClr val="tx1"/>
          </a:solidFill>
          <a:latin typeface="+mn-lt"/>
          <a:ea typeface="+mn-ea"/>
          <a:cs typeface="+mn-cs"/>
        </a:defRPr>
      </a:lvl7pPr>
      <a:lvl8pPr marL="2053008" algn="l" defTabSz="586584" rtl="0" eaLnBrk="1" latinLnBrk="0" hangingPunct="1">
        <a:defRPr sz="1400" kern="1200">
          <a:solidFill>
            <a:schemeClr val="tx1"/>
          </a:solidFill>
          <a:latin typeface="+mn-lt"/>
          <a:ea typeface="+mn-ea"/>
          <a:cs typeface="+mn-cs"/>
        </a:defRPr>
      </a:lvl8pPr>
      <a:lvl9pPr marL="2346263" algn="l" defTabSz="586584" rtl="0" eaLnBrk="1" latinLnBrk="0" hangingPunct="1">
        <a:defRPr sz="1400" kern="1200">
          <a:solidFill>
            <a:schemeClr val="tx1"/>
          </a:solidFill>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13391607"/>
      </p:ext>
    </p:extLst>
  </p:cSld>
  <p:clrMap bg1="lt1" tx1="dk1" bg2="lt2" tx2="dk2" accent1="accent1" accent2="accent2" accent3="accent3" accent4="accent4" accent5="accent5" accent6="accent6" hlink="hlink" folHlink="folHlink"/>
  <p:sldLayoutIdLst>
    <p:sldLayoutId id="2147484235" r:id="rId1"/>
    <p:sldLayoutId id="2147484236" r:id="rId2"/>
    <p:sldLayoutId id="2147484237" r:id="rId3"/>
    <p:sldLayoutId id="2147484238" r:id="rId4"/>
    <p:sldLayoutId id="2147484239" r:id="rId5"/>
    <p:sldLayoutId id="2147484240" r:id="rId6"/>
    <p:sldLayoutId id="2147484241" r:id="rId7"/>
  </p:sldLayoutIdLst>
  <p:transition>
    <p:fade/>
  </p:transition>
  <p:hf sldNum="0" hdr="0" dt="0"/>
  <p:txStyles>
    <p:titleStyle>
      <a:lvl1pPr algn="l" defTabSz="586584"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2039" indent="-222039" algn="l" defTabSz="586584"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4267" indent="-182282" algn="l" defTabSz="586584" rtl="0" eaLnBrk="1" latinLnBrk="0" hangingPunct="1">
        <a:lnSpc>
          <a:spcPct val="90000"/>
        </a:lnSpc>
        <a:spcBef>
          <a:spcPct val="20000"/>
        </a:spcBef>
        <a:buSzPct val="90000"/>
        <a:buFont typeface="Arial" pitchFamily="34" charset="0"/>
        <a:buChar char="•"/>
        <a:tabLst>
          <a:tab pos="404267"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86598" indent="-182282" algn="l" defTabSz="586584"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1205" indent="-143592" algn="l" defTabSz="586584" rtl="0" eaLnBrk="1" latinLnBrk="0" hangingPunct="1">
        <a:lnSpc>
          <a:spcPct val="90000"/>
        </a:lnSpc>
        <a:spcBef>
          <a:spcPct val="20000"/>
        </a:spcBef>
        <a:buSzPct val="90000"/>
        <a:buFont typeface="Arial" pitchFamily="34" charset="0"/>
        <a:buChar char="•"/>
        <a:tabLst>
          <a:tab pos="586598"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098875" indent="-147650" algn="l" defTabSz="586584"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13087"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06358"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199623"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492935"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86584" rtl="0" eaLnBrk="1" latinLnBrk="0" hangingPunct="1">
        <a:defRPr sz="1400" kern="1200">
          <a:solidFill>
            <a:schemeClr val="tx1"/>
          </a:solidFill>
          <a:latin typeface="+mn-lt"/>
          <a:ea typeface="+mn-ea"/>
          <a:cs typeface="+mn-cs"/>
        </a:defRPr>
      </a:lvl1pPr>
      <a:lvl2pPr marL="293272" algn="l" defTabSz="586584" rtl="0" eaLnBrk="1" latinLnBrk="0" hangingPunct="1">
        <a:defRPr sz="1400" kern="1200">
          <a:solidFill>
            <a:schemeClr val="tx1"/>
          </a:solidFill>
          <a:latin typeface="+mn-lt"/>
          <a:ea typeface="+mn-ea"/>
          <a:cs typeface="+mn-cs"/>
        </a:defRPr>
      </a:lvl2pPr>
      <a:lvl3pPr marL="586584" algn="l" defTabSz="586584" rtl="0" eaLnBrk="1" latinLnBrk="0" hangingPunct="1">
        <a:defRPr sz="1400" kern="1200">
          <a:solidFill>
            <a:schemeClr val="tx1"/>
          </a:solidFill>
          <a:latin typeface="+mn-lt"/>
          <a:ea typeface="+mn-ea"/>
          <a:cs typeface="+mn-cs"/>
        </a:defRPr>
      </a:lvl3pPr>
      <a:lvl4pPr marL="879861" algn="l" defTabSz="586584" rtl="0" eaLnBrk="1" latinLnBrk="0" hangingPunct="1">
        <a:defRPr sz="1400" kern="1200">
          <a:solidFill>
            <a:schemeClr val="tx1"/>
          </a:solidFill>
          <a:latin typeface="+mn-lt"/>
          <a:ea typeface="+mn-ea"/>
          <a:cs typeface="+mn-cs"/>
        </a:defRPr>
      </a:lvl4pPr>
      <a:lvl5pPr marL="1173144" algn="l" defTabSz="586584" rtl="0" eaLnBrk="1" latinLnBrk="0" hangingPunct="1">
        <a:defRPr sz="1400" kern="1200">
          <a:solidFill>
            <a:schemeClr val="tx1"/>
          </a:solidFill>
          <a:latin typeface="+mn-lt"/>
          <a:ea typeface="+mn-ea"/>
          <a:cs typeface="+mn-cs"/>
        </a:defRPr>
      </a:lvl5pPr>
      <a:lvl6pPr marL="1466433" algn="l" defTabSz="586584" rtl="0" eaLnBrk="1" latinLnBrk="0" hangingPunct="1">
        <a:defRPr sz="1400" kern="1200">
          <a:solidFill>
            <a:schemeClr val="tx1"/>
          </a:solidFill>
          <a:latin typeface="+mn-lt"/>
          <a:ea typeface="+mn-ea"/>
          <a:cs typeface="+mn-cs"/>
        </a:defRPr>
      </a:lvl6pPr>
      <a:lvl7pPr marL="1759708" algn="l" defTabSz="586584" rtl="0" eaLnBrk="1" latinLnBrk="0" hangingPunct="1">
        <a:defRPr sz="1400" kern="1200">
          <a:solidFill>
            <a:schemeClr val="tx1"/>
          </a:solidFill>
          <a:latin typeface="+mn-lt"/>
          <a:ea typeface="+mn-ea"/>
          <a:cs typeface="+mn-cs"/>
        </a:defRPr>
      </a:lvl7pPr>
      <a:lvl8pPr marL="2053008" algn="l" defTabSz="586584" rtl="0" eaLnBrk="1" latinLnBrk="0" hangingPunct="1">
        <a:defRPr sz="1400" kern="1200">
          <a:solidFill>
            <a:schemeClr val="tx1"/>
          </a:solidFill>
          <a:latin typeface="+mn-lt"/>
          <a:ea typeface="+mn-ea"/>
          <a:cs typeface="+mn-cs"/>
        </a:defRPr>
      </a:lvl8pPr>
      <a:lvl9pPr marL="2346263" algn="l" defTabSz="586584" rtl="0" eaLnBrk="1" latinLnBrk="0" hangingPunct="1">
        <a:defRPr sz="1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4536276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Lst>
  <p:transition>
    <p:fade/>
  </p:transition>
  <p:hf sldNum="0" hdr="0" dt="0"/>
  <p:txStyles>
    <p:titleStyle>
      <a:lvl1pPr algn="l" defTabSz="5920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4080" indent="-224080" algn="l" defTabSz="5920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8071" indent="-184007" algn="l" defTabSz="592066" rtl="0" eaLnBrk="1" latinLnBrk="0" hangingPunct="1">
        <a:lnSpc>
          <a:spcPct val="90000"/>
        </a:lnSpc>
        <a:spcBef>
          <a:spcPct val="20000"/>
        </a:spcBef>
        <a:buSzPct val="90000"/>
        <a:buFont typeface="Arial" pitchFamily="34" charset="0"/>
        <a:buChar char="•"/>
        <a:tabLst>
          <a:tab pos="408071"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2093" indent="-184007" algn="l" defTabSz="5920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60087" indent="-144936" algn="l" defTabSz="592066" rtl="0" eaLnBrk="1" latinLnBrk="0" hangingPunct="1">
        <a:lnSpc>
          <a:spcPct val="90000"/>
        </a:lnSpc>
        <a:spcBef>
          <a:spcPct val="20000"/>
        </a:spcBef>
        <a:buSzPct val="90000"/>
        <a:buFont typeface="Arial" pitchFamily="34" charset="0"/>
        <a:buChar char="•"/>
        <a:tabLst>
          <a:tab pos="5920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9119" indent="-149045" algn="l" defTabSz="5920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8154"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4185"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20199"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6242"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2066" rtl="0" eaLnBrk="1" latinLnBrk="0" hangingPunct="1">
        <a:defRPr sz="1400" kern="1200">
          <a:solidFill>
            <a:schemeClr val="tx1"/>
          </a:solidFill>
          <a:latin typeface="+mn-lt"/>
          <a:ea typeface="+mn-ea"/>
          <a:cs typeface="+mn-cs"/>
        </a:defRPr>
      </a:lvl1pPr>
      <a:lvl2pPr marL="296034" algn="l" defTabSz="592066" rtl="0" eaLnBrk="1" latinLnBrk="0" hangingPunct="1">
        <a:defRPr sz="1400" kern="1200">
          <a:solidFill>
            <a:schemeClr val="tx1"/>
          </a:solidFill>
          <a:latin typeface="+mn-lt"/>
          <a:ea typeface="+mn-ea"/>
          <a:cs typeface="+mn-cs"/>
        </a:defRPr>
      </a:lvl2pPr>
      <a:lvl3pPr marL="592066" algn="l" defTabSz="592066" rtl="0" eaLnBrk="1" latinLnBrk="0" hangingPunct="1">
        <a:defRPr sz="1400" kern="1200">
          <a:solidFill>
            <a:schemeClr val="tx1"/>
          </a:solidFill>
          <a:latin typeface="+mn-lt"/>
          <a:ea typeface="+mn-ea"/>
          <a:cs typeface="+mn-cs"/>
        </a:defRPr>
      </a:lvl3pPr>
      <a:lvl4pPr marL="888082" algn="l" defTabSz="592066" rtl="0" eaLnBrk="1" latinLnBrk="0" hangingPunct="1">
        <a:defRPr sz="1400" kern="1200">
          <a:solidFill>
            <a:schemeClr val="tx1"/>
          </a:solidFill>
          <a:latin typeface="+mn-lt"/>
          <a:ea typeface="+mn-ea"/>
          <a:cs typeface="+mn-cs"/>
        </a:defRPr>
      </a:lvl4pPr>
      <a:lvl5pPr marL="1184118" algn="l" defTabSz="592066" rtl="0" eaLnBrk="1" latinLnBrk="0" hangingPunct="1">
        <a:defRPr sz="1400" kern="1200">
          <a:solidFill>
            <a:schemeClr val="tx1"/>
          </a:solidFill>
          <a:latin typeface="+mn-lt"/>
          <a:ea typeface="+mn-ea"/>
          <a:cs typeface="+mn-cs"/>
        </a:defRPr>
      </a:lvl5pPr>
      <a:lvl6pPr marL="1480169" algn="l" defTabSz="592066" rtl="0" eaLnBrk="1" latinLnBrk="0" hangingPunct="1">
        <a:defRPr sz="1400" kern="1200">
          <a:solidFill>
            <a:schemeClr val="tx1"/>
          </a:solidFill>
          <a:latin typeface="+mn-lt"/>
          <a:ea typeface="+mn-ea"/>
          <a:cs typeface="+mn-cs"/>
        </a:defRPr>
      </a:lvl6pPr>
      <a:lvl7pPr marL="1776174" algn="l" defTabSz="592066" rtl="0" eaLnBrk="1" latinLnBrk="0" hangingPunct="1">
        <a:defRPr sz="1400" kern="1200">
          <a:solidFill>
            <a:schemeClr val="tx1"/>
          </a:solidFill>
          <a:latin typeface="+mn-lt"/>
          <a:ea typeface="+mn-ea"/>
          <a:cs typeface="+mn-cs"/>
        </a:defRPr>
      </a:lvl7pPr>
      <a:lvl8pPr marL="2072199" algn="l" defTabSz="592066" rtl="0" eaLnBrk="1" latinLnBrk="0" hangingPunct="1">
        <a:defRPr sz="1400" kern="1200">
          <a:solidFill>
            <a:schemeClr val="tx1"/>
          </a:solidFill>
          <a:latin typeface="+mn-lt"/>
          <a:ea typeface="+mn-ea"/>
          <a:cs typeface="+mn-cs"/>
        </a:defRPr>
      </a:lvl8pPr>
      <a:lvl9pPr marL="2368198" algn="l" defTabSz="592066" rtl="0" eaLnBrk="1" latinLnBrk="0" hangingPunct="1">
        <a:defRPr sz="1400" kern="1200">
          <a:solidFill>
            <a:schemeClr val="tx1"/>
          </a:solidFill>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075" y="206279"/>
            <a:ext cx="8425340" cy="857516"/>
          </a:xfrm>
          <a:prstGeom prst="rect">
            <a:avLst/>
          </a:prstGeom>
          <a:noFill/>
          <a:ln w="9525">
            <a:noFill/>
            <a:miter lim="800000"/>
            <a:headEnd/>
            <a:tailEnd/>
          </a:ln>
          <a:effectLst/>
        </p:spPr>
        <p:txBody>
          <a:bodyPr vert="horz" wrap="square" lIns="78950" tIns="39502" rIns="78950" bIns="39502"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68075" y="1201569"/>
            <a:ext cx="8425340" cy="3395519"/>
          </a:xfrm>
          <a:prstGeom prst="rect">
            <a:avLst/>
          </a:prstGeom>
          <a:noFill/>
          <a:ln w="9525">
            <a:noFill/>
            <a:miter lim="800000"/>
            <a:headEnd/>
            <a:tailEnd/>
          </a:ln>
          <a:effectLst/>
        </p:spPr>
        <p:txBody>
          <a:bodyPr vert="horz" wrap="square" lIns="78950" tIns="39502" rIns="78950" bIns="39502"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68096" y="4685368"/>
            <a:ext cx="2184347" cy="357298"/>
          </a:xfrm>
          <a:prstGeom prst="rect">
            <a:avLst/>
          </a:prstGeom>
          <a:noFill/>
          <a:ln w="9525">
            <a:noFill/>
            <a:miter lim="800000"/>
            <a:headEnd/>
            <a:tailEnd/>
          </a:ln>
          <a:effectLst/>
        </p:spPr>
        <p:txBody>
          <a:bodyPr vert="horz" wrap="square" lIns="78950" tIns="39502" rIns="78950" bIns="39502" numCol="1" anchor="t" anchorCtr="0" compatLnSpc="1">
            <a:prstTxWarp prst="textNoShape">
              <a:avLst/>
            </a:prstTxWarp>
          </a:bodyPr>
          <a:lstStyle>
            <a:lvl1pPr>
              <a:defRPr sz="1400"/>
            </a:lvl1pPr>
          </a:lstStyle>
          <a:p>
            <a:pPr fontAlgn="base">
              <a:spcBef>
                <a:spcPct val="0"/>
              </a:spcBef>
              <a:spcAft>
                <a:spcPct val="0"/>
              </a:spcAft>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98530" y="4685368"/>
            <a:ext cx="2964471" cy="357298"/>
          </a:xfrm>
          <a:prstGeom prst="rect">
            <a:avLst/>
          </a:prstGeom>
          <a:noFill/>
          <a:ln w="9525">
            <a:noFill/>
            <a:miter lim="800000"/>
            <a:headEnd/>
            <a:tailEnd/>
          </a:ln>
          <a:effectLst/>
        </p:spPr>
        <p:txBody>
          <a:bodyPr vert="horz" wrap="square" lIns="78950" tIns="39502" rIns="78950" bIns="39502" numCol="1" anchor="t" anchorCtr="0" compatLnSpc="1">
            <a:prstTxWarp prst="textNoShape">
              <a:avLst/>
            </a:prstTxWarp>
          </a:bodyPr>
          <a:lstStyle>
            <a:lvl1pPr algn="ctr">
              <a:defRPr sz="1400"/>
            </a:lvl1pPr>
          </a:lstStyle>
          <a:p>
            <a:pPr fontAlgn="base">
              <a:spcBef>
                <a:spcPct val="0"/>
              </a:spcBef>
              <a:spcAft>
                <a:spcPct val="0"/>
              </a:spcAft>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709088" y="4685368"/>
            <a:ext cx="2184347" cy="357298"/>
          </a:xfrm>
          <a:prstGeom prst="rect">
            <a:avLst/>
          </a:prstGeom>
          <a:noFill/>
          <a:ln w="9525">
            <a:noFill/>
            <a:miter lim="800000"/>
            <a:headEnd/>
            <a:tailEnd/>
          </a:ln>
          <a:effectLst/>
        </p:spPr>
        <p:txBody>
          <a:bodyPr vert="horz" wrap="square" lIns="78950" tIns="39502" rIns="78950" bIns="39502" numCol="1" anchor="t" anchorCtr="0" compatLnSpc="1">
            <a:prstTxWarp prst="textNoShape">
              <a:avLst/>
            </a:prstTxWarp>
          </a:bodyPr>
          <a:lstStyle>
            <a:lvl1pPr algn="r">
              <a:defRPr sz="1400"/>
            </a:lvl1pPr>
          </a:lstStyle>
          <a:p>
            <a:pPr fontAlgn="base">
              <a:spcBef>
                <a:spcPct val="0"/>
              </a:spcBef>
              <a:spcAft>
                <a:spcPct val="0"/>
              </a:spcAft>
            </a:pPr>
            <a:fld id="{2DECB1BE-87B2-4371-88F5-672A099F2839}" type="slidenum">
              <a:rPr lang="en-US" altLang="zh-CN">
                <a:solidFill>
                  <a:srgbClr val="000000"/>
                </a:solidFill>
              </a:rPr>
              <a:pPr fontAlgn="base">
                <a:spcBef>
                  <a:spcPct val="0"/>
                </a:spcBef>
                <a:spcAft>
                  <a:spcPct val="0"/>
                </a:spcAft>
              </a:pPr>
              <a:t>‹#›</a:t>
            </a:fld>
            <a:endParaRPr lang="en-US" altLang="zh-CN">
              <a:solidFill>
                <a:srgbClr val="000000"/>
              </a:solidFill>
            </a:endParaRPr>
          </a:p>
        </p:txBody>
      </p:sp>
    </p:spTree>
    <p:extLst>
      <p:ext uri="{BB962C8B-B14F-4D97-AF65-F5344CB8AC3E}">
        <p14:creationId xmlns:p14="http://schemas.microsoft.com/office/powerpoint/2010/main" val="2096703688"/>
      </p:ext>
    </p:extLst>
  </p:cSld>
  <p:clrMap bg1="lt1" tx1="dk1" bg2="lt2" tx2="dk2" accent1="accent1" accent2="accent2" accent3="accent3" accent4="accent4" accent5="accent5" accent6="accent6" hlink="hlink" folHlink="folHlink"/>
  <p:sldLayoutIdLst>
    <p:sldLayoutId id="2147484255" r:id="rId1"/>
    <p:sldLayoutId id="2147484256" r:id="rId2"/>
    <p:sldLayoutId id="2147484257" r:id="rId3"/>
    <p:sldLayoutId id="2147484258" r:id="rId4"/>
    <p:sldLayoutId id="2147484259" r:id="rId5"/>
    <p:sldLayoutId id="2147484260" r:id="rId6"/>
    <p:sldLayoutId id="2147484261" r:id="rId7"/>
    <p:sldLayoutId id="2147484262" r:id="rId8"/>
    <p:sldLayoutId id="2147484263" r:id="rId9"/>
    <p:sldLayoutId id="2147484264" r:id="rId10"/>
    <p:sldLayoutId id="2147484265" r:id="rId11"/>
  </p:sldLayoutIdLst>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charset="-122"/>
        </a:defRPr>
      </a:lvl2pPr>
      <a:lvl3pPr algn="ctr" rtl="0" fontAlgn="base">
        <a:spcBef>
          <a:spcPct val="0"/>
        </a:spcBef>
        <a:spcAft>
          <a:spcPct val="0"/>
        </a:spcAft>
        <a:defRPr sz="4400">
          <a:solidFill>
            <a:schemeClr val="tx2"/>
          </a:solidFill>
          <a:latin typeface="Arial" charset="0"/>
          <a:ea typeface="宋体" charset="-122"/>
        </a:defRPr>
      </a:lvl3pPr>
      <a:lvl4pPr algn="ctr" rtl="0" fontAlgn="base">
        <a:spcBef>
          <a:spcPct val="0"/>
        </a:spcBef>
        <a:spcAft>
          <a:spcPct val="0"/>
        </a:spcAft>
        <a:defRPr sz="4400">
          <a:solidFill>
            <a:schemeClr val="tx2"/>
          </a:solidFill>
          <a:latin typeface="Arial" charset="0"/>
          <a:ea typeface="宋体" charset="-122"/>
        </a:defRPr>
      </a:lvl4pPr>
      <a:lvl5pPr algn="ctr" rtl="0" fontAlgn="base">
        <a:spcBef>
          <a:spcPct val="0"/>
        </a:spcBef>
        <a:spcAft>
          <a:spcPct val="0"/>
        </a:spcAft>
        <a:defRPr sz="4400">
          <a:solidFill>
            <a:schemeClr val="tx2"/>
          </a:solidFill>
          <a:latin typeface="Arial" charset="0"/>
          <a:ea typeface="宋体" charset="-122"/>
        </a:defRPr>
      </a:lvl5pPr>
      <a:lvl6pPr marL="394679" algn="ctr" rtl="0" fontAlgn="base">
        <a:spcBef>
          <a:spcPct val="0"/>
        </a:spcBef>
        <a:spcAft>
          <a:spcPct val="0"/>
        </a:spcAft>
        <a:defRPr sz="4400">
          <a:solidFill>
            <a:schemeClr val="tx2"/>
          </a:solidFill>
          <a:latin typeface="Arial" charset="0"/>
          <a:ea typeface="宋体" charset="-122"/>
        </a:defRPr>
      </a:lvl6pPr>
      <a:lvl7pPr marL="789360" algn="ctr" rtl="0" fontAlgn="base">
        <a:spcBef>
          <a:spcPct val="0"/>
        </a:spcBef>
        <a:spcAft>
          <a:spcPct val="0"/>
        </a:spcAft>
        <a:defRPr sz="4400">
          <a:solidFill>
            <a:schemeClr val="tx2"/>
          </a:solidFill>
          <a:latin typeface="Arial" charset="0"/>
          <a:ea typeface="宋体" charset="-122"/>
        </a:defRPr>
      </a:lvl7pPr>
      <a:lvl8pPr marL="1184052" algn="ctr" rtl="0" fontAlgn="base">
        <a:spcBef>
          <a:spcPct val="0"/>
        </a:spcBef>
        <a:spcAft>
          <a:spcPct val="0"/>
        </a:spcAft>
        <a:defRPr sz="4400">
          <a:solidFill>
            <a:schemeClr val="tx2"/>
          </a:solidFill>
          <a:latin typeface="Arial" charset="0"/>
          <a:ea typeface="宋体" charset="-122"/>
        </a:defRPr>
      </a:lvl8pPr>
      <a:lvl9pPr marL="1578742" algn="ctr" rtl="0" fontAlgn="base">
        <a:spcBef>
          <a:spcPct val="0"/>
        </a:spcBef>
        <a:spcAft>
          <a:spcPct val="0"/>
        </a:spcAft>
        <a:defRPr sz="4400">
          <a:solidFill>
            <a:schemeClr val="tx2"/>
          </a:solidFill>
          <a:latin typeface="Arial" charset="0"/>
          <a:ea typeface="宋体" charset="-122"/>
        </a:defRPr>
      </a:lvl9pPr>
    </p:titleStyle>
    <p:bodyStyle>
      <a:lvl1pPr marL="296008" indent="-296008" algn="l" rtl="0" fontAlgn="base">
        <a:spcBef>
          <a:spcPct val="20000"/>
        </a:spcBef>
        <a:spcAft>
          <a:spcPct val="0"/>
        </a:spcAft>
        <a:buChar char="•"/>
        <a:defRPr sz="3200">
          <a:solidFill>
            <a:schemeClr val="tx1"/>
          </a:solidFill>
          <a:latin typeface="+mn-lt"/>
          <a:ea typeface="+mn-ea"/>
          <a:cs typeface="+mn-cs"/>
        </a:defRPr>
      </a:lvl1pPr>
      <a:lvl2pPr marL="641376" indent="-246707" algn="l" rtl="0" fontAlgn="base">
        <a:spcBef>
          <a:spcPct val="20000"/>
        </a:spcBef>
        <a:spcAft>
          <a:spcPct val="0"/>
        </a:spcAft>
        <a:buChar char="–"/>
        <a:defRPr sz="2800">
          <a:solidFill>
            <a:schemeClr val="tx1"/>
          </a:solidFill>
          <a:latin typeface="+mn-lt"/>
          <a:ea typeface="+mn-ea"/>
        </a:defRPr>
      </a:lvl2pPr>
      <a:lvl3pPr marL="986750" indent="-197349" algn="l" rtl="0" fontAlgn="base">
        <a:spcBef>
          <a:spcPct val="20000"/>
        </a:spcBef>
        <a:spcAft>
          <a:spcPct val="0"/>
        </a:spcAft>
        <a:buChar char="•"/>
        <a:defRPr sz="2500">
          <a:solidFill>
            <a:schemeClr val="tx1"/>
          </a:solidFill>
          <a:latin typeface="+mn-lt"/>
          <a:ea typeface="+mn-ea"/>
        </a:defRPr>
      </a:lvl3pPr>
      <a:lvl4pPr marL="1381387" indent="-197349" algn="l" rtl="0" fontAlgn="base">
        <a:spcBef>
          <a:spcPct val="20000"/>
        </a:spcBef>
        <a:spcAft>
          <a:spcPct val="0"/>
        </a:spcAft>
        <a:buChar char="–"/>
        <a:defRPr sz="1900">
          <a:solidFill>
            <a:schemeClr val="tx1"/>
          </a:solidFill>
          <a:latin typeface="+mn-lt"/>
          <a:ea typeface="+mn-ea"/>
        </a:defRPr>
      </a:lvl4pPr>
      <a:lvl5pPr marL="1776063" indent="-197349" algn="l" rtl="0" fontAlgn="base">
        <a:spcBef>
          <a:spcPct val="20000"/>
        </a:spcBef>
        <a:spcAft>
          <a:spcPct val="0"/>
        </a:spcAft>
        <a:buChar char="»"/>
        <a:defRPr sz="1900">
          <a:solidFill>
            <a:schemeClr val="tx1"/>
          </a:solidFill>
          <a:latin typeface="+mn-lt"/>
          <a:ea typeface="+mn-ea"/>
        </a:defRPr>
      </a:lvl5pPr>
      <a:lvl6pPr marL="2170753" indent="-197349" algn="l" rtl="0" fontAlgn="base">
        <a:spcBef>
          <a:spcPct val="20000"/>
        </a:spcBef>
        <a:spcAft>
          <a:spcPct val="0"/>
        </a:spcAft>
        <a:buChar char="»"/>
        <a:defRPr sz="1900">
          <a:solidFill>
            <a:schemeClr val="tx1"/>
          </a:solidFill>
          <a:latin typeface="+mn-lt"/>
          <a:ea typeface="+mn-ea"/>
        </a:defRPr>
      </a:lvl6pPr>
      <a:lvl7pPr marL="2565459" indent="-197349" algn="l" rtl="0" fontAlgn="base">
        <a:spcBef>
          <a:spcPct val="20000"/>
        </a:spcBef>
        <a:spcAft>
          <a:spcPct val="0"/>
        </a:spcAft>
        <a:buChar char="»"/>
        <a:defRPr sz="1900">
          <a:solidFill>
            <a:schemeClr val="tx1"/>
          </a:solidFill>
          <a:latin typeface="+mn-lt"/>
          <a:ea typeface="+mn-ea"/>
        </a:defRPr>
      </a:lvl7pPr>
      <a:lvl8pPr marL="2960136" indent="-197349" algn="l" rtl="0" fontAlgn="base">
        <a:spcBef>
          <a:spcPct val="20000"/>
        </a:spcBef>
        <a:spcAft>
          <a:spcPct val="0"/>
        </a:spcAft>
        <a:buChar char="»"/>
        <a:defRPr sz="1900">
          <a:solidFill>
            <a:schemeClr val="tx1"/>
          </a:solidFill>
          <a:latin typeface="+mn-lt"/>
          <a:ea typeface="+mn-ea"/>
        </a:defRPr>
      </a:lvl8pPr>
      <a:lvl9pPr marL="3354801" indent="-197349" algn="l" rtl="0" fontAlgn="base">
        <a:spcBef>
          <a:spcPct val="20000"/>
        </a:spcBef>
        <a:spcAft>
          <a:spcPct val="0"/>
        </a:spcAft>
        <a:buChar char="»"/>
        <a:defRPr sz="1900">
          <a:solidFill>
            <a:schemeClr val="tx1"/>
          </a:solidFill>
          <a:latin typeface="+mn-lt"/>
          <a:ea typeface="+mn-ea"/>
        </a:defRPr>
      </a:lvl9pPr>
    </p:bodyStyle>
    <p:otherStyle>
      <a:defPPr>
        <a:defRPr lang="zh-CN"/>
      </a:defPPr>
      <a:lvl1pPr marL="0" algn="l" defTabSz="789360" rtl="0" eaLnBrk="1" latinLnBrk="0" hangingPunct="1">
        <a:defRPr sz="1800" kern="1200">
          <a:solidFill>
            <a:schemeClr val="tx1"/>
          </a:solidFill>
          <a:latin typeface="+mn-lt"/>
          <a:ea typeface="+mn-ea"/>
          <a:cs typeface="+mn-cs"/>
        </a:defRPr>
      </a:lvl1pPr>
      <a:lvl2pPr marL="394679" algn="l" defTabSz="789360" rtl="0" eaLnBrk="1" latinLnBrk="0" hangingPunct="1">
        <a:defRPr sz="1800" kern="1200">
          <a:solidFill>
            <a:schemeClr val="tx1"/>
          </a:solidFill>
          <a:latin typeface="+mn-lt"/>
          <a:ea typeface="+mn-ea"/>
          <a:cs typeface="+mn-cs"/>
        </a:defRPr>
      </a:lvl2pPr>
      <a:lvl3pPr marL="789360" algn="l" defTabSz="789360" rtl="0" eaLnBrk="1" latinLnBrk="0" hangingPunct="1">
        <a:defRPr sz="1800" kern="1200">
          <a:solidFill>
            <a:schemeClr val="tx1"/>
          </a:solidFill>
          <a:latin typeface="+mn-lt"/>
          <a:ea typeface="+mn-ea"/>
          <a:cs typeface="+mn-cs"/>
        </a:defRPr>
      </a:lvl3pPr>
      <a:lvl4pPr marL="1184052" algn="l" defTabSz="789360" rtl="0" eaLnBrk="1" latinLnBrk="0" hangingPunct="1">
        <a:defRPr sz="1800" kern="1200">
          <a:solidFill>
            <a:schemeClr val="tx1"/>
          </a:solidFill>
          <a:latin typeface="+mn-lt"/>
          <a:ea typeface="+mn-ea"/>
          <a:cs typeface="+mn-cs"/>
        </a:defRPr>
      </a:lvl4pPr>
      <a:lvl5pPr marL="1578742" algn="l" defTabSz="789360" rtl="0" eaLnBrk="1" latinLnBrk="0" hangingPunct="1">
        <a:defRPr sz="1800" kern="1200">
          <a:solidFill>
            <a:schemeClr val="tx1"/>
          </a:solidFill>
          <a:latin typeface="+mn-lt"/>
          <a:ea typeface="+mn-ea"/>
          <a:cs typeface="+mn-cs"/>
        </a:defRPr>
      </a:lvl5pPr>
      <a:lvl6pPr marL="1973465" algn="l" defTabSz="789360" rtl="0" eaLnBrk="1" latinLnBrk="0" hangingPunct="1">
        <a:defRPr sz="1800" kern="1200">
          <a:solidFill>
            <a:schemeClr val="tx1"/>
          </a:solidFill>
          <a:latin typeface="+mn-lt"/>
          <a:ea typeface="+mn-ea"/>
          <a:cs typeface="+mn-cs"/>
        </a:defRPr>
      </a:lvl6pPr>
      <a:lvl7pPr marL="2368132" algn="l" defTabSz="789360" rtl="0" eaLnBrk="1" latinLnBrk="0" hangingPunct="1">
        <a:defRPr sz="1800" kern="1200">
          <a:solidFill>
            <a:schemeClr val="tx1"/>
          </a:solidFill>
          <a:latin typeface="+mn-lt"/>
          <a:ea typeface="+mn-ea"/>
          <a:cs typeface="+mn-cs"/>
        </a:defRPr>
      </a:lvl7pPr>
      <a:lvl8pPr marL="2762775" algn="l" defTabSz="789360" rtl="0" eaLnBrk="1" latinLnBrk="0" hangingPunct="1">
        <a:defRPr sz="1800" kern="1200">
          <a:solidFill>
            <a:schemeClr val="tx1"/>
          </a:solidFill>
          <a:latin typeface="+mn-lt"/>
          <a:ea typeface="+mn-ea"/>
          <a:cs typeface="+mn-cs"/>
        </a:defRPr>
      </a:lvl8pPr>
      <a:lvl9pPr marL="3157475" algn="l" defTabSz="789360" rtl="0" eaLnBrk="1" latinLnBrk="0" hangingPunct="1">
        <a:defRPr sz="1800" kern="1200">
          <a:solidFill>
            <a:schemeClr val="tx1"/>
          </a:solidFill>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422" y="1086436"/>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97409141"/>
      </p:ext>
    </p:extLst>
  </p:cSld>
  <p:clrMap bg1="lt1" tx1="dk1" bg2="lt2" tx2="dk2" accent1="accent1" accent2="accent2" accent3="accent3" accent4="accent4" accent5="accent5" accent6="accent6" hlink="hlink" folHlink="folHlink"/>
  <p:sldLayoutIdLst>
    <p:sldLayoutId id="2147484279" r:id="rId1"/>
    <p:sldLayoutId id="2147484280" r:id="rId2"/>
    <p:sldLayoutId id="2147484281" r:id="rId3"/>
    <p:sldLayoutId id="2147484282" r:id="rId4"/>
    <p:sldLayoutId id="2147484283" r:id="rId5"/>
    <p:sldLayoutId id="2147484284" r:id="rId6"/>
    <p:sldLayoutId id="2147484285" r:id="rId7"/>
  </p:sldLayoutIdLst>
  <p:transition>
    <p:fade/>
  </p:transition>
  <p:hf sldNum="0" hdr="0" dt="0"/>
  <p:txStyles>
    <p:titleStyle>
      <a:lvl1pPr algn="l" defTabSz="591660"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31" indent="-223931" algn="l" defTabSz="591660"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778" indent="-183878" algn="l" defTabSz="591660" rtl="0" eaLnBrk="1" latinLnBrk="0" hangingPunct="1">
        <a:lnSpc>
          <a:spcPct val="90000"/>
        </a:lnSpc>
        <a:spcBef>
          <a:spcPct val="20000"/>
        </a:spcBef>
        <a:buSzPct val="90000"/>
        <a:buFont typeface="Arial" pitchFamily="34" charset="0"/>
        <a:buChar char="•"/>
        <a:tabLst>
          <a:tab pos="407778"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674" indent="-183878" algn="l" defTabSz="591660"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435" indent="-144821" algn="l" defTabSz="591660" rtl="0" eaLnBrk="1" latinLnBrk="0" hangingPunct="1">
        <a:lnSpc>
          <a:spcPct val="90000"/>
        </a:lnSpc>
        <a:spcBef>
          <a:spcPct val="20000"/>
        </a:spcBef>
        <a:buSzPct val="90000"/>
        <a:buFont typeface="Arial" pitchFamily="34" charset="0"/>
        <a:buChar char="•"/>
        <a:tabLst>
          <a:tab pos="591674"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349" indent="-148947" algn="l" defTabSz="591660"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009" indent="-147924" algn="l" defTabSz="591660"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2849" indent="-147924" algn="l" defTabSz="591660"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8661" indent="-147924" algn="l" defTabSz="591660"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478" indent="-147924" algn="l" defTabSz="591660"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660" rtl="0" eaLnBrk="1" latinLnBrk="0" hangingPunct="1">
        <a:defRPr sz="1400" kern="1200">
          <a:solidFill>
            <a:schemeClr val="tx1"/>
          </a:solidFill>
          <a:latin typeface="+mn-lt"/>
          <a:ea typeface="+mn-ea"/>
          <a:cs typeface="+mn-cs"/>
        </a:defRPr>
      </a:lvl1pPr>
      <a:lvl2pPr marL="295836" algn="l" defTabSz="591660" rtl="0" eaLnBrk="1" latinLnBrk="0" hangingPunct="1">
        <a:defRPr sz="1400" kern="1200">
          <a:solidFill>
            <a:schemeClr val="tx1"/>
          </a:solidFill>
          <a:latin typeface="+mn-lt"/>
          <a:ea typeface="+mn-ea"/>
          <a:cs typeface="+mn-cs"/>
        </a:defRPr>
      </a:lvl2pPr>
      <a:lvl3pPr marL="591660" algn="l" defTabSz="591660" rtl="0" eaLnBrk="1" latinLnBrk="0" hangingPunct="1">
        <a:defRPr sz="1400" kern="1200">
          <a:solidFill>
            <a:schemeClr val="tx1"/>
          </a:solidFill>
          <a:latin typeface="+mn-lt"/>
          <a:ea typeface="+mn-ea"/>
          <a:cs typeface="+mn-cs"/>
        </a:defRPr>
      </a:lvl3pPr>
      <a:lvl4pPr marL="887475" algn="l" defTabSz="591660" rtl="0" eaLnBrk="1" latinLnBrk="0" hangingPunct="1">
        <a:defRPr sz="1400" kern="1200">
          <a:solidFill>
            <a:schemeClr val="tx1"/>
          </a:solidFill>
          <a:latin typeface="+mn-lt"/>
          <a:ea typeface="+mn-ea"/>
          <a:cs typeface="+mn-cs"/>
        </a:defRPr>
      </a:lvl4pPr>
      <a:lvl5pPr marL="1183268" algn="l" defTabSz="591660" rtl="0" eaLnBrk="1" latinLnBrk="0" hangingPunct="1">
        <a:defRPr sz="1400" kern="1200">
          <a:solidFill>
            <a:schemeClr val="tx1"/>
          </a:solidFill>
          <a:latin typeface="+mn-lt"/>
          <a:ea typeface="+mn-ea"/>
          <a:cs typeface="+mn-cs"/>
        </a:defRPr>
      </a:lvl5pPr>
      <a:lvl6pPr marL="1479122" algn="l" defTabSz="591660" rtl="0" eaLnBrk="1" latinLnBrk="0" hangingPunct="1">
        <a:defRPr sz="1400" kern="1200">
          <a:solidFill>
            <a:schemeClr val="tx1"/>
          </a:solidFill>
          <a:latin typeface="+mn-lt"/>
          <a:ea typeface="+mn-ea"/>
          <a:cs typeface="+mn-cs"/>
        </a:defRPr>
      </a:lvl6pPr>
      <a:lvl7pPr marL="1774936" algn="l" defTabSz="591660" rtl="0" eaLnBrk="1" latinLnBrk="0" hangingPunct="1">
        <a:defRPr sz="1400" kern="1200">
          <a:solidFill>
            <a:schemeClr val="tx1"/>
          </a:solidFill>
          <a:latin typeface="+mn-lt"/>
          <a:ea typeface="+mn-ea"/>
          <a:cs typeface="+mn-cs"/>
        </a:defRPr>
      </a:lvl7pPr>
      <a:lvl8pPr marL="2070748" algn="l" defTabSz="591660" rtl="0" eaLnBrk="1" latinLnBrk="0" hangingPunct="1">
        <a:defRPr sz="1400" kern="1200">
          <a:solidFill>
            <a:schemeClr val="tx1"/>
          </a:solidFill>
          <a:latin typeface="+mn-lt"/>
          <a:ea typeface="+mn-ea"/>
          <a:cs typeface="+mn-cs"/>
        </a:defRPr>
      </a:lvl8pPr>
      <a:lvl9pPr marL="2366569" algn="l" defTabSz="591660" rtl="0" eaLnBrk="1" latinLnBrk="0" hangingPunct="1">
        <a:defRPr sz="1400" kern="1200">
          <a:solidFill>
            <a:schemeClr val="tx1"/>
          </a:solidFill>
          <a:latin typeface="+mn-lt"/>
          <a:ea typeface="+mn-ea"/>
          <a:cs typeface="+mn-cs"/>
        </a:defRPr>
      </a:lvl9pPr>
    </p:otherStyle>
  </p:txStyles>
</p:sldMaster>
</file>

<file path=ppt/slideMasters/slideMaster52.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99922" y="1086201"/>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45394203"/>
      </p:ext>
    </p:extLst>
  </p:cSld>
  <p:clrMap bg1="lt1" tx1="dk1" bg2="lt2" tx2="dk2" accent1="accent1" accent2="accent2" accent3="accent3" accent4="accent4" accent5="accent5" accent6="accent6" hlink="hlink" folHlink="folHlink"/>
  <p:sldLayoutIdLst>
    <p:sldLayoutId id="2147484287" r:id="rId1"/>
    <p:sldLayoutId id="2147484288" r:id="rId2"/>
    <p:sldLayoutId id="2147484289" r:id="rId3"/>
    <p:sldLayoutId id="2147484290" r:id="rId4"/>
    <p:sldLayoutId id="2147484291" r:id="rId5"/>
    <p:sldLayoutId id="2147484292" r:id="rId6"/>
    <p:sldLayoutId id="2147484293" r:id="rId7"/>
  </p:sldLayoutIdLst>
  <p:transition>
    <p:fade/>
  </p:transition>
  <p:hf sldNum="0" hdr="0" dt="0"/>
  <p:txStyles>
    <p:titleStyle>
      <a:lvl1pPr algn="l" defTabSz="5920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4080" indent="-224080" algn="l" defTabSz="5920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8071" indent="-184007" algn="l" defTabSz="592066" rtl="0" eaLnBrk="1" latinLnBrk="0" hangingPunct="1">
        <a:lnSpc>
          <a:spcPct val="90000"/>
        </a:lnSpc>
        <a:spcBef>
          <a:spcPct val="20000"/>
        </a:spcBef>
        <a:buSzPct val="90000"/>
        <a:buFont typeface="Arial" pitchFamily="34" charset="0"/>
        <a:buChar char="•"/>
        <a:tabLst>
          <a:tab pos="408071"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2093" indent="-184007" algn="l" defTabSz="5920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60087" indent="-144936" algn="l" defTabSz="592066" rtl="0" eaLnBrk="1" latinLnBrk="0" hangingPunct="1">
        <a:lnSpc>
          <a:spcPct val="90000"/>
        </a:lnSpc>
        <a:spcBef>
          <a:spcPct val="20000"/>
        </a:spcBef>
        <a:buSzPct val="90000"/>
        <a:buFont typeface="Arial" pitchFamily="34" charset="0"/>
        <a:buChar char="•"/>
        <a:tabLst>
          <a:tab pos="5920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9119" indent="-149045" algn="l" defTabSz="5920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8154"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4185"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20199"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6242"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2066" rtl="0" eaLnBrk="1" latinLnBrk="0" hangingPunct="1">
        <a:defRPr sz="1400" kern="1200">
          <a:solidFill>
            <a:schemeClr val="tx1"/>
          </a:solidFill>
          <a:latin typeface="+mn-lt"/>
          <a:ea typeface="+mn-ea"/>
          <a:cs typeface="+mn-cs"/>
        </a:defRPr>
      </a:lvl1pPr>
      <a:lvl2pPr marL="296034" algn="l" defTabSz="592066" rtl="0" eaLnBrk="1" latinLnBrk="0" hangingPunct="1">
        <a:defRPr sz="1400" kern="1200">
          <a:solidFill>
            <a:schemeClr val="tx1"/>
          </a:solidFill>
          <a:latin typeface="+mn-lt"/>
          <a:ea typeface="+mn-ea"/>
          <a:cs typeface="+mn-cs"/>
        </a:defRPr>
      </a:lvl2pPr>
      <a:lvl3pPr marL="592066" algn="l" defTabSz="592066" rtl="0" eaLnBrk="1" latinLnBrk="0" hangingPunct="1">
        <a:defRPr sz="1400" kern="1200">
          <a:solidFill>
            <a:schemeClr val="tx1"/>
          </a:solidFill>
          <a:latin typeface="+mn-lt"/>
          <a:ea typeface="+mn-ea"/>
          <a:cs typeface="+mn-cs"/>
        </a:defRPr>
      </a:lvl3pPr>
      <a:lvl4pPr marL="888082" algn="l" defTabSz="592066" rtl="0" eaLnBrk="1" latinLnBrk="0" hangingPunct="1">
        <a:defRPr sz="1400" kern="1200">
          <a:solidFill>
            <a:schemeClr val="tx1"/>
          </a:solidFill>
          <a:latin typeface="+mn-lt"/>
          <a:ea typeface="+mn-ea"/>
          <a:cs typeface="+mn-cs"/>
        </a:defRPr>
      </a:lvl4pPr>
      <a:lvl5pPr marL="1184118" algn="l" defTabSz="592066" rtl="0" eaLnBrk="1" latinLnBrk="0" hangingPunct="1">
        <a:defRPr sz="1400" kern="1200">
          <a:solidFill>
            <a:schemeClr val="tx1"/>
          </a:solidFill>
          <a:latin typeface="+mn-lt"/>
          <a:ea typeface="+mn-ea"/>
          <a:cs typeface="+mn-cs"/>
        </a:defRPr>
      </a:lvl5pPr>
      <a:lvl6pPr marL="1480169" algn="l" defTabSz="592066" rtl="0" eaLnBrk="1" latinLnBrk="0" hangingPunct="1">
        <a:defRPr sz="1400" kern="1200">
          <a:solidFill>
            <a:schemeClr val="tx1"/>
          </a:solidFill>
          <a:latin typeface="+mn-lt"/>
          <a:ea typeface="+mn-ea"/>
          <a:cs typeface="+mn-cs"/>
        </a:defRPr>
      </a:lvl6pPr>
      <a:lvl7pPr marL="1776174" algn="l" defTabSz="592066" rtl="0" eaLnBrk="1" latinLnBrk="0" hangingPunct="1">
        <a:defRPr sz="1400" kern="1200">
          <a:solidFill>
            <a:schemeClr val="tx1"/>
          </a:solidFill>
          <a:latin typeface="+mn-lt"/>
          <a:ea typeface="+mn-ea"/>
          <a:cs typeface="+mn-cs"/>
        </a:defRPr>
      </a:lvl7pPr>
      <a:lvl8pPr marL="2072199" algn="l" defTabSz="592066" rtl="0" eaLnBrk="1" latinLnBrk="0" hangingPunct="1">
        <a:defRPr sz="1400" kern="1200">
          <a:solidFill>
            <a:schemeClr val="tx1"/>
          </a:solidFill>
          <a:latin typeface="+mn-lt"/>
          <a:ea typeface="+mn-ea"/>
          <a:cs typeface="+mn-cs"/>
        </a:defRPr>
      </a:lvl8pPr>
      <a:lvl9pPr marL="2368198" algn="l" defTabSz="592066" rtl="0" eaLnBrk="1" latinLnBrk="0" hangingPunct="1">
        <a:defRPr sz="1400" kern="1200">
          <a:solidFill>
            <a:schemeClr val="tx1"/>
          </a:solidFill>
          <a:latin typeface="+mn-lt"/>
          <a:ea typeface="+mn-ea"/>
          <a:cs typeface="+mn-cs"/>
        </a:defRPr>
      </a:lvl9pPr>
    </p:otherStyle>
  </p:txStyles>
</p:sldMaster>
</file>

<file path=ppt/slideMasters/slideMaster5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050" y="1086255"/>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17964024"/>
      </p:ext>
    </p:extLst>
  </p:cSld>
  <p:clrMap bg1="lt1" tx1="dk1" bg2="lt2" tx2="dk2" accent1="accent1" accent2="accent2" accent3="accent3" accent4="accent4" accent5="accent5" accent6="accent6" hlink="hlink" folHlink="folHlink"/>
  <p:sldLayoutIdLst>
    <p:sldLayoutId id="2147484307" r:id="rId1"/>
    <p:sldLayoutId id="2147484308" r:id="rId2"/>
    <p:sldLayoutId id="2147484309" r:id="rId3"/>
    <p:sldLayoutId id="2147484310" r:id="rId4"/>
    <p:sldLayoutId id="2147484311" r:id="rId5"/>
    <p:sldLayoutId id="2147484312" r:id="rId6"/>
    <p:sldLayoutId id="2147484313" r:id="rId7"/>
  </p:sldLayoutIdLst>
  <p:transition>
    <p:fade/>
  </p:transition>
  <p:hf sldNum="0" hdr="0" dt="0"/>
  <p:txStyles>
    <p:titleStyle>
      <a:lvl1pPr algn="l" defTabSz="5917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3990" indent="-223990" algn="l" defTabSz="5917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7866" indent="-183909" algn="l" defTabSz="591766" rtl="0" eaLnBrk="1" latinLnBrk="0" hangingPunct="1">
        <a:lnSpc>
          <a:spcPct val="90000"/>
        </a:lnSpc>
        <a:spcBef>
          <a:spcPct val="20000"/>
        </a:spcBef>
        <a:buSzPct val="90000"/>
        <a:buFont typeface="Arial" pitchFamily="34" charset="0"/>
        <a:buChar char="•"/>
        <a:tabLst>
          <a:tab pos="40786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1793" indent="-183909" algn="l" defTabSz="5917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9624" indent="-144860" algn="l" defTabSz="591766" rtl="0" eaLnBrk="1" latinLnBrk="0" hangingPunct="1">
        <a:lnSpc>
          <a:spcPct val="90000"/>
        </a:lnSpc>
        <a:spcBef>
          <a:spcPct val="20000"/>
        </a:spcBef>
        <a:buSzPct val="90000"/>
        <a:buFont typeface="Arial" pitchFamily="34" charset="0"/>
        <a:buChar char="•"/>
        <a:tabLst>
          <a:tab pos="5917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8579" indent="-148986" algn="l" defTabSz="5917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733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3230"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19085"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4992" indent="-147944" algn="l" defTabSz="5917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1766" rtl="0" eaLnBrk="1" latinLnBrk="0" hangingPunct="1">
        <a:defRPr sz="1400" kern="1200">
          <a:solidFill>
            <a:schemeClr val="tx1"/>
          </a:solidFill>
          <a:latin typeface="+mn-lt"/>
          <a:ea typeface="+mn-ea"/>
          <a:cs typeface="+mn-cs"/>
        </a:defRPr>
      </a:lvl1pPr>
      <a:lvl2pPr marL="295890" algn="l" defTabSz="591766" rtl="0" eaLnBrk="1" latinLnBrk="0" hangingPunct="1">
        <a:defRPr sz="1400" kern="1200">
          <a:solidFill>
            <a:schemeClr val="tx1"/>
          </a:solidFill>
          <a:latin typeface="+mn-lt"/>
          <a:ea typeface="+mn-ea"/>
          <a:cs typeface="+mn-cs"/>
        </a:defRPr>
      </a:lvl2pPr>
      <a:lvl3pPr marL="591766" algn="l" defTabSz="591766" rtl="0" eaLnBrk="1" latinLnBrk="0" hangingPunct="1">
        <a:defRPr sz="1400" kern="1200">
          <a:solidFill>
            <a:schemeClr val="tx1"/>
          </a:solidFill>
          <a:latin typeface="+mn-lt"/>
          <a:ea typeface="+mn-ea"/>
          <a:cs typeface="+mn-cs"/>
        </a:defRPr>
      </a:lvl3pPr>
      <a:lvl4pPr marL="887654" algn="l" defTabSz="591766" rtl="0" eaLnBrk="1" latinLnBrk="0" hangingPunct="1">
        <a:defRPr sz="1400" kern="1200">
          <a:solidFill>
            <a:schemeClr val="tx1"/>
          </a:solidFill>
          <a:latin typeface="+mn-lt"/>
          <a:ea typeface="+mn-ea"/>
          <a:cs typeface="+mn-cs"/>
        </a:defRPr>
      </a:lvl4pPr>
      <a:lvl5pPr marL="1183518" algn="l" defTabSz="591766" rtl="0" eaLnBrk="1" latinLnBrk="0" hangingPunct="1">
        <a:defRPr sz="1400" kern="1200">
          <a:solidFill>
            <a:schemeClr val="tx1"/>
          </a:solidFill>
          <a:latin typeface="+mn-lt"/>
          <a:ea typeface="+mn-ea"/>
          <a:cs typeface="+mn-cs"/>
        </a:defRPr>
      </a:lvl5pPr>
      <a:lvl6pPr marL="1479443" algn="l" defTabSz="591766" rtl="0" eaLnBrk="1" latinLnBrk="0" hangingPunct="1">
        <a:defRPr sz="1400" kern="1200">
          <a:solidFill>
            <a:schemeClr val="tx1"/>
          </a:solidFill>
          <a:latin typeface="+mn-lt"/>
          <a:ea typeface="+mn-ea"/>
          <a:cs typeface="+mn-cs"/>
        </a:defRPr>
      </a:lvl6pPr>
      <a:lvl7pPr marL="1775296" algn="l" defTabSz="591766" rtl="0" eaLnBrk="1" latinLnBrk="0" hangingPunct="1">
        <a:defRPr sz="1400" kern="1200">
          <a:solidFill>
            <a:schemeClr val="tx1"/>
          </a:solidFill>
          <a:latin typeface="+mn-lt"/>
          <a:ea typeface="+mn-ea"/>
          <a:cs typeface="+mn-cs"/>
        </a:defRPr>
      </a:lvl7pPr>
      <a:lvl8pPr marL="2071166" algn="l" defTabSz="591766" rtl="0" eaLnBrk="1" latinLnBrk="0" hangingPunct="1">
        <a:defRPr sz="1400" kern="1200">
          <a:solidFill>
            <a:schemeClr val="tx1"/>
          </a:solidFill>
          <a:latin typeface="+mn-lt"/>
          <a:ea typeface="+mn-ea"/>
          <a:cs typeface="+mn-cs"/>
        </a:defRPr>
      </a:lvl8pPr>
      <a:lvl9pPr marL="2367067" algn="l" defTabSz="591766" rtl="0" eaLnBrk="1" latinLnBrk="0" hangingPunct="1">
        <a:defRPr sz="1400" kern="1200">
          <a:solidFill>
            <a:schemeClr val="tx1"/>
          </a:solidFill>
          <a:latin typeface="+mn-lt"/>
          <a:ea typeface="+mn-ea"/>
          <a:cs typeface="+mn-cs"/>
        </a:defRPr>
      </a:lvl9pPr>
    </p:otherStyle>
  </p:txStyles>
</p:sldMaster>
</file>

<file path=ppt/slideMasters/slideMaster5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00486" y="171884"/>
            <a:ext cx="8562871" cy="5816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98864" y="1086263"/>
            <a:ext cx="8562870"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56729255"/>
      </p:ext>
    </p:extLst>
  </p:cSld>
  <p:clrMap bg1="lt1" tx1="dk1" bg2="lt2" tx2="dk2" accent1="accent1" accent2="accent2" accent3="accent3" accent4="accent4" accent5="accent5" accent6="accent6" hlink="hlink" folHlink="folHlink"/>
  <p:sldLayoutIdLst>
    <p:sldLayoutId id="2147484327" r:id="rId1"/>
    <p:sldLayoutId id="2147484328" r:id="rId2"/>
    <p:sldLayoutId id="2147484329" r:id="rId3"/>
    <p:sldLayoutId id="2147484330" r:id="rId4"/>
    <p:sldLayoutId id="2147484331" r:id="rId5"/>
    <p:sldLayoutId id="2147484332" r:id="rId6"/>
    <p:sldLayoutId id="2147484333" r:id="rId7"/>
  </p:sldLayoutIdLst>
  <p:transition>
    <p:fade/>
  </p:transition>
  <p:hf sldNum="0" hdr="0" dt="0"/>
  <p:txStyles>
    <p:titleStyle>
      <a:lvl1pPr algn="l" defTabSz="605715" rtl="0" eaLnBrk="1" latinLnBrk="0" hangingPunct="1">
        <a:lnSpc>
          <a:spcPct val="90000"/>
        </a:lnSpc>
        <a:spcBef>
          <a:spcPct val="0"/>
        </a:spcBef>
        <a:buNone/>
        <a:defRPr lang="en-US" sz="4200" b="0" kern="1200" cap="none" spc="-76"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9279" indent="-229279" algn="l" defTabSz="605715"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17463" indent="-188223" algn="l" defTabSz="605715" rtl="0" eaLnBrk="1" latinLnBrk="0" hangingPunct="1">
        <a:lnSpc>
          <a:spcPct val="90000"/>
        </a:lnSpc>
        <a:spcBef>
          <a:spcPct val="20000"/>
        </a:spcBef>
        <a:buSzPct val="90000"/>
        <a:buFont typeface="Arial" pitchFamily="34" charset="0"/>
        <a:buChar char="•"/>
        <a:tabLst>
          <a:tab pos="417463"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05745" indent="-188223" algn="l" defTabSz="605715"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82238" indent="-148278" algn="l" defTabSz="605715" rtl="0" eaLnBrk="1" latinLnBrk="0" hangingPunct="1">
        <a:lnSpc>
          <a:spcPct val="90000"/>
        </a:lnSpc>
        <a:spcBef>
          <a:spcPct val="20000"/>
        </a:spcBef>
        <a:buSzPct val="90000"/>
        <a:buFont typeface="Arial" pitchFamily="34" charset="0"/>
        <a:buChar char="•"/>
        <a:tabLst>
          <a:tab pos="605745" algn="l"/>
        </a:tabLst>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34719" indent="-152460" algn="l" defTabSz="605715" rtl="0" eaLnBrk="1" latinLnBrk="0" hangingPunct="1">
        <a:lnSpc>
          <a:spcPct val="90000"/>
        </a:lnSpc>
        <a:spcBef>
          <a:spcPct val="20000"/>
        </a:spcBef>
        <a:buSzPct val="90000"/>
        <a:buFont typeface="Arial" pitchFamily="34" charset="0"/>
        <a:buChar char="•"/>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65708" indent="-151434" algn="l" defTabSz="60571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1968571" indent="-151434" algn="l" defTabSz="60571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271415" indent="-151434" algn="l" defTabSz="60571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574288" indent="-151434" algn="l" defTabSz="605715"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05715" rtl="0" eaLnBrk="1" latinLnBrk="0" hangingPunct="1">
        <a:defRPr sz="1400" kern="1200">
          <a:solidFill>
            <a:schemeClr val="tx1"/>
          </a:solidFill>
          <a:latin typeface="+mn-lt"/>
          <a:ea typeface="+mn-ea"/>
          <a:cs typeface="+mn-cs"/>
        </a:defRPr>
      </a:lvl1pPr>
      <a:lvl2pPr marL="302852" algn="l" defTabSz="605715" rtl="0" eaLnBrk="1" latinLnBrk="0" hangingPunct="1">
        <a:defRPr sz="1400" kern="1200">
          <a:solidFill>
            <a:schemeClr val="tx1"/>
          </a:solidFill>
          <a:latin typeface="+mn-lt"/>
          <a:ea typeface="+mn-ea"/>
          <a:cs typeface="+mn-cs"/>
        </a:defRPr>
      </a:lvl2pPr>
      <a:lvl3pPr marL="605715" algn="l" defTabSz="605715" rtl="0" eaLnBrk="1" latinLnBrk="0" hangingPunct="1">
        <a:defRPr sz="1400" kern="1200">
          <a:solidFill>
            <a:schemeClr val="tx1"/>
          </a:solidFill>
          <a:latin typeface="+mn-lt"/>
          <a:ea typeface="+mn-ea"/>
          <a:cs typeface="+mn-cs"/>
        </a:defRPr>
      </a:lvl3pPr>
      <a:lvl4pPr marL="908564" algn="l" defTabSz="605715" rtl="0" eaLnBrk="1" latinLnBrk="0" hangingPunct="1">
        <a:defRPr sz="1400" kern="1200">
          <a:solidFill>
            <a:schemeClr val="tx1"/>
          </a:solidFill>
          <a:latin typeface="+mn-lt"/>
          <a:ea typeface="+mn-ea"/>
          <a:cs typeface="+mn-cs"/>
        </a:defRPr>
      </a:lvl4pPr>
      <a:lvl5pPr marL="1211427" algn="l" defTabSz="605715" rtl="0" eaLnBrk="1" latinLnBrk="0" hangingPunct="1">
        <a:defRPr sz="1400" kern="1200">
          <a:solidFill>
            <a:schemeClr val="tx1"/>
          </a:solidFill>
          <a:latin typeface="+mn-lt"/>
          <a:ea typeface="+mn-ea"/>
          <a:cs typeface="+mn-cs"/>
        </a:defRPr>
      </a:lvl5pPr>
      <a:lvl6pPr marL="1514295" algn="l" defTabSz="605715" rtl="0" eaLnBrk="1" latinLnBrk="0" hangingPunct="1">
        <a:defRPr sz="1400" kern="1200">
          <a:solidFill>
            <a:schemeClr val="tx1"/>
          </a:solidFill>
          <a:latin typeface="+mn-lt"/>
          <a:ea typeface="+mn-ea"/>
          <a:cs typeface="+mn-cs"/>
        </a:defRPr>
      </a:lvl6pPr>
      <a:lvl7pPr marL="1817139" algn="l" defTabSz="605715" rtl="0" eaLnBrk="1" latinLnBrk="0" hangingPunct="1">
        <a:defRPr sz="1400" kern="1200">
          <a:solidFill>
            <a:schemeClr val="tx1"/>
          </a:solidFill>
          <a:latin typeface="+mn-lt"/>
          <a:ea typeface="+mn-ea"/>
          <a:cs typeface="+mn-cs"/>
        </a:defRPr>
      </a:lvl7pPr>
      <a:lvl8pPr marL="2119992" algn="l" defTabSz="605715" rtl="0" eaLnBrk="1" latinLnBrk="0" hangingPunct="1">
        <a:defRPr sz="1400" kern="1200">
          <a:solidFill>
            <a:schemeClr val="tx1"/>
          </a:solidFill>
          <a:latin typeface="+mn-lt"/>
          <a:ea typeface="+mn-ea"/>
          <a:cs typeface="+mn-cs"/>
        </a:defRPr>
      </a:lvl8pPr>
      <a:lvl9pPr marL="2422819" algn="l" defTabSz="605715" rtl="0" eaLnBrk="1" latinLnBrk="0" hangingPunct="1">
        <a:defRPr sz="1400" kern="1200">
          <a:solidFill>
            <a:schemeClr val="tx1"/>
          </a:solidFill>
          <a:latin typeface="+mn-lt"/>
          <a:ea typeface="+mn-ea"/>
          <a:cs typeface="+mn-cs"/>
        </a:defRPr>
      </a:lvl9pPr>
    </p:otherStyle>
  </p:txStyles>
</p:sldMaster>
</file>

<file path=ppt/slideMasters/slideMaster5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8699" y="171507"/>
            <a:ext cx="8562872" cy="5816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434" y="1086632"/>
            <a:ext cx="8562871" cy="1500874"/>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13475128"/>
      </p:ext>
    </p:extLst>
  </p:cSld>
  <p:clrMap bg1="lt1" tx1="dk1" bg2="lt2" tx2="dk2" accent1="accent1" accent2="accent2" accent3="accent3" accent4="accent4" accent5="accent5" accent6="accent6" hlink="hlink" folHlink="folHlink"/>
  <p:sldLayoutIdLst>
    <p:sldLayoutId id="2147484335" r:id="rId1"/>
    <p:sldLayoutId id="2147484336" r:id="rId2"/>
    <p:sldLayoutId id="2147484337" r:id="rId3"/>
    <p:sldLayoutId id="2147484338" r:id="rId4"/>
    <p:sldLayoutId id="2147484339" r:id="rId5"/>
    <p:sldLayoutId id="2147484340" r:id="rId6"/>
    <p:sldLayoutId id="2147484341" r:id="rId7"/>
  </p:sldLayoutIdLst>
  <p:transition>
    <p:fade/>
  </p:transition>
  <p:hf sldNum="0" hdr="0" dt="0"/>
  <p:txStyles>
    <p:titleStyle>
      <a:lvl1pPr algn="l" defTabSz="609225" rtl="0" eaLnBrk="1" latinLnBrk="0" hangingPunct="1">
        <a:lnSpc>
          <a:spcPct val="90000"/>
        </a:lnSpc>
        <a:spcBef>
          <a:spcPct val="0"/>
        </a:spcBef>
        <a:buNone/>
        <a:defRPr lang="en-US" sz="4200" b="0" kern="1200" cap="none" spc="-76"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30591" indent="-230591" algn="l" defTabSz="609225"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19877" indent="-189315" algn="l" defTabSz="609225" rtl="0" eaLnBrk="1" latinLnBrk="0" hangingPunct="1">
        <a:lnSpc>
          <a:spcPct val="90000"/>
        </a:lnSpc>
        <a:spcBef>
          <a:spcPct val="20000"/>
        </a:spcBef>
        <a:buSzPct val="90000"/>
        <a:buFont typeface="Arial" pitchFamily="34" charset="0"/>
        <a:buChar char="•"/>
        <a:tabLst>
          <a:tab pos="419877"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09243" indent="-189315" algn="l" defTabSz="609225"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87929" indent="-149144" algn="l" defTabSz="609225" rtl="0" eaLnBrk="1" latinLnBrk="0" hangingPunct="1">
        <a:lnSpc>
          <a:spcPct val="90000"/>
        </a:lnSpc>
        <a:spcBef>
          <a:spcPct val="20000"/>
        </a:spcBef>
        <a:buSzPct val="90000"/>
        <a:buFont typeface="Arial" pitchFamily="34" charset="0"/>
        <a:buChar char="•"/>
        <a:tabLst>
          <a:tab pos="609243" algn="l"/>
        </a:tabLst>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41271" indent="-153352" algn="l" defTabSz="609225" rtl="0" eaLnBrk="1" latinLnBrk="0" hangingPunct="1">
        <a:lnSpc>
          <a:spcPct val="90000"/>
        </a:lnSpc>
        <a:spcBef>
          <a:spcPct val="20000"/>
        </a:spcBef>
        <a:buSzPct val="90000"/>
        <a:buFont typeface="Arial" pitchFamily="34" charset="0"/>
        <a:buChar char="•"/>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75319" indent="-152319" algn="l" defTabSz="60922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1979964" indent="-152319" algn="l" defTabSz="60922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284563" indent="-152319" algn="l" defTabSz="60922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589145" indent="-152319" algn="l" defTabSz="609225"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09225" rtl="0" eaLnBrk="1" latinLnBrk="0" hangingPunct="1">
        <a:defRPr sz="1400" kern="1200">
          <a:solidFill>
            <a:schemeClr val="tx1"/>
          </a:solidFill>
          <a:latin typeface="+mn-lt"/>
          <a:ea typeface="+mn-ea"/>
          <a:cs typeface="+mn-cs"/>
        </a:defRPr>
      </a:lvl1pPr>
      <a:lvl2pPr marL="304605" algn="l" defTabSz="609225" rtl="0" eaLnBrk="1" latinLnBrk="0" hangingPunct="1">
        <a:defRPr sz="1400" kern="1200">
          <a:solidFill>
            <a:schemeClr val="tx1"/>
          </a:solidFill>
          <a:latin typeface="+mn-lt"/>
          <a:ea typeface="+mn-ea"/>
          <a:cs typeface="+mn-cs"/>
        </a:defRPr>
      </a:lvl2pPr>
      <a:lvl3pPr marL="609225" algn="l" defTabSz="609225" rtl="0" eaLnBrk="1" latinLnBrk="0" hangingPunct="1">
        <a:defRPr sz="1400" kern="1200">
          <a:solidFill>
            <a:schemeClr val="tx1"/>
          </a:solidFill>
          <a:latin typeface="+mn-lt"/>
          <a:ea typeface="+mn-ea"/>
          <a:cs typeface="+mn-cs"/>
        </a:defRPr>
      </a:lvl3pPr>
      <a:lvl4pPr marL="913825" algn="l" defTabSz="609225" rtl="0" eaLnBrk="1" latinLnBrk="0" hangingPunct="1">
        <a:defRPr sz="1400" kern="1200">
          <a:solidFill>
            <a:schemeClr val="tx1"/>
          </a:solidFill>
          <a:latin typeface="+mn-lt"/>
          <a:ea typeface="+mn-ea"/>
          <a:cs typeface="+mn-cs"/>
        </a:defRPr>
      </a:lvl4pPr>
      <a:lvl5pPr marL="1218417" algn="l" defTabSz="609225" rtl="0" eaLnBrk="1" latinLnBrk="0" hangingPunct="1">
        <a:defRPr sz="1400" kern="1200">
          <a:solidFill>
            <a:schemeClr val="tx1"/>
          </a:solidFill>
          <a:latin typeface="+mn-lt"/>
          <a:ea typeface="+mn-ea"/>
          <a:cs typeface="+mn-cs"/>
        </a:defRPr>
      </a:lvl5pPr>
      <a:lvl6pPr marL="1523036" algn="l" defTabSz="609225" rtl="0" eaLnBrk="1" latinLnBrk="0" hangingPunct="1">
        <a:defRPr sz="1400" kern="1200">
          <a:solidFill>
            <a:schemeClr val="tx1"/>
          </a:solidFill>
          <a:latin typeface="+mn-lt"/>
          <a:ea typeface="+mn-ea"/>
          <a:cs typeface="+mn-cs"/>
        </a:defRPr>
      </a:lvl6pPr>
      <a:lvl7pPr marL="1827644" algn="l" defTabSz="609225" rtl="0" eaLnBrk="1" latinLnBrk="0" hangingPunct="1">
        <a:defRPr sz="1400" kern="1200">
          <a:solidFill>
            <a:schemeClr val="tx1"/>
          </a:solidFill>
          <a:latin typeface="+mn-lt"/>
          <a:ea typeface="+mn-ea"/>
          <a:cs typeface="+mn-cs"/>
        </a:defRPr>
      </a:lvl7pPr>
      <a:lvl8pPr marL="2132250" algn="l" defTabSz="609225" rtl="0" eaLnBrk="1" latinLnBrk="0" hangingPunct="1">
        <a:defRPr sz="1400" kern="1200">
          <a:solidFill>
            <a:schemeClr val="tx1"/>
          </a:solidFill>
          <a:latin typeface="+mn-lt"/>
          <a:ea typeface="+mn-ea"/>
          <a:cs typeface="+mn-cs"/>
        </a:defRPr>
      </a:lvl8pPr>
      <a:lvl9pPr marL="2436866" algn="l" defTabSz="609225" rtl="0" eaLnBrk="1" latinLnBrk="0" hangingPunct="1">
        <a:defRPr sz="1400" kern="1200">
          <a:solidFill>
            <a:schemeClr val="tx1"/>
          </a:solidFill>
          <a:latin typeface="+mn-lt"/>
          <a:ea typeface="+mn-ea"/>
          <a:cs typeface="+mn-cs"/>
        </a:defRPr>
      </a:lvl9pPr>
    </p:otherStyle>
  </p:txStyles>
</p:sldMaster>
</file>

<file path=ppt/slideMasters/slideMaster5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8699" y="171507"/>
            <a:ext cx="8562872" cy="5816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368" y="1086632"/>
            <a:ext cx="8562871" cy="1500874"/>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04249321"/>
      </p:ext>
    </p:extLst>
  </p:cSld>
  <p:clrMap bg1="lt1" tx1="dk1" bg2="lt2" tx2="dk2" accent1="accent1" accent2="accent2" accent3="accent3" accent4="accent4" accent5="accent5" accent6="accent6" hlink="hlink" folHlink="folHlink"/>
  <p:sldLayoutIdLst>
    <p:sldLayoutId id="2147484355" r:id="rId1"/>
    <p:sldLayoutId id="2147484356" r:id="rId2"/>
    <p:sldLayoutId id="2147484357" r:id="rId3"/>
    <p:sldLayoutId id="2147484358" r:id="rId4"/>
    <p:sldLayoutId id="2147484359" r:id="rId5"/>
    <p:sldLayoutId id="2147484360" r:id="rId6"/>
    <p:sldLayoutId id="2147484361" r:id="rId7"/>
  </p:sldLayoutIdLst>
  <p:transition>
    <p:fade/>
  </p:transition>
  <p:hf sldNum="0" hdr="0" dt="0"/>
  <p:txStyles>
    <p:titleStyle>
      <a:lvl1pPr algn="l" defTabSz="614416" rtl="0" eaLnBrk="1" latinLnBrk="0" hangingPunct="1">
        <a:lnSpc>
          <a:spcPct val="90000"/>
        </a:lnSpc>
        <a:spcBef>
          <a:spcPct val="0"/>
        </a:spcBef>
        <a:buNone/>
        <a:defRPr lang="en-US" sz="4200" b="0" kern="1200" cap="none" spc="-76"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32555" indent="-232555" algn="l" defTabSz="614416"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23456" indent="-190928" algn="l" defTabSz="614416" rtl="0" eaLnBrk="1" latinLnBrk="0" hangingPunct="1">
        <a:lnSpc>
          <a:spcPct val="90000"/>
        </a:lnSpc>
        <a:spcBef>
          <a:spcPct val="20000"/>
        </a:spcBef>
        <a:buSzPct val="90000"/>
        <a:buFont typeface="Arial" pitchFamily="34" charset="0"/>
        <a:buChar char="•"/>
        <a:tabLst>
          <a:tab pos="42345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14433" indent="-190928" algn="l" defTabSz="61441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96336" indent="-150414" algn="l" defTabSz="614416" rtl="0" eaLnBrk="1" latinLnBrk="0" hangingPunct="1">
        <a:lnSpc>
          <a:spcPct val="90000"/>
        </a:lnSpc>
        <a:spcBef>
          <a:spcPct val="20000"/>
        </a:spcBef>
        <a:buSzPct val="90000"/>
        <a:buFont typeface="Arial" pitchFamily="34" charset="0"/>
        <a:buChar char="•"/>
        <a:tabLst>
          <a:tab pos="614433" algn="l"/>
        </a:tabLst>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50995" indent="-154659" algn="l" defTabSz="614416" rtl="0" eaLnBrk="1" latinLnBrk="0" hangingPunct="1">
        <a:lnSpc>
          <a:spcPct val="90000"/>
        </a:lnSpc>
        <a:spcBef>
          <a:spcPct val="20000"/>
        </a:spcBef>
        <a:buSzPct val="90000"/>
        <a:buFont typeface="Arial" pitchFamily="34" charset="0"/>
        <a:buChar char="•"/>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89594" indent="-153617" algn="l" defTabSz="61441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1996823" indent="-153617" algn="l" defTabSz="61441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304029" indent="-153617" algn="l" defTabSz="61441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611208" indent="-153617" algn="l" defTabSz="614416"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14416" rtl="0" eaLnBrk="1" latinLnBrk="0" hangingPunct="1">
        <a:defRPr sz="1400" kern="1200">
          <a:solidFill>
            <a:schemeClr val="tx1"/>
          </a:solidFill>
          <a:latin typeface="+mn-lt"/>
          <a:ea typeface="+mn-ea"/>
          <a:cs typeface="+mn-cs"/>
        </a:defRPr>
      </a:lvl1pPr>
      <a:lvl2pPr marL="307200" algn="l" defTabSz="614416" rtl="0" eaLnBrk="1" latinLnBrk="0" hangingPunct="1">
        <a:defRPr sz="1400" kern="1200">
          <a:solidFill>
            <a:schemeClr val="tx1"/>
          </a:solidFill>
          <a:latin typeface="+mn-lt"/>
          <a:ea typeface="+mn-ea"/>
          <a:cs typeface="+mn-cs"/>
        </a:defRPr>
      </a:lvl2pPr>
      <a:lvl3pPr marL="614416" algn="l" defTabSz="614416" rtl="0" eaLnBrk="1" latinLnBrk="0" hangingPunct="1">
        <a:defRPr sz="1400" kern="1200">
          <a:solidFill>
            <a:schemeClr val="tx1"/>
          </a:solidFill>
          <a:latin typeface="+mn-lt"/>
          <a:ea typeface="+mn-ea"/>
          <a:cs typeface="+mn-cs"/>
        </a:defRPr>
      </a:lvl3pPr>
      <a:lvl4pPr marL="921613" algn="l" defTabSz="614416" rtl="0" eaLnBrk="1" latinLnBrk="0" hangingPunct="1">
        <a:defRPr sz="1400" kern="1200">
          <a:solidFill>
            <a:schemeClr val="tx1"/>
          </a:solidFill>
          <a:latin typeface="+mn-lt"/>
          <a:ea typeface="+mn-ea"/>
          <a:cs typeface="+mn-cs"/>
        </a:defRPr>
      </a:lvl4pPr>
      <a:lvl5pPr marL="1228800" algn="l" defTabSz="614416" rtl="0" eaLnBrk="1" latinLnBrk="0" hangingPunct="1">
        <a:defRPr sz="1400" kern="1200">
          <a:solidFill>
            <a:schemeClr val="tx1"/>
          </a:solidFill>
          <a:latin typeface="+mn-lt"/>
          <a:ea typeface="+mn-ea"/>
          <a:cs typeface="+mn-cs"/>
        </a:defRPr>
      </a:lvl5pPr>
      <a:lvl6pPr marL="1536010" algn="l" defTabSz="614416" rtl="0" eaLnBrk="1" latinLnBrk="0" hangingPunct="1">
        <a:defRPr sz="1400" kern="1200">
          <a:solidFill>
            <a:schemeClr val="tx1"/>
          </a:solidFill>
          <a:latin typeface="+mn-lt"/>
          <a:ea typeface="+mn-ea"/>
          <a:cs typeface="+mn-cs"/>
        </a:defRPr>
      </a:lvl6pPr>
      <a:lvl7pPr marL="1843218" algn="l" defTabSz="614416" rtl="0" eaLnBrk="1" latinLnBrk="0" hangingPunct="1">
        <a:defRPr sz="1400" kern="1200">
          <a:solidFill>
            <a:schemeClr val="tx1"/>
          </a:solidFill>
          <a:latin typeface="+mn-lt"/>
          <a:ea typeface="+mn-ea"/>
          <a:cs typeface="+mn-cs"/>
        </a:defRPr>
      </a:lvl7pPr>
      <a:lvl8pPr marL="2150417" algn="l" defTabSz="614416" rtl="0" eaLnBrk="1" latinLnBrk="0" hangingPunct="1">
        <a:defRPr sz="1400" kern="1200">
          <a:solidFill>
            <a:schemeClr val="tx1"/>
          </a:solidFill>
          <a:latin typeface="+mn-lt"/>
          <a:ea typeface="+mn-ea"/>
          <a:cs typeface="+mn-cs"/>
        </a:defRPr>
      </a:lvl8pPr>
      <a:lvl9pPr marL="2457629" algn="l" defTabSz="614416" rtl="0" eaLnBrk="1" latinLnBrk="0" hangingPunct="1">
        <a:defRPr sz="1400" kern="1200">
          <a:solidFill>
            <a:schemeClr val="tx1"/>
          </a:solidFill>
          <a:latin typeface="+mn-lt"/>
          <a:ea typeface="+mn-ea"/>
          <a:cs typeface="+mn-cs"/>
        </a:defRPr>
      </a:lvl9pPr>
    </p:otherStyle>
  </p:txStyles>
</p:sldMaster>
</file>

<file path=ppt/slideMasters/slideMaster5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00315" y="171839"/>
            <a:ext cx="8562871" cy="5816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98864" y="1086263"/>
            <a:ext cx="8562870"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83010577"/>
      </p:ext>
    </p:extLst>
  </p:cSld>
  <p:clrMap bg1="lt1" tx1="dk1" bg2="lt2" tx2="dk2" accent1="accent1" accent2="accent2" accent3="accent3" accent4="accent4" accent5="accent5" accent6="accent6" hlink="hlink" folHlink="folHlink"/>
  <p:sldLayoutIdLst>
    <p:sldLayoutId id="2147484363" r:id="rId1"/>
    <p:sldLayoutId id="2147484364" r:id="rId2"/>
    <p:sldLayoutId id="2147484365" r:id="rId3"/>
    <p:sldLayoutId id="2147484366" r:id="rId4"/>
    <p:sldLayoutId id="2147484367" r:id="rId5"/>
    <p:sldLayoutId id="2147484368" r:id="rId6"/>
    <p:sldLayoutId id="2147484369" r:id="rId7"/>
  </p:sldLayoutIdLst>
  <p:transition>
    <p:fade/>
  </p:transition>
  <p:hf sldNum="0" hdr="0" dt="0"/>
  <p:txStyles>
    <p:titleStyle>
      <a:lvl1pPr algn="l" defTabSz="622069" rtl="0" eaLnBrk="1" latinLnBrk="0" hangingPunct="1">
        <a:lnSpc>
          <a:spcPct val="90000"/>
        </a:lnSpc>
        <a:spcBef>
          <a:spcPct val="0"/>
        </a:spcBef>
        <a:buNone/>
        <a:defRPr lang="en-US" sz="4200" b="0" kern="1200" cap="none" spc="-76"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35440" indent="-235440" algn="l" defTabSz="622069"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28732" indent="-193333" algn="l" defTabSz="622069" rtl="0" eaLnBrk="1" latinLnBrk="0" hangingPunct="1">
        <a:lnSpc>
          <a:spcPct val="90000"/>
        </a:lnSpc>
        <a:spcBef>
          <a:spcPct val="20000"/>
        </a:spcBef>
        <a:buSzPct val="90000"/>
        <a:buFont typeface="Arial" pitchFamily="34" charset="0"/>
        <a:buChar char="•"/>
        <a:tabLst>
          <a:tab pos="428732"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22102" indent="-193333" algn="l" defTabSz="622069"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008767" indent="-152299" algn="l" defTabSz="622069" rtl="0" eaLnBrk="1" latinLnBrk="0" hangingPunct="1">
        <a:lnSpc>
          <a:spcPct val="90000"/>
        </a:lnSpc>
        <a:spcBef>
          <a:spcPct val="20000"/>
        </a:spcBef>
        <a:buSzPct val="90000"/>
        <a:buFont typeface="Arial" pitchFamily="34" charset="0"/>
        <a:buChar char="•"/>
        <a:tabLst>
          <a:tab pos="622102" algn="l"/>
        </a:tabLst>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65339" indent="-156597" algn="l" defTabSz="622069" rtl="0" eaLnBrk="1" latinLnBrk="0" hangingPunct="1">
        <a:lnSpc>
          <a:spcPct val="90000"/>
        </a:lnSpc>
        <a:spcBef>
          <a:spcPct val="20000"/>
        </a:spcBef>
        <a:buSzPct val="90000"/>
        <a:buFont typeface="Arial" pitchFamily="34" charset="0"/>
        <a:buChar char="•"/>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710688" indent="-155522" algn="l" defTabSz="622069"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021713" indent="-155522" algn="l" defTabSz="622069"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332740" indent="-155522" algn="l" defTabSz="622069"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643779" indent="-155522" algn="l" defTabSz="622069"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22069" rtl="0" eaLnBrk="1" latinLnBrk="0" hangingPunct="1">
        <a:defRPr sz="1400" kern="1200">
          <a:solidFill>
            <a:schemeClr val="tx1"/>
          </a:solidFill>
          <a:latin typeface="+mn-lt"/>
          <a:ea typeface="+mn-ea"/>
          <a:cs typeface="+mn-cs"/>
        </a:defRPr>
      </a:lvl1pPr>
      <a:lvl2pPr marL="311012" algn="l" defTabSz="622069" rtl="0" eaLnBrk="1" latinLnBrk="0" hangingPunct="1">
        <a:defRPr sz="1400" kern="1200">
          <a:solidFill>
            <a:schemeClr val="tx1"/>
          </a:solidFill>
          <a:latin typeface="+mn-lt"/>
          <a:ea typeface="+mn-ea"/>
          <a:cs typeface="+mn-cs"/>
        </a:defRPr>
      </a:lvl2pPr>
      <a:lvl3pPr marL="622069" algn="l" defTabSz="622069" rtl="0" eaLnBrk="1" latinLnBrk="0" hangingPunct="1">
        <a:defRPr sz="1400" kern="1200">
          <a:solidFill>
            <a:schemeClr val="tx1"/>
          </a:solidFill>
          <a:latin typeface="+mn-lt"/>
          <a:ea typeface="+mn-ea"/>
          <a:cs typeface="+mn-cs"/>
        </a:defRPr>
      </a:lvl3pPr>
      <a:lvl4pPr marL="933103" algn="l" defTabSz="622069" rtl="0" eaLnBrk="1" latinLnBrk="0" hangingPunct="1">
        <a:defRPr sz="1400" kern="1200">
          <a:solidFill>
            <a:schemeClr val="tx1"/>
          </a:solidFill>
          <a:latin typeface="+mn-lt"/>
          <a:ea typeface="+mn-ea"/>
          <a:cs typeface="+mn-cs"/>
        </a:defRPr>
      </a:lvl4pPr>
      <a:lvl5pPr marL="1244138" algn="l" defTabSz="622069" rtl="0" eaLnBrk="1" latinLnBrk="0" hangingPunct="1">
        <a:defRPr sz="1400" kern="1200">
          <a:solidFill>
            <a:schemeClr val="tx1"/>
          </a:solidFill>
          <a:latin typeface="+mn-lt"/>
          <a:ea typeface="+mn-ea"/>
          <a:cs typeface="+mn-cs"/>
        </a:defRPr>
      </a:lvl5pPr>
      <a:lvl6pPr marL="1555172" algn="l" defTabSz="622069" rtl="0" eaLnBrk="1" latinLnBrk="0" hangingPunct="1">
        <a:defRPr sz="1400" kern="1200">
          <a:solidFill>
            <a:schemeClr val="tx1"/>
          </a:solidFill>
          <a:latin typeface="+mn-lt"/>
          <a:ea typeface="+mn-ea"/>
          <a:cs typeface="+mn-cs"/>
        </a:defRPr>
      </a:lvl6pPr>
      <a:lvl7pPr marL="1866214" algn="l" defTabSz="622069" rtl="0" eaLnBrk="1" latinLnBrk="0" hangingPunct="1">
        <a:defRPr sz="1400" kern="1200">
          <a:solidFill>
            <a:schemeClr val="tx1"/>
          </a:solidFill>
          <a:latin typeface="+mn-lt"/>
          <a:ea typeface="+mn-ea"/>
          <a:cs typeface="+mn-cs"/>
        </a:defRPr>
      </a:lvl7pPr>
      <a:lvl8pPr marL="2177224" algn="l" defTabSz="622069" rtl="0" eaLnBrk="1" latinLnBrk="0" hangingPunct="1">
        <a:defRPr sz="1400" kern="1200">
          <a:solidFill>
            <a:schemeClr val="tx1"/>
          </a:solidFill>
          <a:latin typeface="+mn-lt"/>
          <a:ea typeface="+mn-ea"/>
          <a:cs typeface="+mn-cs"/>
        </a:defRPr>
      </a:lvl8pPr>
      <a:lvl9pPr marL="2488256" algn="l" defTabSz="622069" rtl="0" eaLnBrk="1" latinLnBrk="0" hangingPunct="1">
        <a:defRPr sz="1400" kern="1200">
          <a:solidFill>
            <a:schemeClr val="tx1"/>
          </a:solidFill>
          <a:latin typeface="+mn-lt"/>
          <a:ea typeface="+mn-ea"/>
          <a:cs typeface="+mn-cs"/>
        </a:defRPr>
      </a:lvl9pPr>
    </p:otherStyle>
  </p:txStyles>
</p:sldMaster>
</file>

<file path=ppt/slideMasters/slideMaster5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00261" y="171855"/>
            <a:ext cx="8562871" cy="5816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98864" y="1086263"/>
            <a:ext cx="8562870"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7434438"/>
      </p:ext>
    </p:extLst>
  </p:cSld>
  <p:clrMap bg1="lt1" tx1="dk1" bg2="lt2" tx2="dk2" accent1="accent1" accent2="accent2" accent3="accent3" accent4="accent4" accent5="accent5" accent6="accent6" hlink="hlink" folHlink="folHlink"/>
  <p:sldLayoutIdLst>
    <p:sldLayoutId id="2147484371" r:id="rId1"/>
    <p:sldLayoutId id="2147484372" r:id="rId2"/>
    <p:sldLayoutId id="2147484373" r:id="rId3"/>
    <p:sldLayoutId id="2147484374" r:id="rId4"/>
    <p:sldLayoutId id="2147484375" r:id="rId5"/>
    <p:sldLayoutId id="2147484376" r:id="rId6"/>
    <p:sldLayoutId id="2147484377" r:id="rId7"/>
  </p:sldLayoutIdLst>
  <p:transition>
    <p:fade/>
  </p:transition>
  <p:hf sldNum="0" hdr="0" dt="0"/>
  <p:txStyles>
    <p:titleStyle>
      <a:lvl1pPr algn="l" defTabSz="625460" rtl="0" eaLnBrk="1" latinLnBrk="0" hangingPunct="1">
        <a:lnSpc>
          <a:spcPct val="90000"/>
        </a:lnSpc>
        <a:spcBef>
          <a:spcPct val="0"/>
        </a:spcBef>
        <a:buNone/>
        <a:defRPr lang="en-US" sz="4200" b="0" kern="1200" cap="none" spc="-76"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36725" indent="-236725" algn="l" defTabSz="625460"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31070" indent="-194371" algn="l" defTabSz="625460" rtl="0" eaLnBrk="1" latinLnBrk="0" hangingPunct="1">
        <a:lnSpc>
          <a:spcPct val="90000"/>
        </a:lnSpc>
        <a:spcBef>
          <a:spcPct val="20000"/>
        </a:spcBef>
        <a:buSzPct val="90000"/>
        <a:buFont typeface="Arial" pitchFamily="34" charset="0"/>
        <a:buChar char="•"/>
        <a:tabLst>
          <a:tab pos="431070"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25491" indent="-194371" algn="l" defTabSz="625460"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014239" indent="-153129" algn="l" defTabSz="625460" rtl="0" eaLnBrk="1" latinLnBrk="0" hangingPunct="1">
        <a:lnSpc>
          <a:spcPct val="90000"/>
        </a:lnSpc>
        <a:spcBef>
          <a:spcPct val="20000"/>
        </a:spcBef>
        <a:buSzPct val="90000"/>
        <a:buFont typeface="Arial" pitchFamily="34" charset="0"/>
        <a:buChar char="•"/>
        <a:tabLst>
          <a:tab pos="625491" algn="l"/>
        </a:tabLst>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71690" indent="-157430" algn="l" defTabSz="625460" rtl="0" eaLnBrk="1" latinLnBrk="0" hangingPunct="1">
        <a:lnSpc>
          <a:spcPct val="90000"/>
        </a:lnSpc>
        <a:spcBef>
          <a:spcPct val="20000"/>
        </a:spcBef>
        <a:buSzPct val="90000"/>
        <a:buFont typeface="Arial" pitchFamily="34" charset="0"/>
        <a:buChar char="•"/>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719979" indent="-156370" algn="l" defTabSz="62546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032723" indent="-156370" algn="l" defTabSz="62546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345455" indent="-156370" algn="l" defTabSz="62546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658159" indent="-156370" algn="l" defTabSz="62546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25460" rtl="0" eaLnBrk="1" latinLnBrk="0" hangingPunct="1">
        <a:defRPr sz="1400" kern="1200">
          <a:solidFill>
            <a:schemeClr val="tx1"/>
          </a:solidFill>
          <a:latin typeface="+mn-lt"/>
          <a:ea typeface="+mn-ea"/>
          <a:cs typeface="+mn-cs"/>
        </a:defRPr>
      </a:lvl1pPr>
      <a:lvl2pPr marL="312708" algn="l" defTabSz="625460" rtl="0" eaLnBrk="1" latinLnBrk="0" hangingPunct="1">
        <a:defRPr sz="1400" kern="1200">
          <a:solidFill>
            <a:schemeClr val="tx1"/>
          </a:solidFill>
          <a:latin typeface="+mn-lt"/>
          <a:ea typeface="+mn-ea"/>
          <a:cs typeface="+mn-cs"/>
        </a:defRPr>
      </a:lvl2pPr>
      <a:lvl3pPr marL="625460" algn="l" defTabSz="625460" rtl="0" eaLnBrk="1" latinLnBrk="0" hangingPunct="1">
        <a:defRPr sz="1400" kern="1200">
          <a:solidFill>
            <a:schemeClr val="tx1"/>
          </a:solidFill>
          <a:latin typeface="+mn-lt"/>
          <a:ea typeface="+mn-ea"/>
          <a:cs typeface="+mn-cs"/>
        </a:defRPr>
      </a:lvl3pPr>
      <a:lvl4pPr marL="938188" algn="l" defTabSz="625460" rtl="0" eaLnBrk="1" latinLnBrk="0" hangingPunct="1">
        <a:defRPr sz="1400" kern="1200">
          <a:solidFill>
            <a:schemeClr val="tx1"/>
          </a:solidFill>
          <a:latin typeface="+mn-lt"/>
          <a:ea typeface="+mn-ea"/>
          <a:cs typeface="+mn-cs"/>
        </a:defRPr>
      </a:lvl4pPr>
      <a:lvl5pPr marL="1250914" algn="l" defTabSz="625460" rtl="0" eaLnBrk="1" latinLnBrk="0" hangingPunct="1">
        <a:defRPr sz="1400" kern="1200">
          <a:solidFill>
            <a:schemeClr val="tx1"/>
          </a:solidFill>
          <a:latin typeface="+mn-lt"/>
          <a:ea typeface="+mn-ea"/>
          <a:cs typeface="+mn-cs"/>
        </a:defRPr>
      </a:lvl5pPr>
      <a:lvl6pPr marL="1563626" algn="l" defTabSz="625460" rtl="0" eaLnBrk="1" latinLnBrk="0" hangingPunct="1">
        <a:defRPr sz="1400" kern="1200">
          <a:solidFill>
            <a:schemeClr val="tx1"/>
          </a:solidFill>
          <a:latin typeface="+mn-lt"/>
          <a:ea typeface="+mn-ea"/>
          <a:cs typeface="+mn-cs"/>
        </a:defRPr>
      </a:lvl6pPr>
      <a:lvl7pPr marL="1876382" algn="l" defTabSz="625460" rtl="0" eaLnBrk="1" latinLnBrk="0" hangingPunct="1">
        <a:defRPr sz="1400" kern="1200">
          <a:solidFill>
            <a:schemeClr val="tx1"/>
          </a:solidFill>
          <a:latin typeface="+mn-lt"/>
          <a:ea typeface="+mn-ea"/>
          <a:cs typeface="+mn-cs"/>
        </a:defRPr>
      </a:lvl7pPr>
      <a:lvl8pPr marL="2189079" algn="l" defTabSz="625460" rtl="0" eaLnBrk="1" latinLnBrk="0" hangingPunct="1">
        <a:defRPr sz="1400" kern="1200">
          <a:solidFill>
            <a:schemeClr val="tx1"/>
          </a:solidFill>
          <a:latin typeface="+mn-lt"/>
          <a:ea typeface="+mn-ea"/>
          <a:cs typeface="+mn-cs"/>
        </a:defRPr>
      </a:lvl8pPr>
      <a:lvl9pPr marL="2501808" algn="l" defTabSz="625460" rtl="0" eaLnBrk="1" latinLnBrk="0" hangingPunct="1">
        <a:defRPr sz="1400" kern="1200">
          <a:solidFill>
            <a:schemeClr val="tx1"/>
          </a:solidFill>
          <a:latin typeface="+mn-lt"/>
          <a:ea typeface="+mn-ea"/>
          <a:cs typeface="+mn-cs"/>
        </a:defRPr>
      </a:lvl9pPr>
    </p:otherStyle>
  </p:txStyles>
</p:sldMaster>
</file>

<file path=ppt/slideMasters/slideMaster59.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8699" y="171931"/>
            <a:ext cx="8562872" cy="5816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205" y="1086209"/>
            <a:ext cx="8562871"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09564217"/>
      </p:ext>
    </p:extLst>
  </p:cSld>
  <p:clrMap bg1="lt1" tx1="dk1" bg2="lt2" tx2="dk2" accent1="accent1" accent2="accent2" accent3="accent3" accent4="accent4" accent5="accent5" accent6="accent6" hlink="hlink" folHlink="folHlink"/>
  <p:sldLayoutIdLst>
    <p:sldLayoutId id="2147484379" r:id="rId1"/>
    <p:sldLayoutId id="2147484380" r:id="rId2"/>
    <p:sldLayoutId id="2147484381" r:id="rId3"/>
    <p:sldLayoutId id="2147484382" r:id="rId4"/>
    <p:sldLayoutId id="2147484383" r:id="rId5"/>
    <p:sldLayoutId id="2147484384" r:id="rId6"/>
    <p:sldLayoutId id="2147484385" r:id="rId7"/>
  </p:sldLayoutIdLst>
  <p:transition>
    <p:fade/>
  </p:transition>
  <p:hf sldNum="0" hdr="0" dt="0"/>
  <p:txStyles>
    <p:titleStyle>
      <a:lvl1pPr algn="l" defTabSz="627499" rtl="0" eaLnBrk="1" latinLnBrk="0" hangingPunct="1">
        <a:lnSpc>
          <a:spcPct val="90000"/>
        </a:lnSpc>
        <a:spcBef>
          <a:spcPct val="0"/>
        </a:spcBef>
        <a:buNone/>
        <a:defRPr lang="en-US" sz="4200" b="0" kern="1200" cap="none" spc="-76"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37511" indent="-237511" algn="l" defTabSz="627499"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32476" indent="-194995" algn="l" defTabSz="627499" rtl="0" eaLnBrk="1" latinLnBrk="0" hangingPunct="1">
        <a:lnSpc>
          <a:spcPct val="90000"/>
        </a:lnSpc>
        <a:spcBef>
          <a:spcPct val="20000"/>
        </a:spcBef>
        <a:buSzPct val="90000"/>
        <a:buFont typeface="Arial" pitchFamily="34" charset="0"/>
        <a:buChar char="•"/>
        <a:tabLst>
          <a:tab pos="43247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27516" indent="-194995" algn="l" defTabSz="627499"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017546" indent="-153617" algn="l" defTabSz="627499" rtl="0" eaLnBrk="1" latinLnBrk="0" hangingPunct="1">
        <a:lnSpc>
          <a:spcPct val="90000"/>
        </a:lnSpc>
        <a:spcBef>
          <a:spcPct val="20000"/>
        </a:spcBef>
        <a:buSzPct val="90000"/>
        <a:buFont typeface="Arial" pitchFamily="34" charset="0"/>
        <a:buChar char="•"/>
        <a:tabLst>
          <a:tab pos="627516" algn="l"/>
        </a:tabLst>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75514" indent="-157953" algn="l" defTabSz="627499" rtl="0" eaLnBrk="1" latinLnBrk="0" hangingPunct="1">
        <a:lnSpc>
          <a:spcPct val="90000"/>
        </a:lnSpc>
        <a:spcBef>
          <a:spcPct val="20000"/>
        </a:spcBef>
        <a:buSzPct val="90000"/>
        <a:buFont typeface="Arial" pitchFamily="34" charset="0"/>
        <a:buChar char="•"/>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725592" indent="-156888" algn="l" defTabSz="627499"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039353" indent="-156888" algn="l" defTabSz="627499"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353111" indent="-156888" algn="l" defTabSz="627499"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666833" indent="-156888" algn="l" defTabSz="627499"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27499" rtl="0" eaLnBrk="1" latinLnBrk="0" hangingPunct="1">
        <a:defRPr sz="1400" kern="1200">
          <a:solidFill>
            <a:schemeClr val="tx1"/>
          </a:solidFill>
          <a:latin typeface="+mn-lt"/>
          <a:ea typeface="+mn-ea"/>
          <a:cs typeface="+mn-cs"/>
        </a:defRPr>
      </a:lvl1pPr>
      <a:lvl2pPr marL="313746" algn="l" defTabSz="627499" rtl="0" eaLnBrk="1" latinLnBrk="0" hangingPunct="1">
        <a:defRPr sz="1400" kern="1200">
          <a:solidFill>
            <a:schemeClr val="tx1"/>
          </a:solidFill>
          <a:latin typeface="+mn-lt"/>
          <a:ea typeface="+mn-ea"/>
          <a:cs typeface="+mn-cs"/>
        </a:defRPr>
      </a:lvl2pPr>
      <a:lvl3pPr marL="627499" algn="l" defTabSz="627499" rtl="0" eaLnBrk="1" latinLnBrk="0" hangingPunct="1">
        <a:defRPr sz="1400" kern="1200">
          <a:solidFill>
            <a:schemeClr val="tx1"/>
          </a:solidFill>
          <a:latin typeface="+mn-lt"/>
          <a:ea typeface="+mn-ea"/>
          <a:cs typeface="+mn-cs"/>
        </a:defRPr>
      </a:lvl3pPr>
      <a:lvl4pPr marL="941244" algn="l" defTabSz="627499" rtl="0" eaLnBrk="1" latinLnBrk="0" hangingPunct="1">
        <a:defRPr sz="1400" kern="1200">
          <a:solidFill>
            <a:schemeClr val="tx1"/>
          </a:solidFill>
          <a:latin typeface="+mn-lt"/>
          <a:ea typeface="+mn-ea"/>
          <a:cs typeface="+mn-cs"/>
        </a:defRPr>
      </a:lvl4pPr>
      <a:lvl5pPr marL="1254975" algn="l" defTabSz="627499" rtl="0" eaLnBrk="1" latinLnBrk="0" hangingPunct="1">
        <a:defRPr sz="1400" kern="1200">
          <a:solidFill>
            <a:schemeClr val="tx1"/>
          </a:solidFill>
          <a:latin typeface="+mn-lt"/>
          <a:ea typeface="+mn-ea"/>
          <a:cs typeface="+mn-cs"/>
        </a:defRPr>
      </a:lvl5pPr>
      <a:lvl6pPr marL="1568728" algn="l" defTabSz="627499" rtl="0" eaLnBrk="1" latinLnBrk="0" hangingPunct="1">
        <a:defRPr sz="1400" kern="1200">
          <a:solidFill>
            <a:schemeClr val="tx1"/>
          </a:solidFill>
          <a:latin typeface="+mn-lt"/>
          <a:ea typeface="+mn-ea"/>
          <a:cs typeface="+mn-cs"/>
        </a:defRPr>
      </a:lvl6pPr>
      <a:lvl7pPr marL="1882483" algn="l" defTabSz="627499" rtl="0" eaLnBrk="1" latinLnBrk="0" hangingPunct="1">
        <a:defRPr sz="1400" kern="1200">
          <a:solidFill>
            <a:schemeClr val="tx1"/>
          </a:solidFill>
          <a:latin typeface="+mn-lt"/>
          <a:ea typeface="+mn-ea"/>
          <a:cs typeface="+mn-cs"/>
        </a:defRPr>
      </a:lvl7pPr>
      <a:lvl8pPr marL="2196226" algn="l" defTabSz="627499" rtl="0" eaLnBrk="1" latinLnBrk="0" hangingPunct="1">
        <a:defRPr sz="1400" kern="1200">
          <a:solidFill>
            <a:schemeClr val="tx1"/>
          </a:solidFill>
          <a:latin typeface="+mn-lt"/>
          <a:ea typeface="+mn-ea"/>
          <a:cs typeface="+mn-cs"/>
        </a:defRPr>
      </a:lvl8pPr>
      <a:lvl9pPr marL="2509967" algn="l" defTabSz="627499" rtl="0" eaLnBrk="1" latinLnBrk="0" hangingPunct="1">
        <a:defRPr sz="1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916"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38"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33352085"/>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Lst>
  <p:transition>
    <p:fade/>
  </p:transition>
  <p:hf sldNum="0" hdr="0" dt="0"/>
  <p:txStyles>
    <p:titleStyle>
      <a:lvl1pPr algn="l" defTabSz="592066"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4080" indent="-224080" algn="l" defTabSz="592066"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8071" indent="-184007" algn="l" defTabSz="592066" rtl="0" eaLnBrk="1" latinLnBrk="0" hangingPunct="1">
        <a:lnSpc>
          <a:spcPct val="90000"/>
        </a:lnSpc>
        <a:spcBef>
          <a:spcPct val="20000"/>
        </a:spcBef>
        <a:buSzPct val="90000"/>
        <a:buFont typeface="Arial" pitchFamily="34" charset="0"/>
        <a:buChar char="•"/>
        <a:tabLst>
          <a:tab pos="408071"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92093" indent="-184007" algn="l" defTabSz="59206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60087" indent="-144936" algn="l" defTabSz="592066" rtl="0" eaLnBrk="1" latinLnBrk="0" hangingPunct="1">
        <a:lnSpc>
          <a:spcPct val="90000"/>
        </a:lnSpc>
        <a:spcBef>
          <a:spcPct val="20000"/>
        </a:spcBef>
        <a:buSzPct val="90000"/>
        <a:buFont typeface="Arial" pitchFamily="34" charset="0"/>
        <a:buChar char="•"/>
        <a:tabLst>
          <a:tab pos="59209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09119" indent="-149045" algn="l" defTabSz="592066"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28154"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24185"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20199"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516242" indent="-148023" algn="l" defTabSz="592066"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92066" rtl="0" eaLnBrk="1" latinLnBrk="0" hangingPunct="1">
        <a:defRPr sz="1400" kern="1200">
          <a:solidFill>
            <a:schemeClr val="tx1"/>
          </a:solidFill>
          <a:latin typeface="+mn-lt"/>
          <a:ea typeface="+mn-ea"/>
          <a:cs typeface="+mn-cs"/>
        </a:defRPr>
      </a:lvl1pPr>
      <a:lvl2pPr marL="296034" algn="l" defTabSz="592066" rtl="0" eaLnBrk="1" latinLnBrk="0" hangingPunct="1">
        <a:defRPr sz="1400" kern="1200">
          <a:solidFill>
            <a:schemeClr val="tx1"/>
          </a:solidFill>
          <a:latin typeface="+mn-lt"/>
          <a:ea typeface="+mn-ea"/>
          <a:cs typeface="+mn-cs"/>
        </a:defRPr>
      </a:lvl2pPr>
      <a:lvl3pPr marL="592066" algn="l" defTabSz="592066" rtl="0" eaLnBrk="1" latinLnBrk="0" hangingPunct="1">
        <a:defRPr sz="1400" kern="1200">
          <a:solidFill>
            <a:schemeClr val="tx1"/>
          </a:solidFill>
          <a:latin typeface="+mn-lt"/>
          <a:ea typeface="+mn-ea"/>
          <a:cs typeface="+mn-cs"/>
        </a:defRPr>
      </a:lvl3pPr>
      <a:lvl4pPr marL="888082" algn="l" defTabSz="592066" rtl="0" eaLnBrk="1" latinLnBrk="0" hangingPunct="1">
        <a:defRPr sz="1400" kern="1200">
          <a:solidFill>
            <a:schemeClr val="tx1"/>
          </a:solidFill>
          <a:latin typeface="+mn-lt"/>
          <a:ea typeface="+mn-ea"/>
          <a:cs typeface="+mn-cs"/>
        </a:defRPr>
      </a:lvl4pPr>
      <a:lvl5pPr marL="1184118" algn="l" defTabSz="592066" rtl="0" eaLnBrk="1" latinLnBrk="0" hangingPunct="1">
        <a:defRPr sz="1400" kern="1200">
          <a:solidFill>
            <a:schemeClr val="tx1"/>
          </a:solidFill>
          <a:latin typeface="+mn-lt"/>
          <a:ea typeface="+mn-ea"/>
          <a:cs typeface="+mn-cs"/>
        </a:defRPr>
      </a:lvl5pPr>
      <a:lvl6pPr marL="1480169" algn="l" defTabSz="592066" rtl="0" eaLnBrk="1" latinLnBrk="0" hangingPunct="1">
        <a:defRPr sz="1400" kern="1200">
          <a:solidFill>
            <a:schemeClr val="tx1"/>
          </a:solidFill>
          <a:latin typeface="+mn-lt"/>
          <a:ea typeface="+mn-ea"/>
          <a:cs typeface="+mn-cs"/>
        </a:defRPr>
      </a:lvl6pPr>
      <a:lvl7pPr marL="1776174" algn="l" defTabSz="592066" rtl="0" eaLnBrk="1" latinLnBrk="0" hangingPunct="1">
        <a:defRPr sz="1400" kern="1200">
          <a:solidFill>
            <a:schemeClr val="tx1"/>
          </a:solidFill>
          <a:latin typeface="+mn-lt"/>
          <a:ea typeface="+mn-ea"/>
          <a:cs typeface="+mn-cs"/>
        </a:defRPr>
      </a:lvl7pPr>
      <a:lvl8pPr marL="2072199" algn="l" defTabSz="592066" rtl="0" eaLnBrk="1" latinLnBrk="0" hangingPunct="1">
        <a:defRPr sz="1400" kern="1200">
          <a:solidFill>
            <a:schemeClr val="tx1"/>
          </a:solidFill>
          <a:latin typeface="+mn-lt"/>
          <a:ea typeface="+mn-ea"/>
          <a:cs typeface="+mn-cs"/>
        </a:defRPr>
      </a:lvl8pPr>
      <a:lvl9pPr marL="2368198" algn="l" defTabSz="592066" rtl="0" eaLnBrk="1" latinLnBrk="0" hangingPunct="1">
        <a:defRPr sz="1400" kern="1200">
          <a:solidFill>
            <a:schemeClr val="tx1"/>
          </a:solidFill>
          <a:latin typeface="+mn-lt"/>
          <a:ea typeface="+mn-ea"/>
          <a:cs typeface="+mn-cs"/>
        </a:defRPr>
      </a:lvl9pPr>
    </p:otherStyle>
  </p:txStyles>
</p:sldMaster>
</file>

<file path=ppt/slideMasters/slideMaster6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8699" y="172033"/>
            <a:ext cx="8562872" cy="5816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149" y="1086228"/>
            <a:ext cx="8562871"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05869140"/>
      </p:ext>
    </p:extLst>
  </p:cSld>
  <p:clrMap bg1="lt1" tx1="dk1" bg2="lt2" tx2="dk2" accent1="accent1" accent2="accent2" accent3="accent3" accent4="accent4" accent5="accent5" accent6="accent6" hlink="hlink" folHlink="folHlink"/>
  <p:sldLayoutIdLst>
    <p:sldLayoutId id="2147484387" r:id="rId1"/>
    <p:sldLayoutId id="2147484388" r:id="rId2"/>
    <p:sldLayoutId id="2147484389" r:id="rId3"/>
    <p:sldLayoutId id="2147484390" r:id="rId4"/>
    <p:sldLayoutId id="2147484391" r:id="rId5"/>
    <p:sldLayoutId id="2147484392" r:id="rId6"/>
    <p:sldLayoutId id="2147484393" r:id="rId7"/>
  </p:sldLayoutIdLst>
  <p:transition>
    <p:fade/>
  </p:transition>
  <p:hf sldNum="0" hdr="0" dt="0"/>
  <p:txStyles>
    <p:titleStyle>
      <a:lvl1pPr algn="l" defTabSz="637665" rtl="0" eaLnBrk="1" latinLnBrk="0" hangingPunct="1">
        <a:lnSpc>
          <a:spcPct val="90000"/>
        </a:lnSpc>
        <a:spcBef>
          <a:spcPct val="0"/>
        </a:spcBef>
        <a:buNone/>
        <a:defRPr lang="en-US" sz="4200" b="0" kern="1200" cap="none" spc="-76"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41356" indent="-241356" algn="l" defTabSz="637665"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39509" indent="-198187" algn="l" defTabSz="637665" rtl="0" eaLnBrk="1" latinLnBrk="0" hangingPunct="1">
        <a:lnSpc>
          <a:spcPct val="90000"/>
        </a:lnSpc>
        <a:spcBef>
          <a:spcPct val="20000"/>
        </a:spcBef>
        <a:buSzPct val="90000"/>
        <a:buFont typeface="Arial" pitchFamily="34" charset="0"/>
        <a:buChar char="•"/>
        <a:tabLst>
          <a:tab pos="439509"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37712" indent="-198187" algn="l" defTabSz="637665"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034048" indent="-156121" algn="l" defTabSz="637665" rtl="0" eaLnBrk="1" latinLnBrk="0" hangingPunct="1">
        <a:lnSpc>
          <a:spcPct val="90000"/>
        </a:lnSpc>
        <a:spcBef>
          <a:spcPct val="20000"/>
        </a:spcBef>
        <a:buSzPct val="90000"/>
        <a:buFont typeface="Arial" pitchFamily="34" charset="0"/>
        <a:buChar char="•"/>
        <a:tabLst>
          <a:tab pos="637712" algn="l"/>
        </a:tabLst>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94585" indent="-160550" algn="l" defTabSz="637665" rtl="0" eaLnBrk="1" latinLnBrk="0" hangingPunct="1">
        <a:lnSpc>
          <a:spcPct val="90000"/>
        </a:lnSpc>
        <a:spcBef>
          <a:spcPct val="20000"/>
        </a:spcBef>
        <a:buSzPct val="90000"/>
        <a:buFont typeface="Arial" pitchFamily="34" charset="0"/>
        <a:buChar char="•"/>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753601" indent="-159425" algn="l" defTabSz="6376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072434" indent="-159425" algn="l" defTabSz="6376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391292" indent="-159425" algn="l" defTabSz="6376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710109" indent="-159425" algn="l" defTabSz="637665"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37665" rtl="0" eaLnBrk="1" latinLnBrk="0" hangingPunct="1">
        <a:defRPr sz="1400" kern="1200">
          <a:solidFill>
            <a:schemeClr val="tx1"/>
          </a:solidFill>
          <a:latin typeface="+mn-lt"/>
          <a:ea typeface="+mn-ea"/>
          <a:cs typeface="+mn-cs"/>
        </a:defRPr>
      </a:lvl1pPr>
      <a:lvl2pPr marL="318843" algn="l" defTabSz="637665" rtl="0" eaLnBrk="1" latinLnBrk="0" hangingPunct="1">
        <a:defRPr sz="1400" kern="1200">
          <a:solidFill>
            <a:schemeClr val="tx1"/>
          </a:solidFill>
          <a:latin typeface="+mn-lt"/>
          <a:ea typeface="+mn-ea"/>
          <a:cs typeface="+mn-cs"/>
        </a:defRPr>
      </a:lvl2pPr>
      <a:lvl3pPr marL="637665" algn="l" defTabSz="637665" rtl="0" eaLnBrk="1" latinLnBrk="0" hangingPunct="1">
        <a:defRPr sz="1400" kern="1200">
          <a:solidFill>
            <a:schemeClr val="tx1"/>
          </a:solidFill>
          <a:latin typeface="+mn-lt"/>
          <a:ea typeface="+mn-ea"/>
          <a:cs typeface="+mn-cs"/>
        </a:defRPr>
      </a:lvl3pPr>
      <a:lvl4pPr marL="956522" algn="l" defTabSz="637665" rtl="0" eaLnBrk="1" latinLnBrk="0" hangingPunct="1">
        <a:defRPr sz="1400" kern="1200">
          <a:solidFill>
            <a:schemeClr val="tx1"/>
          </a:solidFill>
          <a:latin typeface="+mn-lt"/>
          <a:ea typeface="+mn-ea"/>
          <a:cs typeface="+mn-cs"/>
        </a:defRPr>
      </a:lvl4pPr>
      <a:lvl5pPr marL="1275341" algn="l" defTabSz="637665" rtl="0" eaLnBrk="1" latinLnBrk="0" hangingPunct="1">
        <a:defRPr sz="1400" kern="1200">
          <a:solidFill>
            <a:schemeClr val="tx1"/>
          </a:solidFill>
          <a:latin typeface="+mn-lt"/>
          <a:ea typeface="+mn-ea"/>
          <a:cs typeface="+mn-cs"/>
        </a:defRPr>
      </a:lvl5pPr>
      <a:lvl6pPr marL="1594183" algn="l" defTabSz="637665" rtl="0" eaLnBrk="1" latinLnBrk="0" hangingPunct="1">
        <a:defRPr sz="1400" kern="1200">
          <a:solidFill>
            <a:schemeClr val="tx1"/>
          </a:solidFill>
          <a:latin typeface="+mn-lt"/>
          <a:ea typeface="+mn-ea"/>
          <a:cs typeface="+mn-cs"/>
        </a:defRPr>
      </a:lvl6pPr>
      <a:lvl7pPr marL="1913050" algn="l" defTabSz="637665" rtl="0" eaLnBrk="1" latinLnBrk="0" hangingPunct="1">
        <a:defRPr sz="1400" kern="1200">
          <a:solidFill>
            <a:schemeClr val="tx1"/>
          </a:solidFill>
          <a:latin typeface="+mn-lt"/>
          <a:ea typeface="+mn-ea"/>
          <a:cs typeface="+mn-cs"/>
        </a:defRPr>
      </a:lvl7pPr>
      <a:lvl8pPr marL="2231855" algn="l" defTabSz="637665" rtl="0" eaLnBrk="1" latinLnBrk="0" hangingPunct="1">
        <a:defRPr sz="1400" kern="1200">
          <a:solidFill>
            <a:schemeClr val="tx1"/>
          </a:solidFill>
          <a:latin typeface="+mn-lt"/>
          <a:ea typeface="+mn-ea"/>
          <a:cs typeface="+mn-cs"/>
        </a:defRPr>
      </a:lvl8pPr>
      <a:lvl9pPr marL="2550698" algn="l" defTabSz="637665" rtl="0" eaLnBrk="1" latinLnBrk="0" hangingPunct="1">
        <a:defRPr sz="1400" kern="1200">
          <a:solidFill>
            <a:schemeClr val="tx1"/>
          </a:solidFill>
          <a:latin typeface="+mn-lt"/>
          <a:ea typeface="+mn-ea"/>
          <a:cs typeface="+mn-cs"/>
        </a:defRPr>
      </a:lvl9pPr>
    </p:otherStyle>
  </p:txStyles>
</p:sldMaster>
</file>

<file path=ppt/slideMasters/slideMaster6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8699" y="171507"/>
            <a:ext cx="8562872" cy="5816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084" y="1086632"/>
            <a:ext cx="8562871" cy="1500874"/>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97598918"/>
      </p:ext>
    </p:extLst>
  </p:cSld>
  <p:clrMap bg1="lt1" tx1="dk1" bg2="lt2" tx2="dk2" accent1="accent1" accent2="accent2" accent3="accent3" accent4="accent4" accent5="accent5" accent6="accent6" hlink="hlink" folHlink="folHlink"/>
  <p:sldLayoutIdLst>
    <p:sldLayoutId id="2147484407" r:id="rId1"/>
    <p:sldLayoutId id="2147484408" r:id="rId2"/>
    <p:sldLayoutId id="2147484409" r:id="rId3"/>
    <p:sldLayoutId id="2147484410" r:id="rId4"/>
    <p:sldLayoutId id="2147484411" r:id="rId5"/>
    <p:sldLayoutId id="2147484412" r:id="rId6"/>
    <p:sldLayoutId id="2147484413" r:id="rId7"/>
  </p:sldLayoutIdLst>
  <p:transition>
    <p:fade/>
  </p:transition>
  <p:hf sldNum="0" hdr="0" dt="0"/>
  <p:txStyles>
    <p:titleStyle>
      <a:lvl1pPr algn="l" defTabSz="642843" rtl="0" eaLnBrk="1" latinLnBrk="0" hangingPunct="1">
        <a:lnSpc>
          <a:spcPct val="90000"/>
        </a:lnSpc>
        <a:spcBef>
          <a:spcPct val="0"/>
        </a:spcBef>
        <a:buNone/>
        <a:defRPr lang="en-US" sz="4200" b="0" kern="1200" cap="none" spc="-76"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43320" indent="-243320" algn="l" defTabSz="642843"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43078" indent="-199795" algn="l" defTabSz="642843" rtl="0" eaLnBrk="1" latinLnBrk="0" hangingPunct="1">
        <a:lnSpc>
          <a:spcPct val="90000"/>
        </a:lnSpc>
        <a:spcBef>
          <a:spcPct val="20000"/>
        </a:spcBef>
        <a:buSzPct val="90000"/>
        <a:buFont typeface="Arial" pitchFamily="34" charset="0"/>
        <a:buChar char="•"/>
        <a:tabLst>
          <a:tab pos="443078"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42889" indent="-199795" algn="l" defTabSz="642843"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042443" indent="-157388" algn="l" defTabSz="642843" rtl="0" eaLnBrk="1" latinLnBrk="0" hangingPunct="1">
        <a:lnSpc>
          <a:spcPct val="90000"/>
        </a:lnSpc>
        <a:spcBef>
          <a:spcPct val="20000"/>
        </a:spcBef>
        <a:buSzPct val="90000"/>
        <a:buFont typeface="Arial" pitchFamily="34" charset="0"/>
        <a:buChar char="•"/>
        <a:tabLst>
          <a:tab pos="642889" algn="l"/>
        </a:tabLst>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204285" indent="-161856" algn="l" defTabSz="642843" rtl="0" eaLnBrk="1" latinLnBrk="0" hangingPunct="1">
        <a:lnSpc>
          <a:spcPct val="90000"/>
        </a:lnSpc>
        <a:spcBef>
          <a:spcPct val="20000"/>
        </a:spcBef>
        <a:buSzPct val="90000"/>
        <a:buFont typeface="Arial" pitchFamily="34" charset="0"/>
        <a:buChar char="•"/>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767839" indent="-160721" algn="l" defTabSz="64284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089261" indent="-160721" algn="l" defTabSz="64284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410708" indent="-160721" algn="l" defTabSz="64284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732114" indent="-160721" algn="l" defTabSz="642843"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42843" rtl="0" eaLnBrk="1" latinLnBrk="0" hangingPunct="1">
        <a:defRPr sz="1400" kern="1200">
          <a:solidFill>
            <a:schemeClr val="tx1"/>
          </a:solidFill>
          <a:latin typeface="+mn-lt"/>
          <a:ea typeface="+mn-ea"/>
          <a:cs typeface="+mn-cs"/>
        </a:defRPr>
      </a:lvl1pPr>
      <a:lvl2pPr marL="321432" algn="l" defTabSz="642843" rtl="0" eaLnBrk="1" latinLnBrk="0" hangingPunct="1">
        <a:defRPr sz="1400" kern="1200">
          <a:solidFill>
            <a:schemeClr val="tx1"/>
          </a:solidFill>
          <a:latin typeface="+mn-lt"/>
          <a:ea typeface="+mn-ea"/>
          <a:cs typeface="+mn-cs"/>
        </a:defRPr>
      </a:lvl2pPr>
      <a:lvl3pPr marL="642843" algn="l" defTabSz="642843" rtl="0" eaLnBrk="1" latinLnBrk="0" hangingPunct="1">
        <a:defRPr sz="1400" kern="1200">
          <a:solidFill>
            <a:schemeClr val="tx1"/>
          </a:solidFill>
          <a:latin typeface="+mn-lt"/>
          <a:ea typeface="+mn-ea"/>
          <a:cs typeface="+mn-cs"/>
        </a:defRPr>
      </a:lvl3pPr>
      <a:lvl4pPr marL="964291" algn="l" defTabSz="642843" rtl="0" eaLnBrk="1" latinLnBrk="0" hangingPunct="1">
        <a:defRPr sz="1400" kern="1200">
          <a:solidFill>
            <a:schemeClr val="tx1"/>
          </a:solidFill>
          <a:latin typeface="+mn-lt"/>
          <a:ea typeface="+mn-ea"/>
          <a:cs typeface="+mn-cs"/>
        </a:defRPr>
      </a:lvl4pPr>
      <a:lvl5pPr marL="1285695" algn="l" defTabSz="642843" rtl="0" eaLnBrk="1" latinLnBrk="0" hangingPunct="1">
        <a:defRPr sz="1400" kern="1200">
          <a:solidFill>
            <a:schemeClr val="tx1"/>
          </a:solidFill>
          <a:latin typeface="+mn-lt"/>
          <a:ea typeface="+mn-ea"/>
          <a:cs typeface="+mn-cs"/>
        </a:defRPr>
      </a:lvl5pPr>
      <a:lvl6pPr marL="1607125" algn="l" defTabSz="642843" rtl="0" eaLnBrk="1" latinLnBrk="0" hangingPunct="1">
        <a:defRPr sz="1400" kern="1200">
          <a:solidFill>
            <a:schemeClr val="tx1"/>
          </a:solidFill>
          <a:latin typeface="+mn-lt"/>
          <a:ea typeface="+mn-ea"/>
          <a:cs typeface="+mn-cs"/>
        </a:defRPr>
      </a:lvl6pPr>
      <a:lvl7pPr marL="1928585" algn="l" defTabSz="642843" rtl="0" eaLnBrk="1" latinLnBrk="0" hangingPunct="1">
        <a:defRPr sz="1400" kern="1200">
          <a:solidFill>
            <a:schemeClr val="tx1"/>
          </a:solidFill>
          <a:latin typeface="+mn-lt"/>
          <a:ea typeface="+mn-ea"/>
          <a:cs typeface="+mn-cs"/>
        </a:defRPr>
      </a:lvl7pPr>
      <a:lvl8pPr marL="2249978" algn="l" defTabSz="642843" rtl="0" eaLnBrk="1" latinLnBrk="0" hangingPunct="1">
        <a:defRPr sz="1400" kern="1200">
          <a:solidFill>
            <a:schemeClr val="tx1"/>
          </a:solidFill>
          <a:latin typeface="+mn-lt"/>
          <a:ea typeface="+mn-ea"/>
          <a:cs typeface="+mn-cs"/>
        </a:defRPr>
      </a:lvl8pPr>
      <a:lvl9pPr marL="2571406" algn="l" defTabSz="642843" rtl="0" eaLnBrk="1" latinLnBrk="0" hangingPunct="1">
        <a:defRPr sz="1400" kern="1200">
          <a:solidFill>
            <a:schemeClr val="tx1"/>
          </a:solidFill>
          <a:latin typeface="+mn-lt"/>
          <a:ea typeface="+mn-ea"/>
          <a:cs typeface="+mn-cs"/>
        </a:defRPr>
      </a:lvl9pPr>
    </p:otherStyle>
  </p:txStyles>
</p:sldMaster>
</file>

<file path=ppt/slideMasters/slideMaster6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8699" y="171507"/>
            <a:ext cx="8562872" cy="5816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028" y="1086632"/>
            <a:ext cx="8562871" cy="1500874"/>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91067673"/>
      </p:ext>
    </p:extLst>
  </p:cSld>
  <p:clrMap bg1="lt1" tx1="dk1" bg2="lt2" tx2="dk2" accent1="accent1" accent2="accent2" accent3="accent3" accent4="accent4" accent5="accent5" accent6="accent6" hlink="hlink" folHlink="folHlink"/>
  <p:sldLayoutIdLst>
    <p:sldLayoutId id="2147484415" r:id="rId1"/>
    <p:sldLayoutId id="2147484416" r:id="rId2"/>
    <p:sldLayoutId id="2147484417" r:id="rId3"/>
    <p:sldLayoutId id="2147484418" r:id="rId4"/>
    <p:sldLayoutId id="2147484419" r:id="rId5"/>
    <p:sldLayoutId id="2147484420" r:id="rId6"/>
    <p:sldLayoutId id="2147484421" r:id="rId7"/>
  </p:sldLayoutIdLst>
  <p:transition>
    <p:fade/>
  </p:transition>
  <p:hf sldNum="0" hdr="0" dt="0"/>
  <p:txStyles>
    <p:titleStyle>
      <a:lvl1pPr algn="l" defTabSz="648063" rtl="0" eaLnBrk="1" latinLnBrk="0" hangingPunct="1">
        <a:lnSpc>
          <a:spcPct val="90000"/>
        </a:lnSpc>
        <a:spcBef>
          <a:spcPct val="0"/>
        </a:spcBef>
        <a:buNone/>
        <a:defRPr lang="en-US" sz="4200" b="0" kern="1200" cap="none" spc="-76"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45296" indent="-245296" algn="l" defTabSz="648063"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46664" indent="-201400" algn="l" defTabSz="648063" rtl="0" eaLnBrk="1" latinLnBrk="0" hangingPunct="1">
        <a:lnSpc>
          <a:spcPct val="90000"/>
        </a:lnSpc>
        <a:spcBef>
          <a:spcPct val="20000"/>
        </a:spcBef>
        <a:buSzPct val="90000"/>
        <a:buFont typeface="Arial" pitchFamily="34" charset="0"/>
        <a:buChar char="•"/>
        <a:tabLst>
          <a:tab pos="446664"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48083" indent="-201400" algn="l" defTabSz="648063"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050878" indent="-158645" algn="l" defTabSz="648063" rtl="0" eaLnBrk="1" latinLnBrk="0" hangingPunct="1">
        <a:lnSpc>
          <a:spcPct val="90000"/>
        </a:lnSpc>
        <a:spcBef>
          <a:spcPct val="20000"/>
        </a:spcBef>
        <a:buSzPct val="90000"/>
        <a:buFont typeface="Arial" pitchFamily="34" charset="0"/>
        <a:buChar char="•"/>
        <a:tabLst>
          <a:tab pos="648083" algn="l"/>
        </a:tabLst>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214027" indent="-163151" algn="l" defTabSz="648063" rtl="0" eaLnBrk="1" latinLnBrk="0" hangingPunct="1">
        <a:lnSpc>
          <a:spcPct val="90000"/>
        </a:lnSpc>
        <a:spcBef>
          <a:spcPct val="20000"/>
        </a:spcBef>
        <a:buSzPct val="90000"/>
        <a:buFont typeface="Arial" pitchFamily="34" charset="0"/>
        <a:buChar char="•"/>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782145" indent="-162030" algn="l" defTabSz="64806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106158" indent="-162030" algn="l" defTabSz="64806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430216" indent="-162030" algn="l" defTabSz="64806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754224" indent="-162030" algn="l" defTabSz="648063"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48063" rtl="0" eaLnBrk="1" latinLnBrk="0" hangingPunct="1">
        <a:defRPr sz="1400" kern="1200">
          <a:solidFill>
            <a:schemeClr val="tx1"/>
          </a:solidFill>
          <a:latin typeface="+mn-lt"/>
          <a:ea typeface="+mn-ea"/>
          <a:cs typeface="+mn-cs"/>
        </a:defRPr>
      </a:lvl1pPr>
      <a:lvl2pPr marL="324037" algn="l" defTabSz="648063" rtl="0" eaLnBrk="1" latinLnBrk="0" hangingPunct="1">
        <a:defRPr sz="1400" kern="1200">
          <a:solidFill>
            <a:schemeClr val="tx1"/>
          </a:solidFill>
          <a:latin typeface="+mn-lt"/>
          <a:ea typeface="+mn-ea"/>
          <a:cs typeface="+mn-cs"/>
        </a:defRPr>
      </a:lvl2pPr>
      <a:lvl3pPr marL="648063" algn="l" defTabSz="648063" rtl="0" eaLnBrk="1" latinLnBrk="0" hangingPunct="1">
        <a:defRPr sz="1400" kern="1200">
          <a:solidFill>
            <a:schemeClr val="tx1"/>
          </a:solidFill>
          <a:latin typeface="+mn-lt"/>
          <a:ea typeface="+mn-ea"/>
          <a:cs typeface="+mn-cs"/>
        </a:defRPr>
      </a:lvl3pPr>
      <a:lvl4pPr marL="972112" algn="l" defTabSz="648063" rtl="0" eaLnBrk="1" latinLnBrk="0" hangingPunct="1">
        <a:defRPr sz="1400" kern="1200">
          <a:solidFill>
            <a:schemeClr val="tx1"/>
          </a:solidFill>
          <a:latin typeface="+mn-lt"/>
          <a:ea typeface="+mn-ea"/>
          <a:cs typeface="+mn-cs"/>
        </a:defRPr>
      </a:lvl4pPr>
      <a:lvl5pPr marL="1296102" algn="l" defTabSz="648063" rtl="0" eaLnBrk="1" latinLnBrk="0" hangingPunct="1">
        <a:defRPr sz="1400" kern="1200">
          <a:solidFill>
            <a:schemeClr val="tx1"/>
          </a:solidFill>
          <a:latin typeface="+mn-lt"/>
          <a:ea typeface="+mn-ea"/>
          <a:cs typeface="+mn-cs"/>
        </a:defRPr>
      </a:lvl5pPr>
      <a:lvl6pPr marL="1620122" algn="l" defTabSz="648063" rtl="0" eaLnBrk="1" latinLnBrk="0" hangingPunct="1">
        <a:defRPr sz="1400" kern="1200">
          <a:solidFill>
            <a:schemeClr val="tx1"/>
          </a:solidFill>
          <a:latin typeface="+mn-lt"/>
          <a:ea typeface="+mn-ea"/>
          <a:cs typeface="+mn-cs"/>
        </a:defRPr>
      </a:lvl6pPr>
      <a:lvl7pPr marL="1944181" algn="l" defTabSz="648063" rtl="0" eaLnBrk="1" latinLnBrk="0" hangingPunct="1">
        <a:defRPr sz="1400" kern="1200">
          <a:solidFill>
            <a:schemeClr val="tx1"/>
          </a:solidFill>
          <a:latin typeface="+mn-lt"/>
          <a:ea typeface="+mn-ea"/>
          <a:cs typeface="+mn-cs"/>
        </a:defRPr>
      </a:lvl7pPr>
      <a:lvl8pPr marL="2268178" algn="l" defTabSz="648063" rtl="0" eaLnBrk="1" latinLnBrk="0" hangingPunct="1">
        <a:defRPr sz="1400" kern="1200">
          <a:solidFill>
            <a:schemeClr val="tx1"/>
          </a:solidFill>
          <a:latin typeface="+mn-lt"/>
          <a:ea typeface="+mn-ea"/>
          <a:cs typeface="+mn-cs"/>
        </a:defRPr>
      </a:lvl8pPr>
      <a:lvl9pPr marL="2592204" algn="l" defTabSz="648063" rtl="0" eaLnBrk="1" latinLnBrk="0" hangingPunct="1">
        <a:defRPr sz="1400" kern="1200">
          <a:solidFill>
            <a:schemeClr val="tx1"/>
          </a:solidFill>
          <a:latin typeface="+mn-lt"/>
          <a:ea typeface="+mn-ea"/>
          <a:cs typeface="+mn-cs"/>
        </a:defRPr>
      </a:lvl9pPr>
    </p:otherStyle>
  </p:txStyles>
</p:sldMaster>
</file>

<file path=ppt/slideMasters/slideMaster6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8699" y="171507"/>
            <a:ext cx="8562872" cy="5816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99824" y="1086632"/>
            <a:ext cx="8562871" cy="1500874"/>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4148703"/>
      </p:ext>
    </p:extLst>
  </p:cSld>
  <p:clrMap bg1="lt1" tx1="dk1" bg2="lt2" tx2="dk2" accent1="accent1" accent2="accent2" accent3="accent3" accent4="accent4" accent5="accent5" accent6="accent6" hlink="hlink" folHlink="folHlink"/>
  <p:sldLayoutIdLst>
    <p:sldLayoutId id="2147484423" r:id="rId1"/>
    <p:sldLayoutId id="2147484424" r:id="rId2"/>
    <p:sldLayoutId id="2147484425" r:id="rId3"/>
    <p:sldLayoutId id="2147484426" r:id="rId4"/>
    <p:sldLayoutId id="2147484427" r:id="rId5"/>
    <p:sldLayoutId id="2147484428" r:id="rId6"/>
    <p:sldLayoutId id="2147484429" r:id="rId7"/>
  </p:sldLayoutIdLst>
  <p:transition>
    <p:fade/>
  </p:transition>
  <p:hf sldNum="0" hdr="0" dt="0"/>
  <p:txStyles>
    <p:titleStyle>
      <a:lvl1pPr algn="l" defTabSz="652719" rtl="0" eaLnBrk="1" latinLnBrk="0" hangingPunct="1">
        <a:lnSpc>
          <a:spcPct val="90000"/>
        </a:lnSpc>
        <a:spcBef>
          <a:spcPct val="0"/>
        </a:spcBef>
        <a:buNone/>
        <a:defRPr lang="en-US" sz="4200" b="0" kern="1200" cap="none" spc="-76"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47064" indent="-247064" algn="l" defTabSz="652719"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49888" indent="-202859" algn="l" defTabSz="652719" rtl="0" eaLnBrk="1" latinLnBrk="0" hangingPunct="1">
        <a:lnSpc>
          <a:spcPct val="90000"/>
        </a:lnSpc>
        <a:spcBef>
          <a:spcPct val="20000"/>
        </a:spcBef>
        <a:buSzPct val="90000"/>
        <a:buFont typeface="Arial" pitchFamily="34" charset="0"/>
        <a:buChar char="•"/>
        <a:tabLst>
          <a:tab pos="449888"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52765" indent="-202859" algn="l" defTabSz="652719"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058456" indent="-159807" algn="l" defTabSz="652719" rtl="0" eaLnBrk="1" latinLnBrk="0" hangingPunct="1">
        <a:lnSpc>
          <a:spcPct val="90000"/>
        </a:lnSpc>
        <a:spcBef>
          <a:spcPct val="20000"/>
        </a:spcBef>
        <a:buSzPct val="90000"/>
        <a:buFont typeface="Arial" pitchFamily="34" charset="0"/>
        <a:buChar char="•"/>
        <a:tabLst>
          <a:tab pos="652765" algn="l"/>
        </a:tabLst>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222787" indent="-164344" algn="l" defTabSz="652719" rtl="0" eaLnBrk="1" latinLnBrk="0" hangingPunct="1">
        <a:lnSpc>
          <a:spcPct val="90000"/>
        </a:lnSpc>
        <a:spcBef>
          <a:spcPct val="20000"/>
        </a:spcBef>
        <a:buSzPct val="90000"/>
        <a:buFont typeface="Arial" pitchFamily="34" charset="0"/>
        <a:buChar char="•"/>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794996" indent="-163194" algn="l" defTabSz="652719"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121355" indent="-163194" algn="l" defTabSz="652719"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447743" indent="-163194" algn="l" defTabSz="652719"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774085" indent="-163194" algn="l" defTabSz="652719"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52719" rtl="0" eaLnBrk="1" latinLnBrk="0" hangingPunct="1">
        <a:defRPr sz="1400" kern="1200">
          <a:solidFill>
            <a:schemeClr val="tx1"/>
          </a:solidFill>
          <a:latin typeface="+mn-lt"/>
          <a:ea typeface="+mn-ea"/>
          <a:cs typeface="+mn-cs"/>
        </a:defRPr>
      </a:lvl1pPr>
      <a:lvl2pPr marL="326371" algn="l" defTabSz="652719" rtl="0" eaLnBrk="1" latinLnBrk="0" hangingPunct="1">
        <a:defRPr sz="1400" kern="1200">
          <a:solidFill>
            <a:schemeClr val="tx1"/>
          </a:solidFill>
          <a:latin typeface="+mn-lt"/>
          <a:ea typeface="+mn-ea"/>
          <a:cs typeface="+mn-cs"/>
        </a:defRPr>
      </a:lvl2pPr>
      <a:lvl3pPr marL="652719" algn="l" defTabSz="652719" rtl="0" eaLnBrk="1" latinLnBrk="0" hangingPunct="1">
        <a:defRPr sz="1400" kern="1200">
          <a:solidFill>
            <a:schemeClr val="tx1"/>
          </a:solidFill>
          <a:latin typeface="+mn-lt"/>
          <a:ea typeface="+mn-ea"/>
          <a:cs typeface="+mn-cs"/>
        </a:defRPr>
      </a:lvl3pPr>
      <a:lvl4pPr marL="979113" algn="l" defTabSz="652719" rtl="0" eaLnBrk="1" latinLnBrk="0" hangingPunct="1">
        <a:defRPr sz="1400" kern="1200">
          <a:solidFill>
            <a:schemeClr val="tx1"/>
          </a:solidFill>
          <a:latin typeface="+mn-lt"/>
          <a:ea typeface="+mn-ea"/>
          <a:cs typeface="+mn-cs"/>
        </a:defRPr>
      </a:lvl4pPr>
      <a:lvl5pPr marL="1305448" algn="l" defTabSz="652719" rtl="0" eaLnBrk="1" latinLnBrk="0" hangingPunct="1">
        <a:defRPr sz="1400" kern="1200">
          <a:solidFill>
            <a:schemeClr val="tx1"/>
          </a:solidFill>
          <a:latin typeface="+mn-lt"/>
          <a:ea typeface="+mn-ea"/>
          <a:cs typeface="+mn-cs"/>
        </a:defRPr>
      </a:lvl5pPr>
      <a:lvl6pPr marL="1631814" algn="l" defTabSz="652719" rtl="0" eaLnBrk="1" latinLnBrk="0" hangingPunct="1">
        <a:defRPr sz="1400" kern="1200">
          <a:solidFill>
            <a:schemeClr val="tx1"/>
          </a:solidFill>
          <a:latin typeface="+mn-lt"/>
          <a:ea typeface="+mn-ea"/>
          <a:cs typeface="+mn-cs"/>
        </a:defRPr>
      </a:lvl6pPr>
      <a:lvl7pPr marL="1958215" algn="l" defTabSz="652719" rtl="0" eaLnBrk="1" latinLnBrk="0" hangingPunct="1">
        <a:defRPr sz="1400" kern="1200">
          <a:solidFill>
            <a:schemeClr val="tx1"/>
          </a:solidFill>
          <a:latin typeface="+mn-lt"/>
          <a:ea typeface="+mn-ea"/>
          <a:cs typeface="+mn-cs"/>
        </a:defRPr>
      </a:lvl7pPr>
      <a:lvl8pPr marL="2284544" algn="l" defTabSz="652719" rtl="0" eaLnBrk="1" latinLnBrk="0" hangingPunct="1">
        <a:defRPr sz="1400" kern="1200">
          <a:solidFill>
            <a:schemeClr val="tx1"/>
          </a:solidFill>
          <a:latin typeface="+mn-lt"/>
          <a:ea typeface="+mn-ea"/>
          <a:cs typeface="+mn-cs"/>
        </a:defRPr>
      </a:lvl8pPr>
      <a:lvl9pPr marL="2610906" algn="l" defTabSz="652719" rtl="0" eaLnBrk="1" latinLnBrk="0" hangingPunct="1">
        <a:defRPr sz="1400" kern="1200">
          <a:solidFill>
            <a:schemeClr val="tx1"/>
          </a:solidFill>
          <a:latin typeface="+mn-lt"/>
          <a:ea typeface="+mn-ea"/>
          <a:cs typeface="+mn-cs"/>
        </a:defRPr>
      </a:lvl9pPr>
    </p:otherStyle>
  </p:txStyles>
</p:sldMaster>
</file>

<file path=ppt/slideMasters/slideMaster6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8699" y="171507"/>
            <a:ext cx="8562872" cy="5816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99663" y="1086632"/>
            <a:ext cx="8562871" cy="1500874"/>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45683745"/>
      </p:ext>
    </p:extLst>
  </p:cSld>
  <p:clrMap bg1="lt1" tx1="dk1" bg2="lt2" tx2="dk2" accent1="accent1" accent2="accent2" accent3="accent3" accent4="accent4" accent5="accent5" accent6="accent6" hlink="hlink" folHlink="folHlink"/>
  <p:sldLayoutIdLst>
    <p:sldLayoutId id="2147484431" r:id="rId1"/>
    <p:sldLayoutId id="2147484432" r:id="rId2"/>
    <p:sldLayoutId id="2147484433" r:id="rId3"/>
    <p:sldLayoutId id="2147484434" r:id="rId4"/>
    <p:sldLayoutId id="2147484435" r:id="rId5"/>
    <p:sldLayoutId id="2147484436" r:id="rId6"/>
    <p:sldLayoutId id="2147484437" r:id="rId7"/>
  </p:sldLayoutIdLst>
  <p:transition>
    <p:fade/>
  </p:transition>
  <p:hf sldNum="0" hdr="0" dt="0"/>
  <p:txStyles>
    <p:titleStyle>
      <a:lvl1pPr algn="l" defTabSz="658194" rtl="0" eaLnBrk="1" latinLnBrk="0" hangingPunct="1">
        <a:lnSpc>
          <a:spcPct val="90000"/>
        </a:lnSpc>
        <a:spcBef>
          <a:spcPct val="0"/>
        </a:spcBef>
        <a:buNone/>
        <a:defRPr lang="en-US" sz="4200" b="0" kern="1200" cap="none" spc="-76"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49137" indent="-249137" algn="l" defTabSz="658194"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53647" indent="-204548" algn="l" defTabSz="658194" rtl="0" eaLnBrk="1" latinLnBrk="0" hangingPunct="1">
        <a:lnSpc>
          <a:spcPct val="90000"/>
        </a:lnSpc>
        <a:spcBef>
          <a:spcPct val="20000"/>
        </a:spcBef>
        <a:buSzPct val="90000"/>
        <a:buFont typeface="Arial" pitchFamily="34" charset="0"/>
        <a:buChar char="•"/>
        <a:tabLst>
          <a:tab pos="453647"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58216" indent="-204548" algn="l" defTabSz="658194"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067305" indent="-161127" algn="l" defTabSz="658194" rtl="0" eaLnBrk="1" latinLnBrk="0" hangingPunct="1">
        <a:lnSpc>
          <a:spcPct val="90000"/>
        </a:lnSpc>
        <a:spcBef>
          <a:spcPct val="20000"/>
        </a:spcBef>
        <a:buSzPct val="90000"/>
        <a:buFont typeface="Arial" pitchFamily="34" charset="0"/>
        <a:buChar char="•"/>
        <a:tabLst>
          <a:tab pos="658216" algn="l"/>
        </a:tabLst>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233006" indent="-165706" algn="l" defTabSz="658194" rtl="0" eaLnBrk="1" latinLnBrk="0" hangingPunct="1">
        <a:lnSpc>
          <a:spcPct val="90000"/>
        </a:lnSpc>
        <a:spcBef>
          <a:spcPct val="20000"/>
        </a:spcBef>
        <a:buSzPct val="90000"/>
        <a:buFont typeface="Arial" pitchFamily="34" charset="0"/>
        <a:buChar char="•"/>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810003" indent="-164560" algn="l" defTabSz="658194"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139079" indent="-164560" algn="l" defTabSz="658194"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468206" indent="-164560" algn="l" defTabSz="658194"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797274" indent="-164560" algn="l" defTabSz="658194"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58194" rtl="0" eaLnBrk="1" latinLnBrk="0" hangingPunct="1">
        <a:defRPr sz="1400" kern="1200">
          <a:solidFill>
            <a:schemeClr val="tx1"/>
          </a:solidFill>
          <a:latin typeface="+mn-lt"/>
          <a:ea typeface="+mn-ea"/>
          <a:cs typeface="+mn-cs"/>
        </a:defRPr>
      </a:lvl1pPr>
      <a:lvl2pPr marL="329106" algn="l" defTabSz="658194" rtl="0" eaLnBrk="1" latinLnBrk="0" hangingPunct="1">
        <a:defRPr sz="1400" kern="1200">
          <a:solidFill>
            <a:schemeClr val="tx1"/>
          </a:solidFill>
          <a:latin typeface="+mn-lt"/>
          <a:ea typeface="+mn-ea"/>
          <a:cs typeface="+mn-cs"/>
        </a:defRPr>
      </a:lvl2pPr>
      <a:lvl3pPr marL="658194" algn="l" defTabSz="658194" rtl="0" eaLnBrk="1" latinLnBrk="0" hangingPunct="1">
        <a:defRPr sz="1400" kern="1200">
          <a:solidFill>
            <a:schemeClr val="tx1"/>
          </a:solidFill>
          <a:latin typeface="+mn-lt"/>
          <a:ea typeface="+mn-ea"/>
          <a:cs typeface="+mn-cs"/>
        </a:defRPr>
      </a:lvl3pPr>
      <a:lvl4pPr marL="987317" algn="l" defTabSz="658194" rtl="0" eaLnBrk="1" latinLnBrk="0" hangingPunct="1">
        <a:defRPr sz="1400" kern="1200">
          <a:solidFill>
            <a:schemeClr val="tx1"/>
          </a:solidFill>
          <a:latin typeface="+mn-lt"/>
          <a:ea typeface="+mn-ea"/>
          <a:cs typeface="+mn-cs"/>
        </a:defRPr>
      </a:lvl4pPr>
      <a:lvl5pPr marL="1316363" algn="l" defTabSz="658194" rtl="0" eaLnBrk="1" latinLnBrk="0" hangingPunct="1">
        <a:defRPr sz="1400" kern="1200">
          <a:solidFill>
            <a:schemeClr val="tx1"/>
          </a:solidFill>
          <a:latin typeface="+mn-lt"/>
          <a:ea typeface="+mn-ea"/>
          <a:cs typeface="+mn-cs"/>
        </a:defRPr>
      </a:lvl5pPr>
      <a:lvl6pPr marL="1645449" algn="l" defTabSz="658194" rtl="0" eaLnBrk="1" latinLnBrk="0" hangingPunct="1">
        <a:defRPr sz="1400" kern="1200">
          <a:solidFill>
            <a:schemeClr val="tx1"/>
          </a:solidFill>
          <a:latin typeface="+mn-lt"/>
          <a:ea typeface="+mn-ea"/>
          <a:cs typeface="+mn-cs"/>
        </a:defRPr>
      </a:lvl6pPr>
      <a:lvl7pPr marL="1974579" algn="l" defTabSz="658194" rtl="0" eaLnBrk="1" latinLnBrk="0" hangingPunct="1">
        <a:defRPr sz="1400" kern="1200">
          <a:solidFill>
            <a:schemeClr val="tx1"/>
          </a:solidFill>
          <a:latin typeface="+mn-lt"/>
          <a:ea typeface="+mn-ea"/>
          <a:cs typeface="+mn-cs"/>
        </a:defRPr>
      </a:lvl7pPr>
      <a:lvl8pPr marL="2303633" algn="l" defTabSz="658194" rtl="0" eaLnBrk="1" latinLnBrk="0" hangingPunct="1">
        <a:defRPr sz="1400" kern="1200">
          <a:solidFill>
            <a:schemeClr val="tx1"/>
          </a:solidFill>
          <a:latin typeface="+mn-lt"/>
          <a:ea typeface="+mn-ea"/>
          <a:cs typeface="+mn-cs"/>
        </a:defRPr>
      </a:lvl8pPr>
      <a:lvl9pPr marL="2632722" algn="l" defTabSz="658194" rtl="0" eaLnBrk="1" latinLnBrk="0" hangingPunct="1">
        <a:defRPr sz="1400" kern="1200">
          <a:solidFill>
            <a:schemeClr val="tx1"/>
          </a:solidFill>
          <a:latin typeface="+mn-lt"/>
          <a:ea typeface="+mn-ea"/>
          <a:cs typeface="+mn-cs"/>
        </a:defRPr>
      </a:lvl9pPr>
    </p:otherStyle>
  </p:txStyles>
</p:sldMaster>
</file>

<file path=ppt/slideMasters/slideMaster6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8699" y="171922"/>
            <a:ext cx="8562872" cy="5816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99848" y="1086228"/>
            <a:ext cx="8562871"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7095218"/>
      </p:ext>
    </p:extLst>
  </p:cSld>
  <p:clrMap bg1="lt1" tx1="dk1" bg2="lt2" tx2="dk2" accent1="accent1" accent2="accent2" accent3="accent3" accent4="accent4" accent5="accent5" accent6="accent6" hlink="hlink" folHlink="folHlink"/>
  <p:sldLayoutIdLst>
    <p:sldLayoutId id="2147484451" r:id="rId1"/>
    <p:sldLayoutId id="2147484452" r:id="rId2"/>
    <p:sldLayoutId id="2147484453" r:id="rId3"/>
    <p:sldLayoutId id="2147484454" r:id="rId4"/>
    <p:sldLayoutId id="2147484455" r:id="rId5"/>
    <p:sldLayoutId id="2147484456" r:id="rId6"/>
    <p:sldLayoutId id="2147484457" r:id="rId7"/>
  </p:sldLayoutIdLst>
  <p:transition>
    <p:fade/>
  </p:transition>
  <p:hf sldNum="0" hdr="0" dt="0"/>
  <p:txStyles>
    <p:titleStyle>
      <a:lvl1pPr algn="l" defTabSz="663013" rtl="0" eaLnBrk="1" latinLnBrk="0" hangingPunct="1">
        <a:lnSpc>
          <a:spcPct val="90000"/>
        </a:lnSpc>
        <a:spcBef>
          <a:spcPct val="0"/>
        </a:spcBef>
        <a:buNone/>
        <a:defRPr lang="en-US" sz="4200" b="0" kern="1200" cap="none" spc="-76"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50952" indent="-250952" algn="l" defTabSz="663013"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56982" indent="-206058" algn="l" defTabSz="663013" rtl="0" eaLnBrk="1" latinLnBrk="0" hangingPunct="1">
        <a:lnSpc>
          <a:spcPct val="90000"/>
        </a:lnSpc>
        <a:spcBef>
          <a:spcPct val="20000"/>
        </a:spcBef>
        <a:buSzPct val="90000"/>
        <a:buFont typeface="Arial" pitchFamily="34" charset="0"/>
        <a:buChar char="•"/>
        <a:tabLst>
          <a:tab pos="456982"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63052" indent="-206058" algn="l" defTabSz="663013"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075144" indent="-162328" algn="l" defTabSz="663013" rtl="0" eaLnBrk="1" latinLnBrk="0" hangingPunct="1">
        <a:lnSpc>
          <a:spcPct val="90000"/>
        </a:lnSpc>
        <a:spcBef>
          <a:spcPct val="20000"/>
        </a:spcBef>
        <a:buSzPct val="90000"/>
        <a:buFont typeface="Arial" pitchFamily="34" charset="0"/>
        <a:buChar char="•"/>
        <a:tabLst>
          <a:tab pos="663052" algn="l"/>
        </a:tabLst>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242066" indent="-166936" algn="l" defTabSz="663013" rtl="0" eaLnBrk="1" latinLnBrk="0" hangingPunct="1">
        <a:lnSpc>
          <a:spcPct val="90000"/>
        </a:lnSpc>
        <a:spcBef>
          <a:spcPct val="20000"/>
        </a:spcBef>
        <a:buSzPct val="90000"/>
        <a:buFont typeface="Arial" pitchFamily="34" charset="0"/>
        <a:buChar char="•"/>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823295" indent="-165772" algn="l" defTabSz="66301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154801" indent="-165772" algn="l" defTabSz="66301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486330" indent="-165772" algn="l" defTabSz="66301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817823" indent="-165772" algn="l" defTabSz="663013"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63013" rtl="0" eaLnBrk="1" latinLnBrk="0" hangingPunct="1">
        <a:defRPr sz="1400" kern="1200">
          <a:solidFill>
            <a:schemeClr val="tx1"/>
          </a:solidFill>
          <a:latin typeface="+mn-lt"/>
          <a:ea typeface="+mn-ea"/>
          <a:cs typeface="+mn-cs"/>
        </a:defRPr>
      </a:lvl1pPr>
      <a:lvl2pPr marL="331517" algn="l" defTabSz="663013" rtl="0" eaLnBrk="1" latinLnBrk="0" hangingPunct="1">
        <a:defRPr sz="1400" kern="1200">
          <a:solidFill>
            <a:schemeClr val="tx1"/>
          </a:solidFill>
          <a:latin typeface="+mn-lt"/>
          <a:ea typeface="+mn-ea"/>
          <a:cs typeface="+mn-cs"/>
        </a:defRPr>
      </a:lvl2pPr>
      <a:lvl3pPr marL="663013" algn="l" defTabSz="663013" rtl="0" eaLnBrk="1" latinLnBrk="0" hangingPunct="1">
        <a:defRPr sz="1400" kern="1200">
          <a:solidFill>
            <a:schemeClr val="tx1"/>
          </a:solidFill>
          <a:latin typeface="+mn-lt"/>
          <a:ea typeface="+mn-ea"/>
          <a:cs typeface="+mn-cs"/>
        </a:defRPr>
      </a:lvl3pPr>
      <a:lvl4pPr marL="994550" algn="l" defTabSz="663013" rtl="0" eaLnBrk="1" latinLnBrk="0" hangingPunct="1">
        <a:defRPr sz="1400" kern="1200">
          <a:solidFill>
            <a:schemeClr val="tx1"/>
          </a:solidFill>
          <a:latin typeface="+mn-lt"/>
          <a:ea typeface="+mn-ea"/>
          <a:cs typeface="+mn-cs"/>
        </a:defRPr>
      </a:lvl4pPr>
      <a:lvl5pPr marL="1326031" algn="l" defTabSz="663013" rtl="0" eaLnBrk="1" latinLnBrk="0" hangingPunct="1">
        <a:defRPr sz="1400" kern="1200">
          <a:solidFill>
            <a:schemeClr val="tx1"/>
          </a:solidFill>
          <a:latin typeface="+mn-lt"/>
          <a:ea typeface="+mn-ea"/>
          <a:cs typeface="+mn-cs"/>
        </a:defRPr>
      </a:lvl5pPr>
      <a:lvl6pPr marL="1657543" algn="l" defTabSz="663013" rtl="0" eaLnBrk="1" latinLnBrk="0" hangingPunct="1">
        <a:defRPr sz="1400" kern="1200">
          <a:solidFill>
            <a:schemeClr val="tx1"/>
          </a:solidFill>
          <a:latin typeface="+mn-lt"/>
          <a:ea typeface="+mn-ea"/>
          <a:cs typeface="+mn-cs"/>
        </a:defRPr>
      </a:lvl6pPr>
      <a:lvl7pPr marL="1989086" algn="l" defTabSz="663013" rtl="0" eaLnBrk="1" latinLnBrk="0" hangingPunct="1">
        <a:defRPr sz="1400" kern="1200">
          <a:solidFill>
            <a:schemeClr val="tx1"/>
          </a:solidFill>
          <a:latin typeface="+mn-lt"/>
          <a:ea typeface="+mn-ea"/>
          <a:cs typeface="+mn-cs"/>
        </a:defRPr>
      </a:lvl7pPr>
      <a:lvl8pPr marL="2320559" algn="l" defTabSz="663013" rtl="0" eaLnBrk="1" latinLnBrk="0" hangingPunct="1">
        <a:defRPr sz="1400" kern="1200">
          <a:solidFill>
            <a:schemeClr val="tx1"/>
          </a:solidFill>
          <a:latin typeface="+mn-lt"/>
          <a:ea typeface="+mn-ea"/>
          <a:cs typeface="+mn-cs"/>
        </a:defRPr>
      </a:lvl8pPr>
      <a:lvl9pPr marL="2652066" algn="l" defTabSz="663013" rtl="0" eaLnBrk="1" latinLnBrk="0" hangingPunct="1">
        <a:defRPr sz="1400" kern="1200">
          <a:solidFill>
            <a:schemeClr val="tx1"/>
          </a:solidFill>
          <a:latin typeface="+mn-lt"/>
          <a:ea typeface="+mn-ea"/>
          <a:cs typeface="+mn-cs"/>
        </a:defRPr>
      </a:lvl9pPr>
    </p:otherStyle>
  </p:txStyles>
</p:sldMaster>
</file>

<file path=ppt/slideMasters/slideMaster66.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8699" y="171507"/>
            <a:ext cx="8562872" cy="5816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99698" y="1086632"/>
            <a:ext cx="8562871" cy="1500874"/>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01904578"/>
      </p:ext>
    </p:extLst>
  </p:cSld>
  <p:clrMap bg1="lt1" tx1="dk1" bg2="lt2" tx2="dk2" accent1="accent1" accent2="accent2" accent3="accent3" accent4="accent4" accent5="accent5" accent6="accent6" hlink="hlink" folHlink="folHlink"/>
  <p:sldLayoutIdLst>
    <p:sldLayoutId id="2147484471" r:id="rId1"/>
    <p:sldLayoutId id="2147484472" r:id="rId2"/>
    <p:sldLayoutId id="2147484473" r:id="rId3"/>
    <p:sldLayoutId id="2147484474" r:id="rId4"/>
    <p:sldLayoutId id="2147484475" r:id="rId5"/>
    <p:sldLayoutId id="2147484476" r:id="rId6"/>
    <p:sldLayoutId id="2147484477" r:id="rId7"/>
  </p:sldLayoutIdLst>
  <p:transition>
    <p:fade/>
  </p:transition>
  <p:hf sldNum="0" hdr="0" dt="0"/>
  <p:txStyles>
    <p:titleStyle>
      <a:lvl1pPr algn="l" defTabSz="668740" rtl="0" eaLnBrk="1" latinLnBrk="0" hangingPunct="1">
        <a:lnSpc>
          <a:spcPct val="90000"/>
        </a:lnSpc>
        <a:spcBef>
          <a:spcPct val="0"/>
        </a:spcBef>
        <a:buNone/>
        <a:defRPr lang="en-US" sz="4200" b="0" kern="1200" cap="none" spc="-76"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53120" indent="-253120" algn="l" defTabSz="668740"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60923" indent="-207831" algn="l" defTabSz="668740" rtl="0" eaLnBrk="1" latinLnBrk="0" hangingPunct="1">
        <a:lnSpc>
          <a:spcPct val="90000"/>
        </a:lnSpc>
        <a:spcBef>
          <a:spcPct val="20000"/>
        </a:spcBef>
        <a:buSzPct val="90000"/>
        <a:buFont typeface="Arial" pitchFamily="34" charset="0"/>
        <a:buChar char="•"/>
        <a:tabLst>
          <a:tab pos="460923"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68765" indent="-207831" algn="l" defTabSz="668740"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084419" indent="-163717" algn="l" defTabSz="668740" rtl="0" eaLnBrk="1" latinLnBrk="0" hangingPunct="1">
        <a:lnSpc>
          <a:spcPct val="90000"/>
        </a:lnSpc>
        <a:spcBef>
          <a:spcPct val="20000"/>
        </a:spcBef>
        <a:buSzPct val="90000"/>
        <a:buFont typeface="Arial" pitchFamily="34" charset="0"/>
        <a:buChar char="•"/>
        <a:tabLst>
          <a:tab pos="668765" algn="l"/>
        </a:tabLst>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252771" indent="-168358" algn="l" defTabSz="668740" rtl="0" eaLnBrk="1" latinLnBrk="0" hangingPunct="1">
        <a:lnSpc>
          <a:spcPct val="90000"/>
        </a:lnSpc>
        <a:spcBef>
          <a:spcPct val="20000"/>
        </a:spcBef>
        <a:buSzPct val="90000"/>
        <a:buFont typeface="Arial" pitchFamily="34" charset="0"/>
        <a:buChar char="•"/>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839029" indent="-167200" algn="l" defTabSz="66874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173379" indent="-167200" algn="l" defTabSz="66874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07771" indent="-167200" algn="l" defTabSz="66874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842126" indent="-167200" algn="l" defTabSz="66874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68740" rtl="0" eaLnBrk="1" latinLnBrk="0" hangingPunct="1">
        <a:defRPr sz="1400" kern="1200">
          <a:solidFill>
            <a:schemeClr val="tx1"/>
          </a:solidFill>
          <a:latin typeface="+mn-lt"/>
          <a:ea typeface="+mn-ea"/>
          <a:cs typeface="+mn-cs"/>
        </a:defRPr>
      </a:lvl1pPr>
      <a:lvl2pPr marL="334376" algn="l" defTabSz="668740" rtl="0" eaLnBrk="1" latinLnBrk="0" hangingPunct="1">
        <a:defRPr sz="1400" kern="1200">
          <a:solidFill>
            <a:schemeClr val="tx1"/>
          </a:solidFill>
          <a:latin typeface="+mn-lt"/>
          <a:ea typeface="+mn-ea"/>
          <a:cs typeface="+mn-cs"/>
        </a:defRPr>
      </a:lvl2pPr>
      <a:lvl3pPr marL="668740" algn="l" defTabSz="668740" rtl="0" eaLnBrk="1" latinLnBrk="0" hangingPunct="1">
        <a:defRPr sz="1400" kern="1200">
          <a:solidFill>
            <a:schemeClr val="tx1"/>
          </a:solidFill>
          <a:latin typeface="+mn-lt"/>
          <a:ea typeface="+mn-ea"/>
          <a:cs typeface="+mn-cs"/>
        </a:defRPr>
      </a:lvl3pPr>
      <a:lvl4pPr marL="1003126" algn="l" defTabSz="668740" rtl="0" eaLnBrk="1" latinLnBrk="0" hangingPunct="1">
        <a:defRPr sz="1400" kern="1200">
          <a:solidFill>
            <a:schemeClr val="tx1"/>
          </a:solidFill>
          <a:latin typeface="+mn-lt"/>
          <a:ea typeface="+mn-ea"/>
          <a:cs typeface="+mn-cs"/>
        </a:defRPr>
      </a:lvl4pPr>
      <a:lvl5pPr marL="1337468" algn="l" defTabSz="668740" rtl="0" eaLnBrk="1" latinLnBrk="0" hangingPunct="1">
        <a:defRPr sz="1400" kern="1200">
          <a:solidFill>
            <a:schemeClr val="tx1"/>
          </a:solidFill>
          <a:latin typeface="+mn-lt"/>
          <a:ea typeface="+mn-ea"/>
          <a:cs typeface="+mn-cs"/>
        </a:defRPr>
      </a:lvl5pPr>
      <a:lvl6pPr marL="1671835" algn="l" defTabSz="668740" rtl="0" eaLnBrk="1" latinLnBrk="0" hangingPunct="1">
        <a:defRPr sz="1400" kern="1200">
          <a:solidFill>
            <a:schemeClr val="tx1"/>
          </a:solidFill>
          <a:latin typeface="+mn-lt"/>
          <a:ea typeface="+mn-ea"/>
          <a:cs typeface="+mn-cs"/>
        </a:defRPr>
      </a:lvl6pPr>
      <a:lvl7pPr marL="2006215" algn="l" defTabSz="668740" rtl="0" eaLnBrk="1" latinLnBrk="0" hangingPunct="1">
        <a:defRPr sz="1400" kern="1200">
          <a:solidFill>
            <a:schemeClr val="tx1"/>
          </a:solidFill>
          <a:latin typeface="+mn-lt"/>
          <a:ea typeface="+mn-ea"/>
          <a:cs typeface="+mn-cs"/>
        </a:defRPr>
      </a:lvl7pPr>
      <a:lvl8pPr marL="2340574" algn="l" defTabSz="668740" rtl="0" eaLnBrk="1" latinLnBrk="0" hangingPunct="1">
        <a:defRPr sz="1400" kern="1200">
          <a:solidFill>
            <a:schemeClr val="tx1"/>
          </a:solidFill>
          <a:latin typeface="+mn-lt"/>
          <a:ea typeface="+mn-ea"/>
          <a:cs typeface="+mn-cs"/>
        </a:defRPr>
      </a:lvl8pPr>
      <a:lvl9pPr marL="2674942" algn="l" defTabSz="668740" rtl="0" eaLnBrk="1" latinLnBrk="0" hangingPunct="1">
        <a:defRPr sz="1400" kern="1200">
          <a:solidFill>
            <a:schemeClr val="tx1"/>
          </a:solidFill>
          <a:latin typeface="+mn-lt"/>
          <a:ea typeface="+mn-ea"/>
          <a:cs typeface="+mn-cs"/>
        </a:defRPr>
      </a:lvl9pPr>
    </p:otherStyle>
  </p:txStyles>
</p:sldMaster>
</file>

<file path=ppt/slideMasters/slideMaster6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144"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99766"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72809928"/>
      </p:ext>
    </p:extLst>
  </p:cSld>
  <p:clrMap bg1="lt1" tx1="dk1" bg2="lt2" tx2="dk2" accent1="accent1" accent2="accent2" accent3="accent3" accent4="accent4" accent5="accent5" accent6="accent6" hlink="hlink" folHlink="folHlink"/>
  <p:sldLayoutIdLst>
    <p:sldLayoutId id="2147484491" r:id="rId1"/>
    <p:sldLayoutId id="2147484492" r:id="rId2"/>
    <p:sldLayoutId id="2147484493" r:id="rId3"/>
    <p:sldLayoutId id="2147484494" r:id="rId4"/>
    <p:sldLayoutId id="2147484495" r:id="rId5"/>
    <p:sldLayoutId id="2147484496" r:id="rId6"/>
    <p:sldLayoutId id="2147484497" r:id="rId7"/>
  </p:sldLayoutIdLst>
  <p:transition>
    <p:fade/>
  </p:transition>
  <p:hf sldNum="0" hdr="0" dt="0"/>
  <p:txStyles>
    <p:titleStyle>
      <a:lvl1pPr algn="l" defTabSz="648235"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45392" indent="-245392" algn="l" defTabSz="648235"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46788" indent="-201440" algn="l" defTabSz="648235" rtl="0" eaLnBrk="1" latinLnBrk="0" hangingPunct="1">
        <a:lnSpc>
          <a:spcPct val="90000"/>
        </a:lnSpc>
        <a:spcBef>
          <a:spcPct val="20000"/>
        </a:spcBef>
        <a:buSzPct val="90000"/>
        <a:buFont typeface="Arial" pitchFamily="34" charset="0"/>
        <a:buChar char="•"/>
        <a:tabLst>
          <a:tab pos="446788"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48259" indent="-201440" algn="l" defTabSz="648235"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051175" indent="-158682" algn="l" defTabSz="648235" rtl="0" eaLnBrk="1" latinLnBrk="0" hangingPunct="1">
        <a:lnSpc>
          <a:spcPct val="90000"/>
        </a:lnSpc>
        <a:spcBef>
          <a:spcPct val="20000"/>
        </a:spcBef>
        <a:buSzPct val="90000"/>
        <a:buFont typeface="Arial" pitchFamily="34" charset="0"/>
        <a:buChar char="•"/>
        <a:tabLst>
          <a:tab pos="648259"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214381" indent="-163172" algn="l" defTabSz="648235"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782651" indent="-162072" algn="l" defTabSz="648235"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106770" indent="-162072" algn="l" defTabSz="648235"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430863" indent="-162072" algn="l" defTabSz="648235"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754996" indent="-162072" algn="l" defTabSz="648235"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48235" rtl="0" eaLnBrk="1" latinLnBrk="0" hangingPunct="1">
        <a:defRPr sz="1400" kern="1200">
          <a:solidFill>
            <a:schemeClr val="tx1"/>
          </a:solidFill>
          <a:latin typeface="+mn-lt"/>
          <a:ea typeface="+mn-ea"/>
          <a:cs typeface="+mn-cs"/>
        </a:defRPr>
      </a:lvl1pPr>
      <a:lvl2pPr marL="324107" algn="l" defTabSz="648235" rtl="0" eaLnBrk="1" latinLnBrk="0" hangingPunct="1">
        <a:defRPr sz="1400" kern="1200">
          <a:solidFill>
            <a:schemeClr val="tx1"/>
          </a:solidFill>
          <a:latin typeface="+mn-lt"/>
          <a:ea typeface="+mn-ea"/>
          <a:cs typeface="+mn-cs"/>
        </a:defRPr>
      </a:lvl2pPr>
      <a:lvl3pPr marL="648235" algn="l" defTabSz="648235" rtl="0" eaLnBrk="1" latinLnBrk="0" hangingPunct="1">
        <a:defRPr sz="1400" kern="1200">
          <a:solidFill>
            <a:schemeClr val="tx1"/>
          </a:solidFill>
          <a:latin typeface="+mn-lt"/>
          <a:ea typeface="+mn-ea"/>
          <a:cs typeface="+mn-cs"/>
        </a:defRPr>
      </a:lvl3pPr>
      <a:lvl4pPr marL="972372" algn="l" defTabSz="648235" rtl="0" eaLnBrk="1" latinLnBrk="0" hangingPunct="1">
        <a:defRPr sz="1400" kern="1200">
          <a:solidFill>
            <a:schemeClr val="tx1"/>
          </a:solidFill>
          <a:latin typeface="+mn-lt"/>
          <a:ea typeface="+mn-ea"/>
          <a:cs typeface="+mn-cs"/>
        </a:defRPr>
      </a:lvl4pPr>
      <a:lvl5pPr marL="1296470" algn="l" defTabSz="648235" rtl="0" eaLnBrk="1" latinLnBrk="0" hangingPunct="1">
        <a:defRPr sz="1400" kern="1200">
          <a:solidFill>
            <a:schemeClr val="tx1"/>
          </a:solidFill>
          <a:latin typeface="+mn-lt"/>
          <a:ea typeface="+mn-ea"/>
          <a:cs typeface="+mn-cs"/>
        </a:defRPr>
      </a:lvl5pPr>
      <a:lvl6pPr marL="1620587" algn="l" defTabSz="648235" rtl="0" eaLnBrk="1" latinLnBrk="0" hangingPunct="1">
        <a:defRPr sz="1400" kern="1200">
          <a:solidFill>
            <a:schemeClr val="tx1"/>
          </a:solidFill>
          <a:latin typeface="+mn-lt"/>
          <a:ea typeface="+mn-ea"/>
          <a:cs typeface="+mn-cs"/>
        </a:defRPr>
      </a:lvl6pPr>
      <a:lvl7pPr marL="1944703" algn="l" defTabSz="648235" rtl="0" eaLnBrk="1" latinLnBrk="0" hangingPunct="1">
        <a:defRPr sz="1400" kern="1200">
          <a:solidFill>
            <a:schemeClr val="tx1"/>
          </a:solidFill>
          <a:latin typeface="+mn-lt"/>
          <a:ea typeface="+mn-ea"/>
          <a:cs typeface="+mn-cs"/>
        </a:defRPr>
      </a:lvl7pPr>
      <a:lvl8pPr marL="2268826" algn="l" defTabSz="648235" rtl="0" eaLnBrk="1" latinLnBrk="0" hangingPunct="1">
        <a:defRPr sz="1400" kern="1200">
          <a:solidFill>
            <a:schemeClr val="tx1"/>
          </a:solidFill>
          <a:latin typeface="+mn-lt"/>
          <a:ea typeface="+mn-ea"/>
          <a:cs typeface="+mn-cs"/>
        </a:defRPr>
      </a:lvl8pPr>
      <a:lvl9pPr marL="2592935" algn="l" defTabSz="648235" rtl="0" eaLnBrk="1" latinLnBrk="0" hangingPunct="1">
        <a:defRPr sz="1400" kern="1200">
          <a:solidFill>
            <a:schemeClr val="tx1"/>
          </a:solidFill>
          <a:latin typeface="+mn-lt"/>
          <a:ea typeface="+mn-ea"/>
          <a:cs typeface="+mn-cs"/>
        </a:defRPr>
      </a:lvl9pPr>
    </p:otherStyle>
  </p:txStyles>
</p:sldMaster>
</file>

<file path=ppt/slideMasters/slideMaster6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8699" y="171507"/>
            <a:ext cx="8562872" cy="5816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99096" y="1086425"/>
            <a:ext cx="8562871" cy="1500874"/>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55795863"/>
      </p:ext>
    </p:extLst>
  </p:cSld>
  <p:clrMap bg1="lt1" tx1="dk1" bg2="lt2" tx2="dk2" accent1="accent1" accent2="accent2" accent3="accent3" accent4="accent4" accent5="accent5" accent6="accent6" hlink="hlink" folHlink="folHlink"/>
  <p:sldLayoutIdLst>
    <p:sldLayoutId id="2147484523" r:id="rId1"/>
    <p:sldLayoutId id="2147484524" r:id="rId2"/>
    <p:sldLayoutId id="2147484525" r:id="rId3"/>
    <p:sldLayoutId id="2147484526" r:id="rId4"/>
    <p:sldLayoutId id="2147484527" r:id="rId5"/>
    <p:sldLayoutId id="2147484528" r:id="rId6"/>
    <p:sldLayoutId id="2147484529" r:id="rId7"/>
  </p:sldLayoutIdLst>
  <p:transition>
    <p:fade/>
  </p:transition>
  <p:hf sldNum="0" hdr="0" dt="0"/>
  <p:txStyles>
    <p:titleStyle>
      <a:lvl1pPr algn="l" defTabSz="676316" rtl="0" eaLnBrk="1" latinLnBrk="0" hangingPunct="1">
        <a:lnSpc>
          <a:spcPct val="90000"/>
        </a:lnSpc>
        <a:spcBef>
          <a:spcPct val="0"/>
        </a:spcBef>
        <a:buNone/>
        <a:defRPr lang="en-US" sz="4200" b="0" kern="1200" cap="none" spc="-76"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55984" indent="-255984" algn="l" defTabSz="676316"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66150" indent="-210185" algn="l" defTabSz="676316" rtl="0" eaLnBrk="1" latinLnBrk="0" hangingPunct="1">
        <a:lnSpc>
          <a:spcPct val="90000"/>
        </a:lnSpc>
        <a:spcBef>
          <a:spcPct val="20000"/>
        </a:spcBef>
        <a:buSzPct val="90000"/>
        <a:buFont typeface="Arial" pitchFamily="34" charset="0"/>
        <a:buChar char="•"/>
        <a:tabLst>
          <a:tab pos="466150"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76342" indent="-210185" algn="l" defTabSz="676316"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096707" indent="-165574" algn="l" defTabSz="676316" rtl="0" eaLnBrk="1" latinLnBrk="0" hangingPunct="1">
        <a:lnSpc>
          <a:spcPct val="90000"/>
        </a:lnSpc>
        <a:spcBef>
          <a:spcPct val="20000"/>
        </a:spcBef>
        <a:buSzPct val="90000"/>
        <a:buFont typeface="Arial" pitchFamily="34" charset="0"/>
        <a:buChar char="•"/>
        <a:tabLst>
          <a:tab pos="676342" algn="l"/>
        </a:tabLst>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266963" indent="-170264" algn="l" defTabSz="676316" rtl="0" eaLnBrk="1" latinLnBrk="0" hangingPunct="1">
        <a:lnSpc>
          <a:spcPct val="90000"/>
        </a:lnSpc>
        <a:spcBef>
          <a:spcPct val="20000"/>
        </a:spcBef>
        <a:buSzPct val="90000"/>
        <a:buFont typeface="Arial" pitchFamily="34" charset="0"/>
        <a:buChar char="•"/>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859866" indent="-169083" algn="l" defTabSz="67631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198008" indent="-169083" algn="l" defTabSz="67631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36184" indent="-169083" algn="l" defTabSz="67631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874333" indent="-169083" algn="l" defTabSz="676316"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76316" rtl="0" eaLnBrk="1" latinLnBrk="0" hangingPunct="1">
        <a:defRPr sz="1400" kern="1200">
          <a:solidFill>
            <a:schemeClr val="tx1"/>
          </a:solidFill>
          <a:latin typeface="+mn-lt"/>
          <a:ea typeface="+mn-ea"/>
          <a:cs typeface="+mn-cs"/>
        </a:defRPr>
      </a:lvl1pPr>
      <a:lvl2pPr marL="338160" algn="l" defTabSz="676316" rtl="0" eaLnBrk="1" latinLnBrk="0" hangingPunct="1">
        <a:defRPr sz="1400" kern="1200">
          <a:solidFill>
            <a:schemeClr val="tx1"/>
          </a:solidFill>
          <a:latin typeface="+mn-lt"/>
          <a:ea typeface="+mn-ea"/>
          <a:cs typeface="+mn-cs"/>
        </a:defRPr>
      </a:lvl2pPr>
      <a:lvl3pPr marL="676316" algn="l" defTabSz="676316" rtl="0" eaLnBrk="1" latinLnBrk="0" hangingPunct="1">
        <a:defRPr sz="1400" kern="1200">
          <a:solidFill>
            <a:schemeClr val="tx1"/>
          </a:solidFill>
          <a:latin typeface="+mn-lt"/>
          <a:ea typeface="+mn-ea"/>
          <a:cs typeface="+mn-cs"/>
        </a:defRPr>
      </a:lvl3pPr>
      <a:lvl4pPr marL="1014479" algn="l" defTabSz="676316" rtl="0" eaLnBrk="1" latinLnBrk="0" hangingPunct="1">
        <a:defRPr sz="1400" kern="1200">
          <a:solidFill>
            <a:schemeClr val="tx1"/>
          </a:solidFill>
          <a:latin typeface="+mn-lt"/>
          <a:ea typeface="+mn-ea"/>
          <a:cs typeface="+mn-cs"/>
        </a:defRPr>
      </a:lvl4pPr>
      <a:lvl5pPr marL="1352621" algn="l" defTabSz="676316" rtl="0" eaLnBrk="1" latinLnBrk="0" hangingPunct="1">
        <a:defRPr sz="1400" kern="1200">
          <a:solidFill>
            <a:schemeClr val="tx1"/>
          </a:solidFill>
          <a:latin typeface="+mn-lt"/>
          <a:ea typeface="+mn-ea"/>
          <a:cs typeface="+mn-cs"/>
        </a:defRPr>
      </a:lvl5pPr>
      <a:lvl6pPr marL="1690780" algn="l" defTabSz="676316" rtl="0" eaLnBrk="1" latinLnBrk="0" hangingPunct="1">
        <a:defRPr sz="1400" kern="1200">
          <a:solidFill>
            <a:schemeClr val="tx1"/>
          </a:solidFill>
          <a:latin typeface="+mn-lt"/>
          <a:ea typeface="+mn-ea"/>
          <a:cs typeface="+mn-cs"/>
        </a:defRPr>
      </a:lvl6pPr>
      <a:lvl7pPr marL="2028939" algn="l" defTabSz="676316" rtl="0" eaLnBrk="1" latinLnBrk="0" hangingPunct="1">
        <a:defRPr sz="1400" kern="1200">
          <a:solidFill>
            <a:schemeClr val="tx1"/>
          </a:solidFill>
          <a:latin typeface="+mn-lt"/>
          <a:ea typeface="+mn-ea"/>
          <a:cs typeface="+mn-cs"/>
        </a:defRPr>
      </a:lvl7pPr>
      <a:lvl8pPr marL="2367096" algn="l" defTabSz="676316" rtl="0" eaLnBrk="1" latinLnBrk="0" hangingPunct="1">
        <a:defRPr sz="1400" kern="1200">
          <a:solidFill>
            <a:schemeClr val="tx1"/>
          </a:solidFill>
          <a:latin typeface="+mn-lt"/>
          <a:ea typeface="+mn-ea"/>
          <a:cs typeface="+mn-cs"/>
        </a:defRPr>
      </a:lvl8pPr>
      <a:lvl9pPr marL="2705251" algn="l" defTabSz="676316" rtl="0" eaLnBrk="1" latinLnBrk="0" hangingPunct="1">
        <a:defRPr sz="1400" kern="1200">
          <a:solidFill>
            <a:schemeClr val="tx1"/>
          </a:solidFill>
          <a:latin typeface="+mn-lt"/>
          <a:ea typeface="+mn-ea"/>
          <a:cs typeface="+mn-cs"/>
        </a:defRPr>
      </a:lvl9pPr>
    </p:otherStyle>
  </p:txStyles>
</p:sldMaster>
</file>

<file path=ppt/slideMasters/slideMaster6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8699" y="171507"/>
            <a:ext cx="8562872" cy="5816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99129" y="1086404"/>
            <a:ext cx="8562871" cy="1500874"/>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19293547"/>
      </p:ext>
    </p:extLst>
  </p:cSld>
  <p:clrMap bg1="lt1" tx1="dk1" bg2="lt2" tx2="dk2" accent1="accent1" accent2="accent2" accent3="accent3" accent4="accent4" accent5="accent5" accent6="accent6" hlink="hlink" folHlink="folHlink"/>
  <p:sldLayoutIdLst>
    <p:sldLayoutId id="2147484543" r:id="rId1"/>
    <p:sldLayoutId id="2147484544" r:id="rId2"/>
    <p:sldLayoutId id="2147484545" r:id="rId3"/>
    <p:sldLayoutId id="2147484546" r:id="rId4"/>
    <p:sldLayoutId id="2147484547" r:id="rId5"/>
    <p:sldLayoutId id="2147484548" r:id="rId6"/>
    <p:sldLayoutId id="2147484549" r:id="rId7"/>
  </p:sldLayoutIdLst>
  <p:transition>
    <p:fade/>
  </p:transition>
  <p:hf sldNum="0" hdr="0" dt="0"/>
  <p:txStyles>
    <p:titleStyle>
      <a:lvl1pPr algn="l" defTabSz="681733" rtl="0" eaLnBrk="1" latinLnBrk="0" hangingPunct="1">
        <a:lnSpc>
          <a:spcPct val="90000"/>
        </a:lnSpc>
        <a:spcBef>
          <a:spcPct val="0"/>
        </a:spcBef>
        <a:buNone/>
        <a:defRPr lang="en-US" sz="4200" b="0" kern="1200" cap="none" spc="-76"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58030" indent="-258030" algn="l" defTabSz="681733"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69888" indent="-211872" algn="l" defTabSz="681733" rtl="0" eaLnBrk="1" latinLnBrk="0" hangingPunct="1">
        <a:lnSpc>
          <a:spcPct val="90000"/>
        </a:lnSpc>
        <a:spcBef>
          <a:spcPct val="20000"/>
        </a:spcBef>
        <a:buSzPct val="90000"/>
        <a:buFont typeface="Arial" pitchFamily="34" charset="0"/>
        <a:buChar char="•"/>
        <a:tabLst>
          <a:tab pos="469888"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81764" indent="-211872" algn="l" defTabSz="681733"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105495" indent="-166914" algn="l" defTabSz="681733" rtl="0" eaLnBrk="1" latinLnBrk="0" hangingPunct="1">
        <a:lnSpc>
          <a:spcPct val="90000"/>
        </a:lnSpc>
        <a:spcBef>
          <a:spcPct val="20000"/>
        </a:spcBef>
        <a:buSzPct val="90000"/>
        <a:buFont typeface="Arial" pitchFamily="34" charset="0"/>
        <a:buChar char="•"/>
        <a:tabLst>
          <a:tab pos="681764" algn="l"/>
        </a:tabLst>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277125" indent="-171629" algn="l" defTabSz="681733" rtl="0" eaLnBrk="1" latinLnBrk="0" hangingPunct="1">
        <a:lnSpc>
          <a:spcPct val="90000"/>
        </a:lnSpc>
        <a:spcBef>
          <a:spcPct val="20000"/>
        </a:spcBef>
        <a:buSzPct val="90000"/>
        <a:buFont typeface="Arial" pitchFamily="34" charset="0"/>
        <a:buChar char="•"/>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874770" indent="-170440" algn="l" defTabSz="68173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15631" indent="-170440" algn="l" defTabSz="68173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56502" indent="-170440" algn="l" defTabSz="68173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897371" indent="-170440" algn="l" defTabSz="681733"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1733" rtl="0" eaLnBrk="1" latinLnBrk="0" hangingPunct="1">
        <a:defRPr sz="1400" kern="1200">
          <a:solidFill>
            <a:schemeClr val="tx1"/>
          </a:solidFill>
          <a:latin typeface="+mn-lt"/>
          <a:ea typeface="+mn-ea"/>
          <a:cs typeface="+mn-cs"/>
        </a:defRPr>
      </a:lvl1pPr>
      <a:lvl2pPr marL="340869" algn="l" defTabSz="681733" rtl="0" eaLnBrk="1" latinLnBrk="0" hangingPunct="1">
        <a:defRPr sz="1400" kern="1200">
          <a:solidFill>
            <a:schemeClr val="tx1"/>
          </a:solidFill>
          <a:latin typeface="+mn-lt"/>
          <a:ea typeface="+mn-ea"/>
          <a:cs typeface="+mn-cs"/>
        </a:defRPr>
      </a:lvl2pPr>
      <a:lvl3pPr marL="681733" algn="l" defTabSz="681733" rtl="0" eaLnBrk="1" latinLnBrk="0" hangingPunct="1">
        <a:defRPr sz="1400" kern="1200">
          <a:solidFill>
            <a:schemeClr val="tx1"/>
          </a:solidFill>
          <a:latin typeface="+mn-lt"/>
          <a:ea typeface="+mn-ea"/>
          <a:cs typeface="+mn-cs"/>
        </a:defRPr>
      </a:lvl3pPr>
      <a:lvl4pPr marL="1022604" algn="l" defTabSz="681733" rtl="0" eaLnBrk="1" latinLnBrk="0" hangingPunct="1">
        <a:defRPr sz="1400" kern="1200">
          <a:solidFill>
            <a:schemeClr val="tx1"/>
          </a:solidFill>
          <a:latin typeface="+mn-lt"/>
          <a:ea typeface="+mn-ea"/>
          <a:cs typeface="+mn-cs"/>
        </a:defRPr>
      </a:lvl4pPr>
      <a:lvl5pPr marL="1363467" algn="l" defTabSz="681733" rtl="0" eaLnBrk="1" latinLnBrk="0" hangingPunct="1">
        <a:defRPr sz="1400" kern="1200">
          <a:solidFill>
            <a:schemeClr val="tx1"/>
          </a:solidFill>
          <a:latin typeface="+mn-lt"/>
          <a:ea typeface="+mn-ea"/>
          <a:cs typeface="+mn-cs"/>
        </a:defRPr>
      </a:lvl5pPr>
      <a:lvl6pPr marL="1704337" algn="l" defTabSz="681733" rtl="0" eaLnBrk="1" latinLnBrk="0" hangingPunct="1">
        <a:defRPr sz="1400" kern="1200">
          <a:solidFill>
            <a:schemeClr val="tx1"/>
          </a:solidFill>
          <a:latin typeface="+mn-lt"/>
          <a:ea typeface="+mn-ea"/>
          <a:cs typeface="+mn-cs"/>
        </a:defRPr>
      </a:lvl6pPr>
      <a:lvl7pPr marL="2045206" algn="l" defTabSz="681733" rtl="0" eaLnBrk="1" latinLnBrk="0" hangingPunct="1">
        <a:defRPr sz="1400" kern="1200">
          <a:solidFill>
            <a:schemeClr val="tx1"/>
          </a:solidFill>
          <a:latin typeface="+mn-lt"/>
          <a:ea typeface="+mn-ea"/>
          <a:cs typeface="+mn-cs"/>
        </a:defRPr>
      </a:lvl7pPr>
      <a:lvl8pPr marL="2386069" algn="l" defTabSz="681733" rtl="0" eaLnBrk="1" latinLnBrk="0" hangingPunct="1">
        <a:defRPr sz="1400" kern="1200">
          <a:solidFill>
            <a:schemeClr val="tx1"/>
          </a:solidFill>
          <a:latin typeface="+mn-lt"/>
          <a:ea typeface="+mn-ea"/>
          <a:cs typeface="+mn-cs"/>
        </a:defRPr>
      </a:lvl8pPr>
      <a:lvl9pPr marL="2726941" algn="l" defTabSz="681733" rtl="0" eaLnBrk="1" latinLnBrk="0" hangingPunct="1">
        <a:defRPr sz="1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00538" y="173359"/>
            <a:ext cx="8562871"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079" y="1086271"/>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65875256"/>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Lst>
  <p:transition>
    <p:fade/>
  </p:transition>
  <p:hf sldNum="0" hdr="0" dt="0"/>
  <p:txStyles>
    <p:titleStyle>
      <a:lvl1pPr algn="l" defTabSz="585239"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1509" indent="-221509" algn="l" defTabSz="585239"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3356" indent="-181866" algn="l" defTabSz="585239" rtl="0" eaLnBrk="1" latinLnBrk="0" hangingPunct="1">
        <a:lnSpc>
          <a:spcPct val="90000"/>
        </a:lnSpc>
        <a:spcBef>
          <a:spcPct val="20000"/>
        </a:spcBef>
        <a:buSzPct val="90000"/>
        <a:buFont typeface="Arial" pitchFamily="34" charset="0"/>
        <a:buChar char="•"/>
        <a:tabLst>
          <a:tab pos="40335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85263" indent="-181866" algn="l" defTabSz="585239"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49009" indent="-143257" algn="l" defTabSz="585239" rtl="0" eaLnBrk="1" latinLnBrk="0" hangingPunct="1">
        <a:lnSpc>
          <a:spcPct val="90000"/>
        </a:lnSpc>
        <a:spcBef>
          <a:spcPct val="20000"/>
        </a:spcBef>
        <a:buSzPct val="90000"/>
        <a:buFont typeface="Arial" pitchFamily="34" charset="0"/>
        <a:buChar char="•"/>
        <a:tabLst>
          <a:tab pos="58526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096335" indent="-147298" algn="l" defTabSz="585239"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09353" indent="-146307" algn="l" defTabSz="585239"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01990" indent="-146307" algn="l" defTabSz="585239"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194611" indent="-146307" algn="l" defTabSz="585239"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487201" indent="-146307" algn="l" defTabSz="585239"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85239" rtl="0" eaLnBrk="1" latinLnBrk="0" hangingPunct="1">
        <a:defRPr sz="1400" kern="1200">
          <a:solidFill>
            <a:schemeClr val="tx1"/>
          </a:solidFill>
          <a:latin typeface="+mn-lt"/>
          <a:ea typeface="+mn-ea"/>
          <a:cs typeface="+mn-cs"/>
        </a:defRPr>
      </a:lvl1pPr>
      <a:lvl2pPr marL="292598" algn="l" defTabSz="585239" rtl="0" eaLnBrk="1" latinLnBrk="0" hangingPunct="1">
        <a:defRPr sz="1400" kern="1200">
          <a:solidFill>
            <a:schemeClr val="tx1"/>
          </a:solidFill>
          <a:latin typeface="+mn-lt"/>
          <a:ea typeface="+mn-ea"/>
          <a:cs typeface="+mn-cs"/>
        </a:defRPr>
      </a:lvl2pPr>
      <a:lvl3pPr marL="585239" algn="l" defTabSz="585239" rtl="0" eaLnBrk="1" latinLnBrk="0" hangingPunct="1">
        <a:defRPr sz="1400" kern="1200">
          <a:solidFill>
            <a:schemeClr val="tx1"/>
          </a:solidFill>
          <a:latin typeface="+mn-lt"/>
          <a:ea typeface="+mn-ea"/>
          <a:cs typeface="+mn-cs"/>
        </a:defRPr>
      </a:lvl3pPr>
      <a:lvl4pPr marL="877832" algn="l" defTabSz="585239" rtl="0" eaLnBrk="1" latinLnBrk="0" hangingPunct="1">
        <a:defRPr sz="1400" kern="1200">
          <a:solidFill>
            <a:schemeClr val="tx1"/>
          </a:solidFill>
          <a:latin typeface="+mn-lt"/>
          <a:ea typeface="+mn-ea"/>
          <a:cs typeface="+mn-cs"/>
        </a:defRPr>
      </a:lvl4pPr>
      <a:lvl5pPr marL="1170447" algn="l" defTabSz="585239" rtl="0" eaLnBrk="1" latinLnBrk="0" hangingPunct="1">
        <a:defRPr sz="1400" kern="1200">
          <a:solidFill>
            <a:schemeClr val="tx1"/>
          </a:solidFill>
          <a:latin typeface="+mn-lt"/>
          <a:ea typeface="+mn-ea"/>
          <a:cs typeface="+mn-cs"/>
        </a:defRPr>
      </a:lvl5pPr>
      <a:lvl6pPr marL="1463064" algn="l" defTabSz="585239" rtl="0" eaLnBrk="1" latinLnBrk="0" hangingPunct="1">
        <a:defRPr sz="1400" kern="1200">
          <a:solidFill>
            <a:schemeClr val="tx1"/>
          </a:solidFill>
          <a:latin typeface="+mn-lt"/>
          <a:ea typeface="+mn-ea"/>
          <a:cs typeface="+mn-cs"/>
        </a:defRPr>
      </a:lvl6pPr>
      <a:lvl7pPr marL="1755683" algn="l" defTabSz="585239" rtl="0" eaLnBrk="1" latinLnBrk="0" hangingPunct="1">
        <a:defRPr sz="1400" kern="1200">
          <a:solidFill>
            <a:schemeClr val="tx1"/>
          </a:solidFill>
          <a:latin typeface="+mn-lt"/>
          <a:ea typeface="+mn-ea"/>
          <a:cs typeface="+mn-cs"/>
        </a:defRPr>
      </a:lvl7pPr>
      <a:lvl8pPr marL="2048294" algn="l" defTabSz="585239" rtl="0" eaLnBrk="1" latinLnBrk="0" hangingPunct="1">
        <a:defRPr sz="1400" kern="1200">
          <a:solidFill>
            <a:schemeClr val="tx1"/>
          </a:solidFill>
          <a:latin typeface="+mn-lt"/>
          <a:ea typeface="+mn-ea"/>
          <a:cs typeface="+mn-cs"/>
        </a:defRPr>
      </a:lvl8pPr>
      <a:lvl9pPr marL="2340911" algn="l" defTabSz="585239" rtl="0" eaLnBrk="1" latinLnBrk="0" hangingPunct="1">
        <a:defRPr sz="1400" kern="1200">
          <a:solidFill>
            <a:schemeClr val="tx1"/>
          </a:solidFill>
          <a:latin typeface="+mn-lt"/>
          <a:ea typeface="+mn-ea"/>
          <a:cs typeface="+mn-cs"/>
        </a:defRPr>
      </a:lvl9pPr>
    </p:otherStyle>
  </p:txStyles>
</p:sldMaster>
</file>

<file path=ppt/slideMasters/slideMaster70.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8699" y="171525"/>
            <a:ext cx="8562872" cy="568023"/>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98901" y="1086334"/>
            <a:ext cx="8562871" cy="1500874"/>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23199539"/>
      </p:ext>
    </p:extLst>
  </p:cSld>
  <p:clrMap bg1="lt1" tx1="dk1" bg2="lt2" tx2="dk2" accent1="accent1" accent2="accent2" accent3="accent3" accent4="accent4" accent5="accent5" accent6="accent6" hlink="hlink" folHlink="folHlink"/>
  <p:sldLayoutIdLst>
    <p:sldLayoutId id="2147484636" r:id="rId1"/>
    <p:sldLayoutId id="2147484637" r:id="rId2"/>
    <p:sldLayoutId id="2147484638" r:id="rId3"/>
    <p:sldLayoutId id="2147484639" r:id="rId4"/>
    <p:sldLayoutId id="2147484640" r:id="rId5"/>
    <p:sldLayoutId id="2147484641" r:id="rId6"/>
    <p:sldLayoutId id="2147484642" r:id="rId7"/>
  </p:sldLayoutIdLst>
  <p:transition>
    <p:fade/>
  </p:transition>
  <p:hf sldNum="0" hdr="0" dt="0"/>
  <p:txStyles>
    <p:titleStyle>
      <a:lvl1pPr algn="l" defTabSz="672782" rtl="0" eaLnBrk="1" latinLnBrk="0" hangingPunct="1">
        <a:lnSpc>
          <a:spcPct val="90000"/>
        </a:lnSpc>
        <a:spcBef>
          <a:spcPct val="0"/>
        </a:spcBef>
        <a:buNone/>
        <a:defRPr lang="en-US" sz="4100" b="0" kern="1200" cap="none" spc="-75"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54642" indent="-254642" algn="l" defTabSz="672782"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63718" indent="-209084" algn="l" defTabSz="672782" rtl="0" eaLnBrk="1" latinLnBrk="0" hangingPunct="1">
        <a:lnSpc>
          <a:spcPct val="90000"/>
        </a:lnSpc>
        <a:spcBef>
          <a:spcPct val="20000"/>
        </a:spcBef>
        <a:buSzPct val="90000"/>
        <a:buFont typeface="Arial" pitchFamily="34" charset="0"/>
        <a:buChar char="•"/>
        <a:tabLst>
          <a:tab pos="463718"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72806" indent="-209084" algn="l" defTabSz="672782"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090973" indent="-164701" algn="l" defTabSz="672782" rtl="0" eaLnBrk="1" latinLnBrk="0" hangingPunct="1">
        <a:lnSpc>
          <a:spcPct val="90000"/>
        </a:lnSpc>
        <a:spcBef>
          <a:spcPct val="20000"/>
        </a:spcBef>
        <a:buSzPct val="90000"/>
        <a:buFont typeface="Arial" pitchFamily="34" charset="0"/>
        <a:buChar char="•"/>
        <a:tabLst>
          <a:tab pos="672806" algn="l"/>
        </a:tabLst>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260343" indent="-169372" algn="l" defTabSz="672782" rtl="0" eaLnBrk="1" latinLnBrk="0" hangingPunct="1">
        <a:lnSpc>
          <a:spcPct val="90000"/>
        </a:lnSpc>
        <a:spcBef>
          <a:spcPct val="20000"/>
        </a:spcBef>
        <a:buSzPct val="90000"/>
        <a:buFont typeface="Arial" pitchFamily="34" charset="0"/>
        <a:buChar char="•"/>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850139" indent="-168200" algn="l" defTabSz="672782"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186526" indent="-168200" algn="l" defTabSz="672782"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22919" indent="-168200" algn="l" defTabSz="672782"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859304" indent="-168200" algn="l" defTabSz="672782"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72782" rtl="0" eaLnBrk="1" latinLnBrk="0" hangingPunct="1">
        <a:defRPr sz="1400" kern="1200">
          <a:solidFill>
            <a:schemeClr val="tx1"/>
          </a:solidFill>
          <a:latin typeface="+mn-lt"/>
          <a:ea typeface="+mn-ea"/>
          <a:cs typeface="+mn-cs"/>
        </a:defRPr>
      </a:lvl1pPr>
      <a:lvl2pPr marL="336390" algn="l" defTabSz="672782" rtl="0" eaLnBrk="1" latinLnBrk="0" hangingPunct="1">
        <a:defRPr sz="1400" kern="1200">
          <a:solidFill>
            <a:schemeClr val="tx1"/>
          </a:solidFill>
          <a:latin typeface="+mn-lt"/>
          <a:ea typeface="+mn-ea"/>
          <a:cs typeface="+mn-cs"/>
        </a:defRPr>
      </a:lvl2pPr>
      <a:lvl3pPr marL="672782" algn="l" defTabSz="672782" rtl="0" eaLnBrk="1" latinLnBrk="0" hangingPunct="1">
        <a:defRPr sz="1400" kern="1200">
          <a:solidFill>
            <a:schemeClr val="tx1"/>
          </a:solidFill>
          <a:latin typeface="+mn-lt"/>
          <a:ea typeface="+mn-ea"/>
          <a:cs typeface="+mn-cs"/>
        </a:defRPr>
      </a:lvl3pPr>
      <a:lvl4pPr marL="1009173" algn="l" defTabSz="672782" rtl="0" eaLnBrk="1" latinLnBrk="0" hangingPunct="1">
        <a:defRPr sz="1400" kern="1200">
          <a:solidFill>
            <a:schemeClr val="tx1"/>
          </a:solidFill>
          <a:latin typeface="+mn-lt"/>
          <a:ea typeface="+mn-ea"/>
          <a:cs typeface="+mn-cs"/>
        </a:defRPr>
      </a:lvl4pPr>
      <a:lvl5pPr marL="1345557" algn="l" defTabSz="672782" rtl="0" eaLnBrk="1" latinLnBrk="0" hangingPunct="1">
        <a:defRPr sz="1400" kern="1200">
          <a:solidFill>
            <a:schemeClr val="tx1"/>
          </a:solidFill>
          <a:latin typeface="+mn-lt"/>
          <a:ea typeface="+mn-ea"/>
          <a:cs typeface="+mn-cs"/>
        </a:defRPr>
      </a:lvl5pPr>
      <a:lvl6pPr marL="1681944" algn="l" defTabSz="672782" rtl="0" eaLnBrk="1" latinLnBrk="0" hangingPunct="1">
        <a:defRPr sz="1400" kern="1200">
          <a:solidFill>
            <a:schemeClr val="tx1"/>
          </a:solidFill>
          <a:latin typeface="+mn-lt"/>
          <a:ea typeface="+mn-ea"/>
          <a:cs typeface="+mn-cs"/>
        </a:defRPr>
      </a:lvl6pPr>
      <a:lvl7pPr marL="2018337" algn="l" defTabSz="672782" rtl="0" eaLnBrk="1" latinLnBrk="0" hangingPunct="1">
        <a:defRPr sz="1400" kern="1200">
          <a:solidFill>
            <a:schemeClr val="tx1"/>
          </a:solidFill>
          <a:latin typeface="+mn-lt"/>
          <a:ea typeface="+mn-ea"/>
          <a:cs typeface="+mn-cs"/>
        </a:defRPr>
      </a:lvl7pPr>
      <a:lvl8pPr marL="2354720" algn="l" defTabSz="672782" rtl="0" eaLnBrk="1" latinLnBrk="0" hangingPunct="1">
        <a:defRPr sz="1400" kern="1200">
          <a:solidFill>
            <a:schemeClr val="tx1"/>
          </a:solidFill>
          <a:latin typeface="+mn-lt"/>
          <a:ea typeface="+mn-ea"/>
          <a:cs typeface="+mn-cs"/>
        </a:defRPr>
      </a:lvl8pPr>
      <a:lvl9pPr marL="2691114" algn="l" defTabSz="672782" rtl="0" eaLnBrk="1" latinLnBrk="0" hangingPunct="1">
        <a:defRPr sz="1400" kern="1200">
          <a:solidFill>
            <a:schemeClr val="tx1"/>
          </a:solidFill>
          <a:latin typeface="+mn-lt"/>
          <a:ea typeface="+mn-ea"/>
          <a:cs typeface="+mn-cs"/>
        </a:defRPr>
      </a:lvl9pPr>
    </p:otherStyle>
  </p:txStyles>
</p:sldMaster>
</file>

<file path=ppt/slideMasters/slideMaster7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68096" y="206280"/>
            <a:ext cx="8425339" cy="857514"/>
          </a:xfrm>
          <a:prstGeom prst="rect">
            <a:avLst/>
          </a:prstGeom>
        </p:spPr>
        <p:txBody>
          <a:bodyPr vert="horz" lIns="84915" tIns="42470" rIns="84915" bIns="4247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96" y="1200521"/>
            <a:ext cx="8425339" cy="3395520"/>
          </a:xfrm>
          <a:prstGeom prst="rect">
            <a:avLst/>
          </a:prstGeom>
        </p:spPr>
        <p:txBody>
          <a:bodyPr vert="horz" lIns="84915" tIns="42470" rIns="84915" bIns="4247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68096" y="4768735"/>
            <a:ext cx="2184347" cy="273928"/>
          </a:xfrm>
          <a:prstGeom prst="rect">
            <a:avLst/>
          </a:prstGeom>
        </p:spPr>
        <p:txBody>
          <a:bodyPr vert="horz" lIns="84915" tIns="42470" rIns="84915" bIns="42470" rtlCol="0" anchor="ctr"/>
          <a:lstStyle>
            <a:lvl1pPr algn="l">
              <a:defRPr sz="1200">
                <a:solidFill>
                  <a:schemeClr val="tx1">
                    <a:tint val="75000"/>
                  </a:schemeClr>
                </a:solidFill>
              </a:defRPr>
            </a:lvl1pPr>
          </a:lstStyle>
          <a:p>
            <a:pPr defTabSz="849083"/>
            <a:fld id="{98480645-E128-45E1-A79B-86611C01206A}" type="datetimeFigureOut">
              <a:rPr lang="zh-CN" altLang="en-US" smtClean="0">
                <a:solidFill>
                  <a:prstClr val="black">
                    <a:tint val="75000"/>
                  </a:prstClr>
                </a:solidFill>
              </a:rPr>
              <a:pPr defTabSz="849083"/>
              <a:t>2013/11/23</a:t>
            </a:fld>
            <a:endParaRPr lang="zh-CN" altLang="en-US">
              <a:solidFill>
                <a:prstClr val="black">
                  <a:tint val="75000"/>
                </a:prstClr>
              </a:solidFill>
            </a:endParaRPr>
          </a:p>
        </p:txBody>
      </p:sp>
      <p:sp>
        <p:nvSpPr>
          <p:cNvPr id="5" name="页脚占位符 4"/>
          <p:cNvSpPr>
            <a:spLocks noGrp="1"/>
          </p:cNvSpPr>
          <p:nvPr>
            <p:ph type="ftr" sz="quarter" idx="3"/>
          </p:nvPr>
        </p:nvSpPr>
        <p:spPr>
          <a:xfrm>
            <a:off x="3198530" y="4768735"/>
            <a:ext cx="2964471" cy="273928"/>
          </a:xfrm>
          <a:prstGeom prst="rect">
            <a:avLst/>
          </a:prstGeom>
        </p:spPr>
        <p:txBody>
          <a:bodyPr vert="horz" lIns="84915" tIns="42470" rIns="84915" bIns="42470" rtlCol="0" anchor="ctr"/>
          <a:lstStyle>
            <a:lvl1pPr algn="ctr">
              <a:defRPr sz="1200">
                <a:solidFill>
                  <a:schemeClr val="tx1">
                    <a:tint val="75000"/>
                  </a:schemeClr>
                </a:solidFill>
              </a:defRPr>
            </a:lvl1pPr>
          </a:lstStyle>
          <a:p>
            <a:pPr defTabSz="849083"/>
            <a:endParaRPr lang="zh-CN" altLang="en-US">
              <a:solidFill>
                <a:prstClr val="black">
                  <a:tint val="75000"/>
                </a:prstClr>
              </a:solidFill>
            </a:endParaRPr>
          </a:p>
        </p:txBody>
      </p:sp>
      <p:sp>
        <p:nvSpPr>
          <p:cNvPr id="6" name="灯片编号占位符 5"/>
          <p:cNvSpPr>
            <a:spLocks noGrp="1"/>
          </p:cNvSpPr>
          <p:nvPr>
            <p:ph type="sldNum" sz="quarter" idx="4"/>
          </p:nvPr>
        </p:nvSpPr>
        <p:spPr>
          <a:xfrm>
            <a:off x="6709088" y="4768735"/>
            <a:ext cx="2184347" cy="273928"/>
          </a:xfrm>
          <a:prstGeom prst="rect">
            <a:avLst/>
          </a:prstGeom>
        </p:spPr>
        <p:txBody>
          <a:bodyPr vert="horz" lIns="84915" tIns="42470" rIns="84915" bIns="42470" rtlCol="0" anchor="ctr"/>
          <a:lstStyle>
            <a:lvl1pPr algn="r">
              <a:defRPr sz="1200">
                <a:solidFill>
                  <a:schemeClr val="tx1">
                    <a:tint val="75000"/>
                  </a:schemeClr>
                </a:solidFill>
              </a:defRPr>
            </a:lvl1pPr>
          </a:lstStyle>
          <a:p>
            <a:pPr defTabSz="849083"/>
            <a:fld id="{82DA5CD0-CDDD-4779-95C1-AA8395A162E7}" type="slidenum">
              <a:rPr lang="zh-CN" altLang="en-US" smtClean="0">
                <a:solidFill>
                  <a:prstClr val="black">
                    <a:tint val="75000"/>
                  </a:prstClr>
                </a:solidFill>
              </a:rPr>
              <a:pPr defTabSz="849083"/>
              <a:t>‹#›</a:t>
            </a:fld>
            <a:endParaRPr lang="zh-CN" altLang="en-US">
              <a:solidFill>
                <a:prstClr val="black">
                  <a:tint val="75000"/>
                </a:prstClr>
              </a:solidFill>
            </a:endParaRPr>
          </a:p>
        </p:txBody>
      </p:sp>
    </p:spTree>
    <p:extLst>
      <p:ext uri="{BB962C8B-B14F-4D97-AF65-F5344CB8AC3E}">
        <p14:creationId xmlns:p14="http://schemas.microsoft.com/office/powerpoint/2010/main" val="135141946"/>
      </p:ext>
    </p:extLst>
  </p:cSld>
  <p:clrMap bg1="lt1" tx1="dk1" bg2="lt2" tx2="dk2" accent1="accent1" accent2="accent2" accent3="accent3" accent4="accent4" accent5="accent5" accent6="accent6" hlink="hlink" folHlink="folHlink"/>
  <p:sldLayoutIdLst>
    <p:sldLayoutId id="2147484644" r:id="rId1"/>
    <p:sldLayoutId id="2147484645" r:id="rId2"/>
    <p:sldLayoutId id="2147484646" r:id="rId3"/>
    <p:sldLayoutId id="2147484647" r:id="rId4"/>
    <p:sldLayoutId id="2147484648" r:id="rId5"/>
    <p:sldLayoutId id="2147484649" r:id="rId6"/>
    <p:sldLayoutId id="2147484650" r:id="rId7"/>
    <p:sldLayoutId id="2147484651" r:id="rId8"/>
    <p:sldLayoutId id="2147484652" r:id="rId9"/>
    <p:sldLayoutId id="2147484653" r:id="rId10"/>
    <p:sldLayoutId id="2147484654" r:id="rId11"/>
  </p:sldLayoutIdLst>
  <p:txStyles>
    <p:titleStyle>
      <a:lvl1pPr algn="ctr" defTabSz="849083" rtl="0" eaLnBrk="1" latinLnBrk="0" hangingPunct="1">
        <a:spcBef>
          <a:spcPct val="0"/>
        </a:spcBef>
        <a:buNone/>
        <a:defRPr sz="4400" kern="1200">
          <a:solidFill>
            <a:schemeClr val="tx1"/>
          </a:solidFill>
          <a:latin typeface="+mj-lt"/>
          <a:ea typeface="+mj-ea"/>
          <a:cs typeface="+mj-cs"/>
        </a:defRPr>
      </a:lvl1pPr>
    </p:titleStyle>
    <p:bodyStyle>
      <a:lvl1pPr marL="318416" indent="-318416" algn="l" defTabSz="849083"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689878" indent="-265349" algn="l" defTabSz="849083"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061367" indent="-212268" algn="l" defTabSz="849083"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485933" indent="-212268" algn="l" defTabSz="849083"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1910458" indent="-212268" algn="l" defTabSz="849083"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334971" indent="-212268" algn="l" defTabSz="84908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759523" indent="-212268" algn="l" defTabSz="84908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184078" indent="-212268" algn="l" defTabSz="84908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608626" indent="-212268" algn="l" defTabSz="84908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849083" rtl="0" eaLnBrk="1" latinLnBrk="0" hangingPunct="1">
        <a:defRPr sz="1800" kern="1200">
          <a:solidFill>
            <a:schemeClr val="tx1"/>
          </a:solidFill>
          <a:latin typeface="+mn-lt"/>
          <a:ea typeface="+mn-ea"/>
          <a:cs typeface="+mn-cs"/>
        </a:defRPr>
      </a:lvl1pPr>
      <a:lvl2pPr marL="424531" algn="l" defTabSz="849083" rtl="0" eaLnBrk="1" latinLnBrk="0" hangingPunct="1">
        <a:defRPr sz="1800" kern="1200">
          <a:solidFill>
            <a:schemeClr val="tx1"/>
          </a:solidFill>
          <a:latin typeface="+mn-lt"/>
          <a:ea typeface="+mn-ea"/>
          <a:cs typeface="+mn-cs"/>
        </a:defRPr>
      </a:lvl2pPr>
      <a:lvl3pPr marL="849083" algn="l" defTabSz="849083" rtl="0" eaLnBrk="1" latinLnBrk="0" hangingPunct="1">
        <a:defRPr sz="1800" kern="1200">
          <a:solidFill>
            <a:schemeClr val="tx1"/>
          </a:solidFill>
          <a:latin typeface="+mn-lt"/>
          <a:ea typeface="+mn-ea"/>
          <a:cs typeface="+mn-cs"/>
        </a:defRPr>
      </a:lvl3pPr>
      <a:lvl4pPr marL="1273618" algn="l" defTabSz="849083" rtl="0" eaLnBrk="1" latinLnBrk="0" hangingPunct="1">
        <a:defRPr sz="1800" kern="1200">
          <a:solidFill>
            <a:schemeClr val="tx1"/>
          </a:solidFill>
          <a:latin typeface="+mn-lt"/>
          <a:ea typeface="+mn-ea"/>
          <a:cs typeface="+mn-cs"/>
        </a:defRPr>
      </a:lvl4pPr>
      <a:lvl5pPr marL="1698166" algn="l" defTabSz="849083" rtl="0" eaLnBrk="1" latinLnBrk="0" hangingPunct="1">
        <a:defRPr sz="1800" kern="1200">
          <a:solidFill>
            <a:schemeClr val="tx1"/>
          </a:solidFill>
          <a:latin typeface="+mn-lt"/>
          <a:ea typeface="+mn-ea"/>
          <a:cs typeface="+mn-cs"/>
        </a:defRPr>
      </a:lvl5pPr>
      <a:lvl6pPr marL="2122722" algn="l" defTabSz="849083" rtl="0" eaLnBrk="1" latinLnBrk="0" hangingPunct="1">
        <a:defRPr sz="1800" kern="1200">
          <a:solidFill>
            <a:schemeClr val="tx1"/>
          </a:solidFill>
          <a:latin typeface="+mn-lt"/>
          <a:ea typeface="+mn-ea"/>
          <a:cs typeface="+mn-cs"/>
        </a:defRPr>
      </a:lvl6pPr>
      <a:lvl7pPr marL="2547267" algn="l" defTabSz="849083" rtl="0" eaLnBrk="1" latinLnBrk="0" hangingPunct="1">
        <a:defRPr sz="1800" kern="1200">
          <a:solidFill>
            <a:schemeClr val="tx1"/>
          </a:solidFill>
          <a:latin typeface="+mn-lt"/>
          <a:ea typeface="+mn-ea"/>
          <a:cs typeface="+mn-cs"/>
        </a:defRPr>
      </a:lvl7pPr>
      <a:lvl8pPr marL="2971809" algn="l" defTabSz="849083" rtl="0" eaLnBrk="1" latinLnBrk="0" hangingPunct="1">
        <a:defRPr sz="1800" kern="1200">
          <a:solidFill>
            <a:schemeClr val="tx1"/>
          </a:solidFill>
          <a:latin typeface="+mn-lt"/>
          <a:ea typeface="+mn-ea"/>
          <a:cs typeface="+mn-cs"/>
        </a:defRPr>
      </a:lvl8pPr>
      <a:lvl9pPr marL="3396357" algn="l" defTabSz="849083" rtl="0" eaLnBrk="1" latinLnBrk="0" hangingPunct="1">
        <a:defRPr sz="1800" kern="1200">
          <a:solidFill>
            <a:schemeClr val="tx1"/>
          </a:solidFill>
          <a:latin typeface="+mn-lt"/>
          <a:ea typeface="+mn-ea"/>
          <a:cs typeface="+mn-cs"/>
        </a:defRPr>
      </a:lvl9pPr>
    </p:otherStyle>
  </p:txStyles>
</p:sldMaster>
</file>

<file path=ppt/slideMasters/slideMaster7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8887" y="172143"/>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99509" y="1086217"/>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40413419"/>
      </p:ext>
    </p:extLst>
  </p:cSld>
  <p:clrMap bg1="lt1" tx1="dk1" bg2="lt2" tx2="dk2" accent1="accent1" accent2="accent2" accent3="accent3" accent4="accent4" accent5="accent5" accent6="accent6" hlink="hlink" folHlink="folHlink"/>
  <p:sldLayoutIdLst>
    <p:sldLayoutId id="2147484716" r:id="rId1"/>
    <p:sldLayoutId id="2147484717" r:id="rId2"/>
    <p:sldLayoutId id="2147484718" r:id="rId3"/>
    <p:sldLayoutId id="2147484719" r:id="rId4"/>
    <p:sldLayoutId id="2147484720" r:id="rId5"/>
    <p:sldLayoutId id="2147484721" r:id="rId6"/>
    <p:sldLayoutId id="2147484722" r:id="rId7"/>
  </p:sldLayoutIdLst>
  <p:transition>
    <p:fade/>
  </p:transition>
  <p:hf sldNum="0" hdr="0" dt="0"/>
  <p:txStyles>
    <p:titleStyle>
      <a:lvl1pPr algn="l" defTabSz="660382"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49991" indent="-249991" algn="l" defTabSz="660382"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55161" indent="-205212" algn="l" defTabSz="660382" rtl="0" eaLnBrk="1" latinLnBrk="0" hangingPunct="1">
        <a:lnSpc>
          <a:spcPct val="90000"/>
        </a:lnSpc>
        <a:spcBef>
          <a:spcPct val="20000"/>
        </a:spcBef>
        <a:buSzPct val="90000"/>
        <a:buFont typeface="Arial" pitchFamily="34" charset="0"/>
        <a:buChar char="•"/>
        <a:tabLst>
          <a:tab pos="455161"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60406" indent="-205212" algn="l" defTabSz="660382"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070863" indent="-161657" algn="l" defTabSz="660382" rtl="0" eaLnBrk="1" latinLnBrk="0" hangingPunct="1">
        <a:lnSpc>
          <a:spcPct val="90000"/>
        </a:lnSpc>
        <a:spcBef>
          <a:spcPct val="20000"/>
        </a:spcBef>
        <a:buSzPct val="90000"/>
        <a:buFont typeface="Arial" pitchFamily="34" charset="0"/>
        <a:buChar char="•"/>
        <a:tabLst>
          <a:tab pos="660406"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237134" indent="-166233" algn="l" defTabSz="660382"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816044" indent="-165111" algn="l" defTabSz="660382"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146232" indent="-165111" algn="l" defTabSz="660382"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476415" indent="-165111" algn="l" defTabSz="660382"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806607" indent="-165111" algn="l" defTabSz="660382"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60382" rtl="0" eaLnBrk="1" latinLnBrk="0" hangingPunct="1">
        <a:defRPr sz="1400" kern="1200">
          <a:solidFill>
            <a:schemeClr val="tx1"/>
          </a:solidFill>
          <a:latin typeface="+mn-lt"/>
          <a:ea typeface="+mn-ea"/>
          <a:cs typeface="+mn-cs"/>
        </a:defRPr>
      </a:lvl1pPr>
      <a:lvl2pPr marL="330183" algn="l" defTabSz="660382" rtl="0" eaLnBrk="1" latinLnBrk="0" hangingPunct="1">
        <a:defRPr sz="1400" kern="1200">
          <a:solidFill>
            <a:schemeClr val="tx1"/>
          </a:solidFill>
          <a:latin typeface="+mn-lt"/>
          <a:ea typeface="+mn-ea"/>
          <a:cs typeface="+mn-cs"/>
        </a:defRPr>
      </a:lvl2pPr>
      <a:lvl3pPr marL="660382" algn="l" defTabSz="660382" rtl="0" eaLnBrk="1" latinLnBrk="0" hangingPunct="1">
        <a:defRPr sz="1400" kern="1200">
          <a:solidFill>
            <a:schemeClr val="tx1"/>
          </a:solidFill>
          <a:latin typeface="+mn-lt"/>
          <a:ea typeface="+mn-ea"/>
          <a:cs typeface="+mn-cs"/>
        </a:defRPr>
      </a:lvl3pPr>
      <a:lvl4pPr marL="990596" algn="l" defTabSz="660382" rtl="0" eaLnBrk="1" latinLnBrk="0" hangingPunct="1">
        <a:defRPr sz="1400" kern="1200">
          <a:solidFill>
            <a:schemeClr val="tx1"/>
          </a:solidFill>
          <a:latin typeface="+mn-lt"/>
          <a:ea typeface="+mn-ea"/>
          <a:cs typeface="+mn-cs"/>
        </a:defRPr>
      </a:lvl4pPr>
      <a:lvl5pPr marL="1320758" algn="l" defTabSz="660382" rtl="0" eaLnBrk="1" latinLnBrk="0" hangingPunct="1">
        <a:defRPr sz="1400" kern="1200">
          <a:solidFill>
            <a:schemeClr val="tx1"/>
          </a:solidFill>
          <a:latin typeface="+mn-lt"/>
          <a:ea typeface="+mn-ea"/>
          <a:cs typeface="+mn-cs"/>
        </a:defRPr>
      </a:lvl5pPr>
      <a:lvl6pPr marL="1650945" algn="l" defTabSz="660382" rtl="0" eaLnBrk="1" latinLnBrk="0" hangingPunct="1">
        <a:defRPr sz="1400" kern="1200">
          <a:solidFill>
            <a:schemeClr val="tx1"/>
          </a:solidFill>
          <a:latin typeface="+mn-lt"/>
          <a:ea typeface="+mn-ea"/>
          <a:cs typeface="+mn-cs"/>
        </a:defRPr>
      </a:lvl6pPr>
      <a:lvl7pPr marL="1981145" algn="l" defTabSz="660382" rtl="0" eaLnBrk="1" latinLnBrk="0" hangingPunct="1">
        <a:defRPr sz="1400" kern="1200">
          <a:solidFill>
            <a:schemeClr val="tx1"/>
          </a:solidFill>
          <a:latin typeface="+mn-lt"/>
          <a:ea typeface="+mn-ea"/>
          <a:cs typeface="+mn-cs"/>
        </a:defRPr>
      </a:lvl7pPr>
      <a:lvl8pPr marL="2311326" algn="l" defTabSz="660382" rtl="0" eaLnBrk="1" latinLnBrk="0" hangingPunct="1">
        <a:defRPr sz="1400" kern="1200">
          <a:solidFill>
            <a:schemeClr val="tx1"/>
          </a:solidFill>
          <a:latin typeface="+mn-lt"/>
          <a:ea typeface="+mn-ea"/>
          <a:cs typeface="+mn-cs"/>
        </a:defRPr>
      </a:lvl8pPr>
      <a:lvl9pPr marL="2641506" algn="l" defTabSz="660382" rtl="0" eaLnBrk="1" latinLnBrk="0" hangingPunct="1">
        <a:defRPr sz="1400" kern="1200">
          <a:solidFill>
            <a:schemeClr val="tx1"/>
          </a:solidFill>
          <a:latin typeface="+mn-lt"/>
          <a:ea typeface="+mn-ea"/>
          <a:cs typeface="+mn-cs"/>
        </a:defRPr>
      </a:lvl9pPr>
    </p:otherStyle>
  </p:txStyles>
</p:sldMaster>
</file>

<file path=ppt/slideMasters/slideMaster7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8887"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99509"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16098659"/>
      </p:ext>
    </p:extLst>
  </p:cSld>
  <p:clrMap bg1="lt1" tx1="dk1" bg2="lt2" tx2="dk2" accent1="accent1" accent2="accent2" accent3="accent3" accent4="accent4" accent5="accent5" accent6="accent6" hlink="hlink" folHlink="folHlink"/>
  <p:sldLayoutIdLst>
    <p:sldLayoutId id="2147484724" r:id="rId1"/>
    <p:sldLayoutId id="2147484725" r:id="rId2"/>
    <p:sldLayoutId id="2147484726" r:id="rId3"/>
    <p:sldLayoutId id="2147484727" r:id="rId4"/>
    <p:sldLayoutId id="2147484728" r:id="rId5"/>
    <p:sldLayoutId id="2147484729" r:id="rId6"/>
    <p:sldLayoutId id="2147484730" r:id="rId7"/>
  </p:sldLayoutIdLst>
  <p:transition>
    <p:fade/>
  </p:transition>
  <p:hf sldNum="0" hdr="0" dt="0"/>
  <p:txStyles>
    <p:titleStyle>
      <a:lvl1pPr algn="l" defTabSz="660382"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49991" indent="-249991" algn="l" defTabSz="660382"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55161" indent="-205212" algn="l" defTabSz="660382" rtl="0" eaLnBrk="1" latinLnBrk="0" hangingPunct="1">
        <a:lnSpc>
          <a:spcPct val="90000"/>
        </a:lnSpc>
        <a:spcBef>
          <a:spcPct val="20000"/>
        </a:spcBef>
        <a:buSzPct val="90000"/>
        <a:buFont typeface="Arial" pitchFamily="34" charset="0"/>
        <a:buChar char="•"/>
        <a:tabLst>
          <a:tab pos="455161"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60406" indent="-205212" algn="l" defTabSz="660382"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070863" indent="-161657" algn="l" defTabSz="660382" rtl="0" eaLnBrk="1" latinLnBrk="0" hangingPunct="1">
        <a:lnSpc>
          <a:spcPct val="90000"/>
        </a:lnSpc>
        <a:spcBef>
          <a:spcPct val="20000"/>
        </a:spcBef>
        <a:buSzPct val="90000"/>
        <a:buFont typeface="Arial" pitchFamily="34" charset="0"/>
        <a:buChar char="•"/>
        <a:tabLst>
          <a:tab pos="660406"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237134" indent="-166233" algn="l" defTabSz="660382"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816044" indent="-165111" algn="l" defTabSz="660382"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146232" indent="-165111" algn="l" defTabSz="660382"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476415" indent="-165111" algn="l" defTabSz="660382"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806607" indent="-165111" algn="l" defTabSz="660382"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60382" rtl="0" eaLnBrk="1" latinLnBrk="0" hangingPunct="1">
        <a:defRPr sz="1400" kern="1200">
          <a:solidFill>
            <a:schemeClr val="tx1"/>
          </a:solidFill>
          <a:latin typeface="+mn-lt"/>
          <a:ea typeface="+mn-ea"/>
          <a:cs typeface="+mn-cs"/>
        </a:defRPr>
      </a:lvl1pPr>
      <a:lvl2pPr marL="330183" algn="l" defTabSz="660382" rtl="0" eaLnBrk="1" latinLnBrk="0" hangingPunct="1">
        <a:defRPr sz="1400" kern="1200">
          <a:solidFill>
            <a:schemeClr val="tx1"/>
          </a:solidFill>
          <a:latin typeface="+mn-lt"/>
          <a:ea typeface="+mn-ea"/>
          <a:cs typeface="+mn-cs"/>
        </a:defRPr>
      </a:lvl2pPr>
      <a:lvl3pPr marL="660382" algn="l" defTabSz="660382" rtl="0" eaLnBrk="1" latinLnBrk="0" hangingPunct="1">
        <a:defRPr sz="1400" kern="1200">
          <a:solidFill>
            <a:schemeClr val="tx1"/>
          </a:solidFill>
          <a:latin typeface="+mn-lt"/>
          <a:ea typeface="+mn-ea"/>
          <a:cs typeface="+mn-cs"/>
        </a:defRPr>
      </a:lvl3pPr>
      <a:lvl4pPr marL="990596" algn="l" defTabSz="660382" rtl="0" eaLnBrk="1" latinLnBrk="0" hangingPunct="1">
        <a:defRPr sz="1400" kern="1200">
          <a:solidFill>
            <a:schemeClr val="tx1"/>
          </a:solidFill>
          <a:latin typeface="+mn-lt"/>
          <a:ea typeface="+mn-ea"/>
          <a:cs typeface="+mn-cs"/>
        </a:defRPr>
      </a:lvl4pPr>
      <a:lvl5pPr marL="1320758" algn="l" defTabSz="660382" rtl="0" eaLnBrk="1" latinLnBrk="0" hangingPunct="1">
        <a:defRPr sz="1400" kern="1200">
          <a:solidFill>
            <a:schemeClr val="tx1"/>
          </a:solidFill>
          <a:latin typeface="+mn-lt"/>
          <a:ea typeface="+mn-ea"/>
          <a:cs typeface="+mn-cs"/>
        </a:defRPr>
      </a:lvl5pPr>
      <a:lvl6pPr marL="1650945" algn="l" defTabSz="660382" rtl="0" eaLnBrk="1" latinLnBrk="0" hangingPunct="1">
        <a:defRPr sz="1400" kern="1200">
          <a:solidFill>
            <a:schemeClr val="tx1"/>
          </a:solidFill>
          <a:latin typeface="+mn-lt"/>
          <a:ea typeface="+mn-ea"/>
          <a:cs typeface="+mn-cs"/>
        </a:defRPr>
      </a:lvl6pPr>
      <a:lvl7pPr marL="1981145" algn="l" defTabSz="660382" rtl="0" eaLnBrk="1" latinLnBrk="0" hangingPunct="1">
        <a:defRPr sz="1400" kern="1200">
          <a:solidFill>
            <a:schemeClr val="tx1"/>
          </a:solidFill>
          <a:latin typeface="+mn-lt"/>
          <a:ea typeface="+mn-ea"/>
          <a:cs typeface="+mn-cs"/>
        </a:defRPr>
      </a:lvl7pPr>
      <a:lvl8pPr marL="2311326" algn="l" defTabSz="660382" rtl="0" eaLnBrk="1" latinLnBrk="0" hangingPunct="1">
        <a:defRPr sz="1400" kern="1200">
          <a:solidFill>
            <a:schemeClr val="tx1"/>
          </a:solidFill>
          <a:latin typeface="+mn-lt"/>
          <a:ea typeface="+mn-ea"/>
          <a:cs typeface="+mn-cs"/>
        </a:defRPr>
      </a:lvl8pPr>
      <a:lvl9pPr marL="2641506" algn="l" defTabSz="660382" rtl="0" eaLnBrk="1" latinLnBrk="0" hangingPunct="1">
        <a:defRPr sz="1400" kern="1200">
          <a:solidFill>
            <a:schemeClr val="tx1"/>
          </a:solidFill>
          <a:latin typeface="+mn-lt"/>
          <a:ea typeface="+mn-ea"/>
          <a:cs typeface="+mn-cs"/>
        </a:defRPr>
      </a:lvl9pPr>
    </p:otherStyle>
  </p:txStyles>
</p:sldMaster>
</file>

<file path=ppt/slideMasters/slideMaster7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00531" y="171855"/>
            <a:ext cx="8562871" cy="5816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98864" y="1086263"/>
            <a:ext cx="8562870"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58445733"/>
      </p:ext>
    </p:extLst>
  </p:cSld>
  <p:clrMap bg1="lt1" tx1="dk1" bg2="lt2" tx2="dk2" accent1="accent1" accent2="accent2" accent3="accent3" accent4="accent4" accent5="accent5" accent6="accent6" hlink="hlink" folHlink="folHlink"/>
  <p:sldLayoutIdLst>
    <p:sldLayoutId id="2147484744" r:id="rId1"/>
    <p:sldLayoutId id="2147484745" r:id="rId2"/>
    <p:sldLayoutId id="2147484746" r:id="rId3"/>
    <p:sldLayoutId id="2147484747" r:id="rId4"/>
    <p:sldLayoutId id="2147484748" r:id="rId5"/>
    <p:sldLayoutId id="2147484749" r:id="rId6"/>
    <p:sldLayoutId id="2147484750" r:id="rId7"/>
  </p:sldLayoutIdLst>
  <p:transition>
    <p:fade/>
  </p:transition>
  <p:hf sldNum="0" hdr="0" dt="0"/>
  <p:txStyles>
    <p:titleStyle>
      <a:lvl1pPr algn="l" defTabSz="603151" rtl="0" eaLnBrk="1" latinLnBrk="0" hangingPunct="1">
        <a:lnSpc>
          <a:spcPct val="90000"/>
        </a:lnSpc>
        <a:spcBef>
          <a:spcPct val="0"/>
        </a:spcBef>
        <a:buNone/>
        <a:defRPr lang="en-US" sz="4200" b="0" kern="1200" cap="none" spc="-76"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8276" indent="-228276" algn="l" defTabSz="603151"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15686" indent="-187438" algn="l" defTabSz="603151" rtl="0" eaLnBrk="1" latinLnBrk="0" hangingPunct="1">
        <a:lnSpc>
          <a:spcPct val="90000"/>
        </a:lnSpc>
        <a:spcBef>
          <a:spcPct val="20000"/>
        </a:spcBef>
        <a:buSzPct val="90000"/>
        <a:buFont typeface="Arial" pitchFamily="34" charset="0"/>
        <a:buChar char="•"/>
        <a:tabLst>
          <a:tab pos="41568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03181" indent="-187438" algn="l" defTabSz="603151"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78074" indent="-147670" algn="l" defTabSz="603151" rtl="0" eaLnBrk="1" latinLnBrk="0" hangingPunct="1">
        <a:lnSpc>
          <a:spcPct val="90000"/>
        </a:lnSpc>
        <a:spcBef>
          <a:spcPct val="20000"/>
        </a:spcBef>
        <a:buSzPct val="90000"/>
        <a:buFont typeface="Arial" pitchFamily="34" charset="0"/>
        <a:buChar char="•"/>
        <a:tabLst>
          <a:tab pos="603181" algn="l"/>
        </a:tabLst>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129891" indent="-151816" algn="l" defTabSz="603151" rtl="0" eaLnBrk="1" latinLnBrk="0" hangingPunct="1">
        <a:lnSpc>
          <a:spcPct val="90000"/>
        </a:lnSpc>
        <a:spcBef>
          <a:spcPct val="20000"/>
        </a:spcBef>
        <a:buSzPct val="90000"/>
        <a:buFont typeface="Arial" pitchFamily="34" charset="0"/>
        <a:buChar char="•"/>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58624" indent="-150793" algn="l" defTabSz="60315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1960234" indent="-150793" algn="l" defTabSz="60315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261787" indent="-150793" algn="l" defTabSz="60315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563336" indent="-150793" algn="l" defTabSz="603151"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03151" rtl="0" eaLnBrk="1" latinLnBrk="0" hangingPunct="1">
        <a:defRPr sz="1400" kern="1200">
          <a:solidFill>
            <a:schemeClr val="tx1"/>
          </a:solidFill>
          <a:latin typeface="+mn-lt"/>
          <a:ea typeface="+mn-ea"/>
          <a:cs typeface="+mn-cs"/>
        </a:defRPr>
      </a:lvl1pPr>
      <a:lvl2pPr marL="301552" algn="l" defTabSz="603151" rtl="0" eaLnBrk="1" latinLnBrk="0" hangingPunct="1">
        <a:defRPr sz="1400" kern="1200">
          <a:solidFill>
            <a:schemeClr val="tx1"/>
          </a:solidFill>
          <a:latin typeface="+mn-lt"/>
          <a:ea typeface="+mn-ea"/>
          <a:cs typeface="+mn-cs"/>
        </a:defRPr>
      </a:lvl2pPr>
      <a:lvl3pPr marL="603151" algn="l" defTabSz="603151" rtl="0" eaLnBrk="1" latinLnBrk="0" hangingPunct="1">
        <a:defRPr sz="1400" kern="1200">
          <a:solidFill>
            <a:schemeClr val="tx1"/>
          </a:solidFill>
          <a:latin typeface="+mn-lt"/>
          <a:ea typeface="+mn-ea"/>
          <a:cs typeface="+mn-cs"/>
        </a:defRPr>
      </a:lvl3pPr>
      <a:lvl4pPr marL="904717" algn="l" defTabSz="603151" rtl="0" eaLnBrk="1" latinLnBrk="0" hangingPunct="1">
        <a:defRPr sz="1400" kern="1200">
          <a:solidFill>
            <a:schemeClr val="tx1"/>
          </a:solidFill>
          <a:latin typeface="+mn-lt"/>
          <a:ea typeface="+mn-ea"/>
          <a:cs typeface="+mn-cs"/>
        </a:defRPr>
      </a:lvl4pPr>
      <a:lvl5pPr marL="1206294" algn="l" defTabSz="603151" rtl="0" eaLnBrk="1" latinLnBrk="0" hangingPunct="1">
        <a:defRPr sz="1400" kern="1200">
          <a:solidFill>
            <a:schemeClr val="tx1"/>
          </a:solidFill>
          <a:latin typeface="+mn-lt"/>
          <a:ea typeface="+mn-ea"/>
          <a:cs typeface="+mn-cs"/>
        </a:defRPr>
      </a:lvl5pPr>
      <a:lvl6pPr marL="1507860" algn="l" defTabSz="603151" rtl="0" eaLnBrk="1" latinLnBrk="0" hangingPunct="1">
        <a:defRPr sz="1400" kern="1200">
          <a:solidFill>
            <a:schemeClr val="tx1"/>
          </a:solidFill>
          <a:latin typeface="+mn-lt"/>
          <a:ea typeface="+mn-ea"/>
          <a:cs typeface="+mn-cs"/>
        </a:defRPr>
      </a:lvl6pPr>
      <a:lvl7pPr marL="1809445" algn="l" defTabSz="603151" rtl="0" eaLnBrk="1" latinLnBrk="0" hangingPunct="1">
        <a:defRPr sz="1400" kern="1200">
          <a:solidFill>
            <a:schemeClr val="tx1"/>
          </a:solidFill>
          <a:latin typeface="+mn-lt"/>
          <a:ea typeface="+mn-ea"/>
          <a:cs typeface="+mn-cs"/>
        </a:defRPr>
      </a:lvl7pPr>
      <a:lvl8pPr marL="2110991" algn="l" defTabSz="603151" rtl="0" eaLnBrk="1" latinLnBrk="0" hangingPunct="1">
        <a:defRPr sz="1400" kern="1200">
          <a:solidFill>
            <a:schemeClr val="tx1"/>
          </a:solidFill>
          <a:latin typeface="+mn-lt"/>
          <a:ea typeface="+mn-ea"/>
          <a:cs typeface="+mn-cs"/>
        </a:defRPr>
      </a:lvl8pPr>
      <a:lvl9pPr marL="2412564" algn="l" defTabSz="603151" rtl="0" eaLnBrk="1" latinLnBrk="0" hangingPunct="1">
        <a:defRPr sz="1400" kern="1200">
          <a:solidFill>
            <a:schemeClr val="tx1"/>
          </a:solidFill>
          <a:latin typeface="+mn-lt"/>
          <a:ea typeface="+mn-ea"/>
          <a:cs typeface="+mn-cs"/>
        </a:defRPr>
      </a:lvl9pPr>
    </p:otherStyle>
  </p:txStyles>
</p:sldMaster>
</file>

<file path=ppt/slideMasters/slideMaster7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68096" y="206280"/>
            <a:ext cx="8425339" cy="857514"/>
          </a:xfrm>
          <a:prstGeom prst="rect">
            <a:avLst/>
          </a:prstGeom>
        </p:spPr>
        <p:txBody>
          <a:bodyPr vert="horz" lIns="89699" tIns="44851" rIns="89699" bIns="44851"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96" y="1200521"/>
            <a:ext cx="8425339" cy="3395520"/>
          </a:xfrm>
          <a:prstGeom prst="rect">
            <a:avLst/>
          </a:prstGeom>
        </p:spPr>
        <p:txBody>
          <a:bodyPr vert="horz" lIns="89699" tIns="44851" rIns="89699" bIns="44851"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68096" y="4768735"/>
            <a:ext cx="2184347" cy="273928"/>
          </a:xfrm>
          <a:prstGeom prst="rect">
            <a:avLst/>
          </a:prstGeom>
        </p:spPr>
        <p:txBody>
          <a:bodyPr vert="horz" lIns="89699" tIns="44851" rIns="89699" bIns="44851" rtlCol="0" anchor="ctr"/>
          <a:lstStyle>
            <a:lvl1pPr algn="l">
              <a:defRPr sz="1200">
                <a:solidFill>
                  <a:schemeClr val="tx1">
                    <a:tint val="75000"/>
                  </a:schemeClr>
                </a:solidFill>
              </a:defRPr>
            </a:lvl1pPr>
          </a:lstStyle>
          <a:p>
            <a:pPr defTabSz="896990"/>
            <a:fld id="{98480645-E128-45E1-A79B-86611C01206A}" type="datetimeFigureOut">
              <a:rPr lang="zh-CN" altLang="en-US" smtClean="0">
                <a:solidFill>
                  <a:prstClr val="black">
                    <a:tint val="75000"/>
                  </a:prstClr>
                </a:solidFill>
              </a:rPr>
              <a:pPr defTabSz="896990"/>
              <a:t>2013/11/23</a:t>
            </a:fld>
            <a:endParaRPr lang="zh-CN" altLang="en-US">
              <a:solidFill>
                <a:prstClr val="black">
                  <a:tint val="75000"/>
                </a:prstClr>
              </a:solidFill>
            </a:endParaRPr>
          </a:p>
        </p:txBody>
      </p:sp>
      <p:sp>
        <p:nvSpPr>
          <p:cNvPr id="5" name="页脚占位符 4"/>
          <p:cNvSpPr>
            <a:spLocks noGrp="1"/>
          </p:cNvSpPr>
          <p:nvPr>
            <p:ph type="ftr" sz="quarter" idx="3"/>
          </p:nvPr>
        </p:nvSpPr>
        <p:spPr>
          <a:xfrm>
            <a:off x="3198530" y="4768735"/>
            <a:ext cx="2964471" cy="273928"/>
          </a:xfrm>
          <a:prstGeom prst="rect">
            <a:avLst/>
          </a:prstGeom>
        </p:spPr>
        <p:txBody>
          <a:bodyPr vert="horz" lIns="89699" tIns="44851" rIns="89699" bIns="44851" rtlCol="0" anchor="ctr"/>
          <a:lstStyle>
            <a:lvl1pPr algn="ctr">
              <a:defRPr sz="1200">
                <a:solidFill>
                  <a:schemeClr val="tx1">
                    <a:tint val="75000"/>
                  </a:schemeClr>
                </a:solidFill>
              </a:defRPr>
            </a:lvl1pPr>
          </a:lstStyle>
          <a:p>
            <a:pPr defTabSz="89699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709088" y="4768735"/>
            <a:ext cx="2184347" cy="273928"/>
          </a:xfrm>
          <a:prstGeom prst="rect">
            <a:avLst/>
          </a:prstGeom>
        </p:spPr>
        <p:txBody>
          <a:bodyPr vert="horz" lIns="89699" tIns="44851" rIns="89699" bIns="44851" rtlCol="0" anchor="ctr"/>
          <a:lstStyle>
            <a:lvl1pPr algn="r">
              <a:defRPr sz="1200">
                <a:solidFill>
                  <a:schemeClr val="tx1">
                    <a:tint val="75000"/>
                  </a:schemeClr>
                </a:solidFill>
              </a:defRPr>
            </a:lvl1pPr>
          </a:lstStyle>
          <a:p>
            <a:pPr defTabSz="896990"/>
            <a:fld id="{82DA5CD0-CDDD-4779-95C1-AA8395A162E7}" type="slidenum">
              <a:rPr lang="zh-CN" altLang="en-US" smtClean="0">
                <a:solidFill>
                  <a:prstClr val="black">
                    <a:tint val="75000"/>
                  </a:prstClr>
                </a:solidFill>
              </a:rPr>
              <a:pPr defTabSz="896990"/>
              <a:t>‹#›</a:t>
            </a:fld>
            <a:endParaRPr lang="zh-CN" altLang="en-US">
              <a:solidFill>
                <a:prstClr val="black">
                  <a:tint val="75000"/>
                </a:prstClr>
              </a:solidFill>
            </a:endParaRPr>
          </a:p>
        </p:txBody>
      </p:sp>
    </p:spTree>
    <p:extLst>
      <p:ext uri="{BB962C8B-B14F-4D97-AF65-F5344CB8AC3E}">
        <p14:creationId xmlns:p14="http://schemas.microsoft.com/office/powerpoint/2010/main" val="1384729553"/>
      </p:ext>
    </p:extLst>
  </p:cSld>
  <p:clrMap bg1="lt1" tx1="dk1" bg2="lt2" tx2="dk2" accent1="accent1" accent2="accent2" accent3="accent3" accent4="accent4" accent5="accent5" accent6="accent6" hlink="hlink" folHlink="folHlink"/>
  <p:sldLayoutIdLst>
    <p:sldLayoutId id="2147484752" r:id="rId1"/>
    <p:sldLayoutId id="2147484753" r:id="rId2"/>
    <p:sldLayoutId id="2147484754" r:id="rId3"/>
    <p:sldLayoutId id="2147484755" r:id="rId4"/>
    <p:sldLayoutId id="2147484756" r:id="rId5"/>
    <p:sldLayoutId id="2147484757" r:id="rId6"/>
    <p:sldLayoutId id="2147484758" r:id="rId7"/>
    <p:sldLayoutId id="2147484759" r:id="rId8"/>
    <p:sldLayoutId id="2147484760" r:id="rId9"/>
    <p:sldLayoutId id="2147484761" r:id="rId10"/>
    <p:sldLayoutId id="2147484762" r:id="rId11"/>
  </p:sldLayoutIdLst>
  <p:txStyles>
    <p:titleStyle>
      <a:lvl1pPr algn="ctr" defTabSz="896990" rtl="0" eaLnBrk="1" latinLnBrk="0" hangingPunct="1">
        <a:spcBef>
          <a:spcPct val="0"/>
        </a:spcBef>
        <a:buNone/>
        <a:defRPr sz="4400" kern="1200">
          <a:solidFill>
            <a:schemeClr val="tx1"/>
          </a:solidFill>
          <a:latin typeface="+mj-lt"/>
          <a:ea typeface="+mj-ea"/>
          <a:cs typeface="+mj-cs"/>
        </a:defRPr>
      </a:lvl1pPr>
    </p:titleStyle>
    <p:bodyStyle>
      <a:lvl1pPr marL="336376" indent="-336376" algn="l" defTabSz="89699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28801" indent="-280313" algn="l" defTabSz="89699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21240" indent="-224246" algn="l" defTabSz="89699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69735" indent="-224246" algn="l" defTabSz="89699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18234" indent="-224246" algn="l" defTabSz="89699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466706" indent="-224246" algn="l" defTabSz="89699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15216" indent="-224246" algn="l" defTabSz="89699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363716" indent="-224246" algn="l" defTabSz="89699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12216" indent="-224246" algn="l" defTabSz="89699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896990" rtl="0" eaLnBrk="1" latinLnBrk="0" hangingPunct="1">
        <a:defRPr sz="1800" kern="1200">
          <a:solidFill>
            <a:schemeClr val="tx1"/>
          </a:solidFill>
          <a:latin typeface="+mn-lt"/>
          <a:ea typeface="+mn-ea"/>
          <a:cs typeface="+mn-cs"/>
        </a:defRPr>
      </a:lvl1pPr>
      <a:lvl2pPr marL="448489" algn="l" defTabSz="896990" rtl="0" eaLnBrk="1" latinLnBrk="0" hangingPunct="1">
        <a:defRPr sz="1800" kern="1200">
          <a:solidFill>
            <a:schemeClr val="tx1"/>
          </a:solidFill>
          <a:latin typeface="+mn-lt"/>
          <a:ea typeface="+mn-ea"/>
          <a:cs typeface="+mn-cs"/>
        </a:defRPr>
      </a:lvl2pPr>
      <a:lvl3pPr marL="896990" algn="l" defTabSz="896990" rtl="0" eaLnBrk="1" latinLnBrk="0" hangingPunct="1">
        <a:defRPr sz="1800" kern="1200">
          <a:solidFill>
            <a:schemeClr val="tx1"/>
          </a:solidFill>
          <a:latin typeface="+mn-lt"/>
          <a:ea typeface="+mn-ea"/>
          <a:cs typeface="+mn-cs"/>
        </a:defRPr>
      </a:lvl3pPr>
      <a:lvl4pPr marL="1345485" algn="l" defTabSz="896990" rtl="0" eaLnBrk="1" latinLnBrk="0" hangingPunct="1">
        <a:defRPr sz="1800" kern="1200">
          <a:solidFill>
            <a:schemeClr val="tx1"/>
          </a:solidFill>
          <a:latin typeface="+mn-lt"/>
          <a:ea typeface="+mn-ea"/>
          <a:cs typeface="+mn-cs"/>
        </a:defRPr>
      </a:lvl4pPr>
      <a:lvl5pPr marL="1793983" algn="l" defTabSz="896990" rtl="0" eaLnBrk="1" latinLnBrk="0" hangingPunct="1">
        <a:defRPr sz="1800" kern="1200">
          <a:solidFill>
            <a:schemeClr val="tx1"/>
          </a:solidFill>
          <a:latin typeface="+mn-lt"/>
          <a:ea typeface="+mn-ea"/>
          <a:cs typeface="+mn-cs"/>
        </a:defRPr>
      </a:lvl5pPr>
      <a:lvl6pPr marL="2242481" algn="l" defTabSz="896990" rtl="0" eaLnBrk="1" latinLnBrk="0" hangingPunct="1">
        <a:defRPr sz="1800" kern="1200">
          <a:solidFill>
            <a:schemeClr val="tx1"/>
          </a:solidFill>
          <a:latin typeface="+mn-lt"/>
          <a:ea typeface="+mn-ea"/>
          <a:cs typeface="+mn-cs"/>
        </a:defRPr>
      </a:lvl6pPr>
      <a:lvl7pPr marL="2690973" algn="l" defTabSz="896990" rtl="0" eaLnBrk="1" latinLnBrk="0" hangingPunct="1">
        <a:defRPr sz="1800" kern="1200">
          <a:solidFill>
            <a:schemeClr val="tx1"/>
          </a:solidFill>
          <a:latin typeface="+mn-lt"/>
          <a:ea typeface="+mn-ea"/>
          <a:cs typeface="+mn-cs"/>
        </a:defRPr>
      </a:lvl7pPr>
      <a:lvl8pPr marL="3139465" algn="l" defTabSz="896990" rtl="0" eaLnBrk="1" latinLnBrk="0" hangingPunct="1">
        <a:defRPr sz="1800" kern="1200">
          <a:solidFill>
            <a:schemeClr val="tx1"/>
          </a:solidFill>
          <a:latin typeface="+mn-lt"/>
          <a:ea typeface="+mn-ea"/>
          <a:cs typeface="+mn-cs"/>
        </a:defRPr>
      </a:lvl8pPr>
      <a:lvl9pPr marL="3587964" algn="l" defTabSz="896990" rtl="0" eaLnBrk="1" latinLnBrk="0" hangingPunct="1">
        <a:defRPr sz="1800" kern="1200">
          <a:solidFill>
            <a:schemeClr val="tx1"/>
          </a:solidFill>
          <a:latin typeface="+mn-lt"/>
          <a:ea typeface="+mn-ea"/>
          <a:cs typeface="+mn-cs"/>
        </a:defRPr>
      </a:lvl9pPr>
    </p:otherStyle>
  </p:txStyles>
</p:sldMaster>
</file>

<file path=ppt/slideMasters/slideMaster7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68075" y="207544"/>
            <a:ext cx="8425340" cy="857513"/>
          </a:xfrm>
          <a:prstGeom prst="rect">
            <a:avLst/>
          </a:prstGeom>
        </p:spPr>
        <p:txBody>
          <a:bodyPr vert="horz" lIns="78950" tIns="39502" rIns="78950" bIns="39502"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75" y="1201569"/>
            <a:ext cx="8425340" cy="3395519"/>
          </a:xfrm>
          <a:prstGeom prst="rect">
            <a:avLst/>
          </a:prstGeom>
        </p:spPr>
        <p:txBody>
          <a:bodyPr vert="horz" lIns="78950" tIns="39502" rIns="78950" bIns="39502"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68096" y="4768737"/>
            <a:ext cx="2184347" cy="273928"/>
          </a:xfrm>
          <a:prstGeom prst="rect">
            <a:avLst/>
          </a:prstGeom>
        </p:spPr>
        <p:txBody>
          <a:bodyPr vert="horz" lIns="78950" tIns="39502" rIns="78950" bIns="39502" rtlCol="0" anchor="ctr"/>
          <a:lstStyle>
            <a:lvl1pPr algn="l">
              <a:defRPr sz="1200">
                <a:solidFill>
                  <a:schemeClr val="tx1">
                    <a:tint val="75000"/>
                  </a:schemeClr>
                </a:solidFill>
              </a:defRPr>
            </a:lvl1p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3"/>
          </p:nvPr>
        </p:nvSpPr>
        <p:spPr>
          <a:xfrm>
            <a:off x="3198530" y="4768737"/>
            <a:ext cx="2964471" cy="273928"/>
          </a:xfrm>
          <a:prstGeom prst="rect">
            <a:avLst/>
          </a:prstGeom>
        </p:spPr>
        <p:txBody>
          <a:bodyPr vert="horz" lIns="78950" tIns="39502" rIns="78950" bIns="39502"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709088" y="4768737"/>
            <a:ext cx="2184347" cy="273928"/>
          </a:xfrm>
          <a:prstGeom prst="rect">
            <a:avLst/>
          </a:prstGeom>
        </p:spPr>
        <p:txBody>
          <a:bodyPr vert="horz" lIns="78950" tIns="39502" rIns="78950" bIns="39502" rtlCol="0" anchor="ctr"/>
          <a:lstStyle>
            <a:lvl1pPr algn="r">
              <a:defRPr sz="1200">
                <a:solidFill>
                  <a:schemeClr val="tx1">
                    <a:tint val="75000"/>
                  </a:schemeClr>
                </a:solidFill>
              </a:defRPr>
            </a:lvl1p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1953223"/>
      </p:ext>
    </p:extLst>
  </p:cSld>
  <p:clrMap bg1="lt1" tx1="dk1" bg2="lt2" tx2="dk2" accent1="accent1" accent2="accent2" accent3="accent3" accent4="accent4" accent5="accent5" accent6="accent6" hlink="hlink" folHlink="folHlink"/>
  <p:sldLayoutIdLst>
    <p:sldLayoutId id="2147484800" r:id="rId1"/>
    <p:sldLayoutId id="2147484801" r:id="rId2"/>
    <p:sldLayoutId id="2147484802" r:id="rId3"/>
    <p:sldLayoutId id="2147484803" r:id="rId4"/>
    <p:sldLayoutId id="2147484804" r:id="rId5"/>
    <p:sldLayoutId id="2147484805" r:id="rId6"/>
    <p:sldLayoutId id="2147484806" r:id="rId7"/>
    <p:sldLayoutId id="2147484807" r:id="rId8"/>
    <p:sldLayoutId id="2147484808" r:id="rId9"/>
    <p:sldLayoutId id="2147484809" r:id="rId10"/>
    <p:sldLayoutId id="2147484810" r:id="rId11"/>
  </p:sldLayoutIdLst>
  <p:txStyles>
    <p:titleStyle>
      <a:lvl1pPr algn="ctr" defTabSz="789360" rtl="0" eaLnBrk="1" latinLnBrk="0" hangingPunct="1">
        <a:spcBef>
          <a:spcPct val="0"/>
        </a:spcBef>
        <a:buNone/>
        <a:defRPr sz="4400" kern="1200">
          <a:solidFill>
            <a:schemeClr val="tx1"/>
          </a:solidFill>
          <a:latin typeface="+mj-lt"/>
          <a:ea typeface="+mj-ea"/>
          <a:cs typeface="+mj-cs"/>
        </a:defRPr>
      </a:lvl1pPr>
    </p:titleStyle>
    <p:bodyStyle>
      <a:lvl1pPr marL="296008" indent="-296008" algn="l" defTabSz="78936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641376" indent="-246707" algn="l" defTabSz="78936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986750" indent="-197349" algn="l" defTabSz="789360" rtl="0" eaLnBrk="1" latinLnBrk="0" hangingPunct="1">
        <a:spcBef>
          <a:spcPct val="20000"/>
        </a:spcBef>
        <a:buFont typeface="Arial" pitchFamily="34" charset="0"/>
        <a:buChar char="•"/>
        <a:defRPr sz="2500" kern="1200">
          <a:solidFill>
            <a:schemeClr val="tx1"/>
          </a:solidFill>
          <a:latin typeface="+mn-lt"/>
          <a:ea typeface="+mn-ea"/>
          <a:cs typeface="+mn-cs"/>
        </a:defRPr>
      </a:lvl3pPr>
      <a:lvl4pPr marL="1381387"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4pPr>
      <a:lvl5pPr marL="1776063"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5pPr>
      <a:lvl6pPr marL="2170753"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2565459"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2960136"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354801"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zh-CN"/>
      </a:defPPr>
      <a:lvl1pPr marL="0" algn="l" defTabSz="789360" rtl="0" eaLnBrk="1" latinLnBrk="0" hangingPunct="1">
        <a:defRPr sz="1800" kern="1200">
          <a:solidFill>
            <a:schemeClr val="tx1"/>
          </a:solidFill>
          <a:latin typeface="+mn-lt"/>
          <a:ea typeface="+mn-ea"/>
          <a:cs typeface="+mn-cs"/>
        </a:defRPr>
      </a:lvl1pPr>
      <a:lvl2pPr marL="394679" algn="l" defTabSz="789360" rtl="0" eaLnBrk="1" latinLnBrk="0" hangingPunct="1">
        <a:defRPr sz="1800" kern="1200">
          <a:solidFill>
            <a:schemeClr val="tx1"/>
          </a:solidFill>
          <a:latin typeface="+mn-lt"/>
          <a:ea typeface="+mn-ea"/>
          <a:cs typeface="+mn-cs"/>
        </a:defRPr>
      </a:lvl2pPr>
      <a:lvl3pPr marL="789360" algn="l" defTabSz="789360" rtl="0" eaLnBrk="1" latinLnBrk="0" hangingPunct="1">
        <a:defRPr sz="1800" kern="1200">
          <a:solidFill>
            <a:schemeClr val="tx1"/>
          </a:solidFill>
          <a:latin typeface="+mn-lt"/>
          <a:ea typeface="+mn-ea"/>
          <a:cs typeface="+mn-cs"/>
        </a:defRPr>
      </a:lvl3pPr>
      <a:lvl4pPr marL="1184052" algn="l" defTabSz="789360" rtl="0" eaLnBrk="1" latinLnBrk="0" hangingPunct="1">
        <a:defRPr sz="1800" kern="1200">
          <a:solidFill>
            <a:schemeClr val="tx1"/>
          </a:solidFill>
          <a:latin typeface="+mn-lt"/>
          <a:ea typeface="+mn-ea"/>
          <a:cs typeface="+mn-cs"/>
        </a:defRPr>
      </a:lvl4pPr>
      <a:lvl5pPr marL="1578742" algn="l" defTabSz="789360" rtl="0" eaLnBrk="1" latinLnBrk="0" hangingPunct="1">
        <a:defRPr sz="1800" kern="1200">
          <a:solidFill>
            <a:schemeClr val="tx1"/>
          </a:solidFill>
          <a:latin typeface="+mn-lt"/>
          <a:ea typeface="+mn-ea"/>
          <a:cs typeface="+mn-cs"/>
        </a:defRPr>
      </a:lvl5pPr>
      <a:lvl6pPr marL="1973465" algn="l" defTabSz="789360" rtl="0" eaLnBrk="1" latinLnBrk="0" hangingPunct="1">
        <a:defRPr sz="1800" kern="1200">
          <a:solidFill>
            <a:schemeClr val="tx1"/>
          </a:solidFill>
          <a:latin typeface="+mn-lt"/>
          <a:ea typeface="+mn-ea"/>
          <a:cs typeface="+mn-cs"/>
        </a:defRPr>
      </a:lvl6pPr>
      <a:lvl7pPr marL="2368132" algn="l" defTabSz="789360" rtl="0" eaLnBrk="1" latinLnBrk="0" hangingPunct="1">
        <a:defRPr sz="1800" kern="1200">
          <a:solidFill>
            <a:schemeClr val="tx1"/>
          </a:solidFill>
          <a:latin typeface="+mn-lt"/>
          <a:ea typeface="+mn-ea"/>
          <a:cs typeface="+mn-cs"/>
        </a:defRPr>
      </a:lvl7pPr>
      <a:lvl8pPr marL="2762775" algn="l" defTabSz="789360" rtl="0" eaLnBrk="1" latinLnBrk="0" hangingPunct="1">
        <a:defRPr sz="1800" kern="1200">
          <a:solidFill>
            <a:schemeClr val="tx1"/>
          </a:solidFill>
          <a:latin typeface="+mn-lt"/>
          <a:ea typeface="+mn-ea"/>
          <a:cs typeface="+mn-cs"/>
        </a:defRPr>
      </a:lvl8pPr>
      <a:lvl9pPr marL="3157475" algn="l" defTabSz="789360" rtl="0" eaLnBrk="1" latinLnBrk="0" hangingPunct="1">
        <a:defRPr sz="1800" kern="1200">
          <a:solidFill>
            <a:schemeClr val="tx1"/>
          </a:solidFill>
          <a:latin typeface="+mn-lt"/>
          <a:ea typeface="+mn-ea"/>
          <a:cs typeface="+mn-cs"/>
        </a:defRPr>
      </a:lvl9pPr>
    </p:otherStyle>
  </p:txStyles>
</p:sldMaster>
</file>

<file path=ppt/slideMasters/slideMaster7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878" y="173037"/>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00" y="1086217"/>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28600493"/>
      </p:ext>
    </p:extLst>
  </p:cSld>
  <p:clrMap bg1="lt1" tx1="dk1" bg2="lt2" tx2="dk2" accent1="accent1" accent2="accent2" accent3="accent3" accent4="accent4" accent5="accent5" accent6="accent6" hlink="hlink" folHlink="folHlink"/>
  <p:sldLayoutIdLst>
    <p:sldLayoutId id="2147484812" r:id="rId1"/>
    <p:sldLayoutId id="2147484813" r:id="rId2"/>
    <p:sldLayoutId id="2147484814" r:id="rId3"/>
    <p:sldLayoutId id="2147484815" r:id="rId4"/>
    <p:sldLayoutId id="2147484816" r:id="rId5"/>
    <p:sldLayoutId id="2147484817" r:id="rId6"/>
    <p:sldLayoutId id="2147484818" r:id="rId7"/>
  </p:sldLayoutIdLst>
  <p:transition>
    <p:fade/>
  </p:transition>
  <p:hf sldNum="0" hdr="0" dt="0"/>
  <p:txStyles>
    <p:titleStyle>
      <a:lvl1pPr algn="l" defTabSz="586584"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2039" indent="-222039" algn="l" defTabSz="586584"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4267" indent="-182282" algn="l" defTabSz="586584" rtl="0" eaLnBrk="1" latinLnBrk="0" hangingPunct="1">
        <a:lnSpc>
          <a:spcPct val="90000"/>
        </a:lnSpc>
        <a:spcBef>
          <a:spcPct val="20000"/>
        </a:spcBef>
        <a:buSzPct val="90000"/>
        <a:buFont typeface="Arial" pitchFamily="34" charset="0"/>
        <a:buChar char="•"/>
        <a:tabLst>
          <a:tab pos="404267"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86598" indent="-182282" algn="l" defTabSz="586584"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1205" indent="-143592" algn="l" defTabSz="586584" rtl="0" eaLnBrk="1" latinLnBrk="0" hangingPunct="1">
        <a:lnSpc>
          <a:spcPct val="90000"/>
        </a:lnSpc>
        <a:spcBef>
          <a:spcPct val="20000"/>
        </a:spcBef>
        <a:buSzPct val="90000"/>
        <a:buFont typeface="Arial" pitchFamily="34" charset="0"/>
        <a:buChar char="•"/>
        <a:tabLst>
          <a:tab pos="586598"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098875" indent="-147650" algn="l" defTabSz="586584"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13087"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06358"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199623"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492935"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86584" rtl="0" eaLnBrk="1" latinLnBrk="0" hangingPunct="1">
        <a:defRPr sz="1400" kern="1200">
          <a:solidFill>
            <a:schemeClr val="tx1"/>
          </a:solidFill>
          <a:latin typeface="+mn-lt"/>
          <a:ea typeface="+mn-ea"/>
          <a:cs typeface="+mn-cs"/>
        </a:defRPr>
      </a:lvl1pPr>
      <a:lvl2pPr marL="293272" algn="l" defTabSz="586584" rtl="0" eaLnBrk="1" latinLnBrk="0" hangingPunct="1">
        <a:defRPr sz="1400" kern="1200">
          <a:solidFill>
            <a:schemeClr val="tx1"/>
          </a:solidFill>
          <a:latin typeface="+mn-lt"/>
          <a:ea typeface="+mn-ea"/>
          <a:cs typeface="+mn-cs"/>
        </a:defRPr>
      </a:lvl2pPr>
      <a:lvl3pPr marL="586584" algn="l" defTabSz="586584" rtl="0" eaLnBrk="1" latinLnBrk="0" hangingPunct="1">
        <a:defRPr sz="1400" kern="1200">
          <a:solidFill>
            <a:schemeClr val="tx1"/>
          </a:solidFill>
          <a:latin typeface="+mn-lt"/>
          <a:ea typeface="+mn-ea"/>
          <a:cs typeface="+mn-cs"/>
        </a:defRPr>
      </a:lvl3pPr>
      <a:lvl4pPr marL="879861" algn="l" defTabSz="586584" rtl="0" eaLnBrk="1" latinLnBrk="0" hangingPunct="1">
        <a:defRPr sz="1400" kern="1200">
          <a:solidFill>
            <a:schemeClr val="tx1"/>
          </a:solidFill>
          <a:latin typeface="+mn-lt"/>
          <a:ea typeface="+mn-ea"/>
          <a:cs typeface="+mn-cs"/>
        </a:defRPr>
      </a:lvl4pPr>
      <a:lvl5pPr marL="1173144" algn="l" defTabSz="586584" rtl="0" eaLnBrk="1" latinLnBrk="0" hangingPunct="1">
        <a:defRPr sz="1400" kern="1200">
          <a:solidFill>
            <a:schemeClr val="tx1"/>
          </a:solidFill>
          <a:latin typeface="+mn-lt"/>
          <a:ea typeface="+mn-ea"/>
          <a:cs typeface="+mn-cs"/>
        </a:defRPr>
      </a:lvl5pPr>
      <a:lvl6pPr marL="1466433" algn="l" defTabSz="586584" rtl="0" eaLnBrk="1" latinLnBrk="0" hangingPunct="1">
        <a:defRPr sz="1400" kern="1200">
          <a:solidFill>
            <a:schemeClr val="tx1"/>
          </a:solidFill>
          <a:latin typeface="+mn-lt"/>
          <a:ea typeface="+mn-ea"/>
          <a:cs typeface="+mn-cs"/>
        </a:defRPr>
      </a:lvl6pPr>
      <a:lvl7pPr marL="1759708" algn="l" defTabSz="586584" rtl="0" eaLnBrk="1" latinLnBrk="0" hangingPunct="1">
        <a:defRPr sz="1400" kern="1200">
          <a:solidFill>
            <a:schemeClr val="tx1"/>
          </a:solidFill>
          <a:latin typeface="+mn-lt"/>
          <a:ea typeface="+mn-ea"/>
          <a:cs typeface="+mn-cs"/>
        </a:defRPr>
      </a:lvl7pPr>
      <a:lvl8pPr marL="2053008" algn="l" defTabSz="586584" rtl="0" eaLnBrk="1" latinLnBrk="0" hangingPunct="1">
        <a:defRPr sz="1400" kern="1200">
          <a:solidFill>
            <a:schemeClr val="tx1"/>
          </a:solidFill>
          <a:latin typeface="+mn-lt"/>
          <a:ea typeface="+mn-ea"/>
          <a:cs typeface="+mn-cs"/>
        </a:defRPr>
      </a:lvl8pPr>
      <a:lvl9pPr marL="2346263" algn="l" defTabSz="586584" rtl="0" eaLnBrk="1" latinLnBrk="0" hangingPunct="1">
        <a:defRPr sz="1400" kern="1200">
          <a:solidFill>
            <a:schemeClr val="tx1"/>
          </a:solidFill>
          <a:latin typeface="+mn-lt"/>
          <a:ea typeface="+mn-ea"/>
          <a:cs typeface="+mn-cs"/>
        </a:defRPr>
      </a:lvl9pPr>
    </p:otherStyle>
  </p:txStyles>
</p:sldMaster>
</file>

<file path=ppt/slideMasters/slideMaster7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9878" y="171510"/>
            <a:ext cx="8562873"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500" y="1086633"/>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10021678"/>
      </p:ext>
    </p:extLst>
  </p:cSld>
  <p:clrMap bg1="lt1" tx1="dk1" bg2="lt2" tx2="dk2" accent1="accent1" accent2="accent2" accent3="accent3" accent4="accent4" accent5="accent5" accent6="accent6" hlink="hlink" folHlink="folHlink"/>
  <p:sldLayoutIdLst>
    <p:sldLayoutId id="2147484820" r:id="rId1"/>
    <p:sldLayoutId id="2147484821" r:id="rId2"/>
    <p:sldLayoutId id="2147484822" r:id="rId3"/>
    <p:sldLayoutId id="2147484823" r:id="rId4"/>
    <p:sldLayoutId id="2147484824" r:id="rId5"/>
    <p:sldLayoutId id="2147484825" r:id="rId6"/>
    <p:sldLayoutId id="2147484826" r:id="rId7"/>
  </p:sldLayoutIdLst>
  <p:transition>
    <p:fade/>
  </p:transition>
  <p:hf sldNum="0" hdr="0" dt="0"/>
  <p:txStyles>
    <p:titleStyle>
      <a:lvl1pPr algn="l" defTabSz="586584"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2039" indent="-222039" algn="l" defTabSz="586584"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4267" indent="-182282" algn="l" defTabSz="586584" rtl="0" eaLnBrk="1" latinLnBrk="0" hangingPunct="1">
        <a:lnSpc>
          <a:spcPct val="90000"/>
        </a:lnSpc>
        <a:spcBef>
          <a:spcPct val="20000"/>
        </a:spcBef>
        <a:buSzPct val="90000"/>
        <a:buFont typeface="Arial" pitchFamily="34" charset="0"/>
        <a:buChar char="•"/>
        <a:tabLst>
          <a:tab pos="404267"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86598" indent="-182282" algn="l" defTabSz="586584"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1205" indent="-143592" algn="l" defTabSz="586584" rtl="0" eaLnBrk="1" latinLnBrk="0" hangingPunct="1">
        <a:lnSpc>
          <a:spcPct val="90000"/>
        </a:lnSpc>
        <a:spcBef>
          <a:spcPct val="20000"/>
        </a:spcBef>
        <a:buSzPct val="90000"/>
        <a:buFont typeface="Arial" pitchFamily="34" charset="0"/>
        <a:buChar char="•"/>
        <a:tabLst>
          <a:tab pos="586598"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098875" indent="-147650" algn="l" defTabSz="586584"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13087"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06358"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199623"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492935" indent="-146655" algn="l" defTabSz="586584"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86584" rtl="0" eaLnBrk="1" latinLnBrk="0" hangingPunct="1">
        <a:defRPr sz="1400" kern="1200">
          <a:solidFill>
            <a:schemeClr val="tx1"/>
          </a:solidFill>
          <a:latin typeface="+mn-lt"/>
          <a:ea typeface="+mn-ea"/>
          <a:cs typeface="+mn-cs"/>
        </a:defRPr>
      </a:lvl1pPr>
      <a:lvl2pPr marL="293272" algn="l" defTabSz="586584" rtl="0" eaLnBrk="1" latinLnBrk="0" hangingPunct="1">
        <a:defRPr sz="1400" kern="1200">
          <a:solidFill>
            <a:schemeClr val="tx1"/>
          </a:solidFill>
          <a:latin typeface="+mn-lt"/>
          <a:ea typeface="+mn-ea"/>
          <a:cs typeface="+mn-cs"/>
        </a:defRPr>
      </a:lvl2pPr>
      <a:lvl3pPr marL="586584" algn="l" defTabSz="586584" rtl="0" eaLnBrk="1" latinLnBrk="0" hangingPunct="1">
        <a:defRPr sz="1400" kern="1200">
          <a:solidFill>
            <a:schemeClr val="tx1"/>
          </a:solidFill>
          <a:latin typeface="+mn-lt"/>
          <a:ea typeface="+mn-ea"/>
          <a:cs typeface="+mn-cs"/>
        </a:defRPr>
      </a:lvl3pPr>
      <a:lvl4pPr marL="879861" algn="l" defTabSz="586584" rtl="0" eaLnBrk="1" latinLnBrk="0" hangingPunct="1">
        <a:defRPr sz="1400" kern="1200">
          <a:solidFill>
            <a:schemeClr val="tx1"/>
          </a:solidFill>
          <a:latin typeface="+mn-lt"/>
          <a:ea typeface="+mn-ea"/>
          <a:cs typeface="+mn-cs"/>
        </a:defRPr>
      </a:lvl4pPr>
      <a:lvl5pPr marL="1173144" algn="l" defTabSz="586584" rtl="0" eaLnBrk="1" latinLnBrk="0" hangingPunct="1">
        <a:defRPr sz="1400" kern="1200">
          <a:solidFill>
            <a:schemeClr val="tx1"/>
          </a:solidFill>
          <a:latin typeface="+mn-lt"/>
          <a:ea typeface="+mn-ea"/>
          <a:cs typeface="+mn-cs"/>
        </a:defRPr>
      </a:lvl5pPr>
      <a:lvl6pPr marL="1466433" algn="l" defTabSz="586584" rtl="0" eaLnBrk="1" latinLnBrk="0" hangingPunct="1">
        <a:defRPr sz="1400" kern="1200">
          <a:solidFill>
            <a:schemeClr val="tx1"/>
          </a:solidFill>
          <a:latin typeface="+mn-lt"/>
          <a:ea typeface="+mn-ea"/>
          <a:cs typeface="+mn-cs"/>
        </a:defRPr>
      </a:lvl6pPr>
      <a:lvl7pPr marL="1759708" algn="l" defTabSz="586584" rtl="0" eaLnBrk="1" latinLnBrk="0" hangingPunct="1">
        <a:defRPr sz="1400" kern="1200">
          <a:solidFill>
            <a:schemeClr val="tx1"/>
          </a:solidFill>
          <a:latin typeface="+mn-lt"/>
          <a:ea typeface="+mn-ea"/>
          <a:cs typeface="+mn-cs"/>
        </a:defRPr>
      </a:lvl7pPr>
      <a:lvl8pPr marL="2053008" algn="l" defTabSz="586584" rtl="0" eaLnBrk="1" latinLnBrk="0" hangingPunct="1">
        <a:defRPr sz="1400" kern="1200">
          <a:solidFill>
            <a:schemeClr val="tx1"/>
          </a:solidFill>
          <a:latin typeface="+mn-lt"/>
          <a:ea typeface="+mn-ea"/>
          <a:cs typeface="+mn-cs"/>
        </a:defRPr>
      </a:lvl8pPr>
      <a:lvl9pPr marL="2346263" algn="l" defTabSz="586584" rtl="0" eaLnBrk="1" latinLnBrk="0" hangingPunct="1">
        <a:defRPr sz="1400" kern="1200">
          <a:solidFill>
            <a:schemeClr val="tx1"/>
          </a:solidFill>
          <a:latin typeface="+mn-lt"/>
          <a:ea typeface="+mn-ea"/>
          <a:cs typeface="+mn-cs"/>
        </a:defRPr>
      </a:lvl9pPr>
    </p:otherStyle>
  </p:txStyles>
</p:sldMaster>
</file>

<file path=ppt/slideMasters/slideMaster79.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096" y="206448"/>
            <a:ext cx="8425339" cy="857515"/>
          </a:xfrm>
          <a:prstGeom prst="rect">
            <a:avLst/>
          </a:prstGeom>
          <a:noFill/>
          <a:ln w="9525">
            <a:noFill/>
            <a:miter lim="800000"/>
            <a:headEnd/>
            <a:tailEnd/>
          </a:ln>
          <a:effectLst/>
        </p:spPr>
        <p:txBody>
          <a:bodyPr vert="horz" wrap="square" lIns="89699" tIns="44851" rIns="89699" bIns="44851"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68096" y="1200522"/>
            <a:ext cx="8425339" cy="3395520"/>
          </a:xfrm>
          <a:prstGeom prst="rect">
            <a:avLst/>
          </a:prstGeom>
          <a:noFill/>
          <a:ln w="9525">
            <a:noFill/>
            <a:miter lim="800000"/>
            <a:headEnd/>
            <a:tailEnd/>
          </a:ln>
          <a:effectLst/>
        </p:spPr>
        <p:txBody>
          <a:bodyPr vert="horz" wrap="square" lIns="89699" tIns="44851" rIns="89699" bIns="44851"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68096" y="4685365"/>
            <a:ext cx="2184347" cy="357298"/>
          </a:xfrm>
          <a:prstGeom prst="rect">
            <a:avLst/>
          </a:prstGeom>
          <a:noFill/>
          <a:ln w="9525">
            <a:noFill/>
            <a:miter lim="800000"/>
            <a:headEnd/>
            <a:tailEnd/>
          </a:ln>
          <a:effectLst/>
        </p:spPr>
        <p:txBody>
          <a:bodyPr vert="horz" wrap="square" lIns="89699" tIns="44851" rIns="89699" bIns="44851" numCol="1" anchor="t" anchorCtr="0" compatLnSpc="1">
            <a:prstTxWarp prst="textNoShape">
              <a:avLst/>
            </a:prstTxWarp>
          </a:bodyPr>
          <a:lstStyle>
            <a:lvl1pPr>
              <a:defRPr sz="1400"/>
            </a:lvl1pPr>
          </a:lstStyle>
          <a:p>
            <a:pPr defTabSz="896990" fontAlgn="base">
              <a:spcBef>
                <a:spcPct val="0"/>
              </a:spcBef>
              <a:spcAft>
                <a:spcPct val="0"/>
              </a:spcAft>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98530" y="4685365"/>
            <a:ext cx="2964471" cy="357298"/>
          </a:xfrm>
          <a:prstGeom prst="rect">
            <a:avLst/>
          </a:prstGeom>
          <a:noFill/>
          <a:ln w="9525">
            <a:noFill/>
            <a:miter lim="800000"/>
            <a:headEnd/>
            <a:tailEnd/>
          </a:ln>
          <a:effectLst/>
        </p:spPr>
        <p:txBody>
          <a:bodyPr vert="horz" wrap="square" lIns="89699" tIns="44851" rIns="89699" bIns="44851" numCol="1" anchor="t" anchorCtr="0" compatLnSpc="1">
            <a:prstTxWarp prst="textNoShape">
              <a:avLst/>
            </a:prstTxWarp>
          </a:bodyPr>
          <a:lstStyle>
            <a:lvl1pPr algn="ctr">
              <a:defRPr sz="1400"/>
            </a:lvl1pPr>
          </a:lstStyle>
          <a:p>
            <a:pPr defTabSz="896990" fontAlgn="base">
              <a:spcBef>
                <a:spcPct val="0"/>
              </a:spcBef>
              <a:spcAft>
                <a:spcPct val="0"/>
              </a:spcAft>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709088" y="4685365"/>
            <a:ext cx="2184347" cy="357298"/>
          </a:xfrm>
          <a:prstGeom prst="rect">
            <a:avLst/>
          </a:prstGeom>
          <a:noFill/>
          <a:ln w="9525">
            <a:noFill/>
            <a:miter lim="800000"/>
            <a:headEnd/>
            <a:tailEnd/>
          </a:ln>
          <a:effectLst/>
        </p:spPr>
        <p:txBody>
          <a:bodyPr vert="horz" wrap="square" lIns="89699" tIns="44851" rIns="89699" bIns="44851" numCol="1" anchor="t" anchorCtr="0" compatLnSpc="1">
            <a:prstTxWarp prst="textNoShape">
              <a:avLst/>
            </a:prstTxWarp>
          </a:bodyPr>
          <a:lstStyle>
            <a:lvl1pPr algn="r">
              <a:defRPr sz="1400"/>
            </a:lvl1pPr>
          </a:lstStyle>
          <a:p>
            <a:pPr defTabSz="896990" fontAlgn="base">
              <a:spcBef>
                <a:spcPct val="0"/>
              </a:spcBef>
              <a:spcAft>
                <a:spcPct val="0"/>
              </a:spcAft>
            </a:pPr>
            <a:fld id="{2DECB1BE-87B2-4371-88F5-672A099F2839}" type="slidenum">
              <a:rPr lang="en-US" altLang="zh-CN" smtClean="0">
                <a:solidFill>
                  <a:srgbClr val="000000"/>
                </a:solidFill>
              </a:rPr>
              <a:pPr defTabSz="896990" fontAlgn="base">
                <a:spcBef>
                  <a:spcPct val="0"/>
                </a:spcBef>
                <a:spcAft>
                  <a:spcPct val="0"/>
                </a:spcAft>
              </a:pPr>
              <a:t>‹#›</a:t>
            </a:fld>
            <a:endParaRPr lang="en-US" altLang="zh-CN">
              <a:solidFill>
                <a:srgbClr val="000000"/>
              </a:solidFill>
            </a:endParaRPr>
          </a:p>
        </p:txBody>
      </p:sp>
    </p:spTree>
    <p:extLst>
      <p:ext uri="{BB962C8B-B14F-4D97-AF65-F5344CB8AC3E}">
        <p14:creationId xmlns:p14="http://schemas.microsoft.com/office/powerpoint/2010/main" val="2704600020"/>
      </p:ext>
    </p:extLst>
  </p:cSld>
  <p:clrMap bg1="lt1" tx1="dk1" bg2="lt2" tx2="dk2" accent1="accent1" accent2="accent2" accent3="accent3" accent4="accent4" accent5="accent5" accent6="accent6" hlink="hlink" folHlink="folHlink"/>
  <p:sldLayoutIdLst>
    <p:sldLayoutId id="2147484852" r:id="rId1"/>
    <p:sldLayoutId id="2147484853" r:id="rId2"/>
    <p:sldLayoutId id="2147484854" r:id="rId3"/>
    <p:sldLayoutId id="2147484855" r:id="rId4"/>
    <p:sldLayoutId id="2147484856" r:id="rId5"/>
    <p:sldLayoutId id="2147484857" r:id="rId6"/>
    <p:sldLayoutId id="2147484858" r:id="rId7"/>
    <p:sldLayoutId id="2147484859" r:id="rId8"/>
    <p:sldLayoutId id="2147484860" r:id="rId9"/>
    <p:sldLayoutId id="2147484861" r:id="rId10"/>
    <p:sldLayoutId id="2147484862" r:id="rId11"/>
  </p:sldLayoutIdLst>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charset="-122"/>
        </a:defRPr>
      </a:lvl2pPr>
      <a:lvl3pPr algn="ctr" rtl="0" fontAlgn="base">
        <a:spcBef>
          <a:spcPct val="0"/>
        </a:spcBef>
        <a:spcAft>
          <a:spcPct val="0"/>
        </a:spcAft>
        <a:defRPr sz="4400">
          <a:solidFill>
            <a:schemeClr val="tx2"/>
          </a:solidFill>
          <a:latin typeface="Arial" charset="0"/>
          <a:ea typeface="宋体" charset="-122"/>
        </a:defRPr>
      </a:lvl3pPr>
      <a:lvl4pPr algn="ctr" rtl="0" fontAlgn="base">
        <a:spcBef>
          <a:spcPct val="0"/>
        </a:spcBef>
        <a:spcAft>
          <a:spcPct val="0"/>
        </a:spcAft>
        <a:defRPr sz="4400">
          <a:solidFill>
            <a:schemeClr val="tx2"/>
          </a:solidFill>
          <a:latin typeface="Arial" charset="0"/>
          <a:ea typeface="宋体" charset="-122"/>
        </a:defRPr>
      </a:lvl4pPr>
      <a:lvl5pPr algn="ctr" rtl="0" fontAlgn="base">
        <a:spcBef>
          <a:spcPct val="0"/>
        </a:spcBef>
        <a:spcAft>
          <a:spcPct val="0"/>
        </a:spcAft>
        <a:defRPr sz="4400">
          <a:solidFill>
            <a:schemeClr val="tx2"/>
          </a:solidFill>
          <a:latin typeface="Arial" charset="0"/>
          <a:ea typeface="宋体" charset="-122"/>
        </a:defRPr>
      </a:lvl5pPr>
      <a:lvl6pPr marL="448489" algn="ctr" rtl="0" fontAlgn="base">
        <a:spcBef>
          <a:spcPct val="0"/>
        </a:spcBef>
        <a:spcAft>
          <a:spcPct val="0"/>
        </a:spcAft>
        <a:defRPr sz="4400">
          <a:solidFill>
            <a:schemeClr val="tx2"/>
          </a:solidFill>
          <a:latin typeface="Arial" charset="0"/>
          <a:ea typeface="宋体" charset="-122"/>
        </a:defRPr>
      </a:lvl6pPr>
      <a:lvl7pPr marL="896990" algn="ctr" rtl="0" fontAlgn="base">
        <a:spcBef>
          <a:spcPct val="0"/>
        </a:spcBef>
        <a:spcAft>
          <a:spcPct val="0"/>
        </a:spcAft>
        <a:defRPr sz="4400">
          <a:solidFill>
            <a:schemeClr val="tx2"/>
          </a:solidFill>
          <a:latin typeface="Arial" charset="0"/>
          <a:ea typeface="宋体" charset="-122"/>
        </a:defRPr>
      </a:lvl7pPr>
      <a:lvl8pPr marL="1345485" algn="ctr" rtl="0" fontAlgn="base">
        <a:spcBef>
          <a:spcPct val="0"/>
        </a:spcBef>
        <a:spcAft>
          <a:spcPct val="0"/>
        </a:spcAft>
        <a:defRPr sz="4400">
          <a:solidFill>
            <a:schemeClr val="tx2"/>
          </a:solidFill>
          <a:latin typeface="Arial" charset="0"/>
          <a:ea typeface="宋体" charset="-122"/>
        </a:defRPr>
      </a:lvl8pPr>
      <a:lvl9pPr marL="1793983" algn="ctr" rtl="0" fontAlgn="base">
        <a:spcBef>
          <a:spcPct val="0"/>
        </a:spcBef>
        <a:spcAft>
          <a:spcPct val="0"/>
        </a:spcAft>
        <a:defRPr sz="4400">
          <a:solidFill>
            <a:schemeClr val="tx2"/>
          </a:solidFill>
          <a:latin typeface="Arial" charset="0"/>
          <a:ea typeface="宋体" charset="-122"/>
        </a:defRPr>
      </a:lvl9pPr>
    </p:titleStyle>
    <p:bodyStyle>
      <a:lvl1pPr marL="336376" indent="-336376" algn="l" rtl="0" fontAlgn="base">
        <a:spcBef>
          <a:spcPct val="20000"/>
        </a:spcBef>
        <a:spcAft>
          <a:spcPct val="0"/>
        </a:spcAft>
        <a:buChar char="•"/>
        <a:defRPr sz="3200">
          <a:solidFill>
            <a:schemeClr val="tx1"/>
          </a:solidFill>
          <a:latin typeface="+mn-lt"/>
          <a:ea typeface="+mn-ea"/>
          <a:cs typeface="+mn-cs"/>
        </a:defRPr>
      </a:lvl1pPr>
      <a:lvl2pPr marL="728801" indent="-280313" algn="l" rtl="0" fontAlgn="base">
        <a:spcBef>
          <a:spcPct val="20000"/>
        </a:spcBef>
        <a:spcAft>
          <a:spcPct val="0"/>
        </a:spcAft>
        <a:buChar char="–"/>
        <a:defRPr sz="2800">
          <a:solidFill>
            <a:schemeClr val="tx1"/>
          </a:solidFill>
          <a:latin typeface="+mn-lt"/>
          <a:ea typeface="+mn-ea"/>
        </a:defRPr>
      </a:lvl2pPr>
      <a:lvl3pPr marL="1121240" indent="-224246" algn="l" rtl="0" fontAlgn="base">
        <a:spcBef>
          <a:spcPct val="20000"/>
        </a:spcBef>
        <a:spcAft>
          <a:spcPct val="0"/>
        </a:spcAft>
        <a:buChar char="•"/>
        <a:defRPr sz="2400">
          <a:solidFill>
            <a:schemeClr val="tx1"/>
          </a:solidFill>
          <a:latin typeface="+mn-lt"/>
          <a:ea typeface="+mn-ea"/>
        </a:defRPr>
      </a:lvl3pPr>
      <a:lvl4pPr marL="1569735" indent="-224246" algn="l" rtl="0" fontAlgn="base">
        <a:spcBef>
          <a:spcPct val="20000"/>
        </a:spcBef>
        <a:spcAft>
          <a:spcPct val="0"/>
        </a:spcAft>
        <a:buChar char="–"/>
        <a:defRPr sz="2000">
          <a:solidFill>
            <a:schemeClr val="tx1"/>
          </a:solidFill>
          <a:latin typeface="+mn-lt"/>
          <a:ea typeface="+mn-ea"/>
        </a:defRPr>
      </a:lvl4pPr>
      <a:lvl5pPr marL="2018234" indent="-224246" algn="l" rtl="0" fontAlgn="base">
        <a:spcBef>
          <a:spcPct val="20000"/>
        </a:spcBef>
        <a:spcAft>
          <a:spcPct val="0"/>
        </a:spcAft>
        <a:buChar char="»"/>
        <a:defRPr sz="2000">
          <a:solidFill>
            <a:schemeClr val="tx1"/>
          </a:solidFill>
          <a:latin typeface="+mn-lt"/>
          <a:ea typeface="+mn-ea"/>
        </a:defRPr>
      </a:lvl5pPr>
      <a:lvl6pPr marL="2466706" indent="-224246" algn="l" rtl="0" fontAlgn="base">
        <a:spcBef>
          <a:spcPct val="20000"/>
        </a:spcBef>
        <a:spcAft>
          <a:spcPct val="0"/>
        </a:spcAft>
        <a:buChar char="»"/>
        <a:defRPr sz="2000">
          <a:solidFill>
            <a:schemeClr val="tx1"/>
          </a:solidFill>
          <a:latin typeface="+mn-lt"/>
          <a:ea typeface="+mn-ea"/>
        </a:defRPr>
      </a:lvl6pPr>
      <a:lvl7pPr marL="2915216" indent="-224246" algn="l" rtl="0" fontAlgn="base">
        <a:spcBef>
          <a:spcPct val="20000"/>
        </a:spcBef>
        <a:spcAft>
          <a:spcPct val="0"/>
        </a:spcAft>
        <a:buChar char="»"/>
        <a:defRPr sz="2000">
          <a:solidFill>
            <a:schemeClr val="tx1"/>
          </a:solidFill>
          <a:latin typeface="+mn-lt"/>
          <a:ea typeface="+mn-ea"/>
        </a:defRPr>
      </a:lvl7pPr>
      <a:lvl8pPr marL="3363716" indent="-224246" algn="l" rtl="0" fontAlgn="base">
        <a:spcBef>
          <a:spcPct val="20000"/>
        </a:spcBef>
        <a:spcAft>
          <a:spcPct val="0"/>
        </a:spcAft>
        <a:buChar char="»"/>
        <a:defRPr sz="2000">
          <a:solidFill>
            <a:schemeClr val="tx1"/>
          </a:solidFill>
          <a:latin typeface="+mn-lt"/>
          <a:ea typeface="+mn-ea"/>
        </a:defRPr>
      </a:lvl8pPr>
      <a:lvl9pPr marL="3812216" indent="-224246"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896990" rtl="0" eaLnBrk="1" latinLnBrk="0" hangingPunct="1">
        <a:defRPr sz="1800" kern="1200">
          <a:solidFill>
            <a:schemeClr val="tx1"/>
          </a:solidFill>
          <a:latin typeface="+mn-lt"/>
          <a:ea typeface="+mn-ea"/>
          <a:cs typeface="+mn-cs"/>
        </a:defRPr>
      </a:lvl1pPr>
      <a:lvl2pPr marL="448489" algn="l" defTabSz="896990" rtl="0" eaLnBrk="1" latinLnBrk="0" hangingPunct="1">
        <a:defRPr sz="1800" kern="1200">
          <a:solidFill>
            <a:schemeClr val="tx1"/>
          </a:solidFill>
          <a:latin typeface="+mn-lt"/>
          <a:ea typeface="+mn-ea"/>
          <a:cs typeface="+mn-cs"/>
        </a:defRPr>
      </a:lvl2pPr>
      <a:lvl3pPr marL="896990" algn="l" defTabSz="896990" rtl="0" eaLnBrk="1" latinLnBrk="0" hangingPunct="1">
        <a:defRPr sz="1800" kern="1200">
          <a:solidFill>
            <a:schemeClr val="tx1"/>
          </a:solidFill>
          <a:latin typeface="+mn-lt"/>
          <a:ea typeface="+mn-ea"/>
          <a:cs typeface="+mn-cs"/>
        </a:defRPr>
      </a:lvl3pPr>
      <a:lvl4pPr marL="1345485" algn="l" defTabSz="896990" rtl="0" eaLnBrk="1" latinLnBrk="0" hangingPunct="1">
        <a:defRPr sz="1800" kern="1200">
          <a:solidFill>
            <a:schemeClr val="tx1"/>
          </a:solidFill>
          <a:latin typeface="+mn-lt"/>
          <a:ea typeface="+mn-ea"/>
          <a:cs typeface="+mn-cs"/>
        </a:defRPr>
      </a:lvl4pPr>
      <a:lvl5pPr marL="1793983" algn="l" defTabSz="896990" rtl="0" eaLnBrk="1" latinLnBrk="0" hangingPunct="1">
        <a:defRPr sz="1800" kern="1200">
          <a:solidFill>
            <a:schemeClr val="tx1"/>
          </a:solidFill>
          <a:latin typeface="+mn-lt"/>
          <a:ea typeface="+mn-ea"/>
          <a:cs typeface="+mn-cs"/>
        </a:defRPr>
      </a:lvl5pPr>
      <a:lvl6pPr marL="2242481" algn="l" defTabSz="896990" rtl="0" eaLnBrk="1" latinLnBrk="0" hangingPunct="1">
        <a:defRPr sz="1800" kern="1200">
          <a:solidFill>
            <a:schemeClr val="tx1"/>
          </a:solidFill>
          <a:latin typeface="+mn-lt"/>
          <a:ea typeface="+mn-ea"/>
          <a:cs typeface="+mn-cs"/>
        </a:defRPr>
      </a:lvl6pPr>
      <a:lvl7pPr marL="2690973" algn="l" defTabSz="896990" rtl="0" eaLnBrk="1" latinLnBrk="0" hangingPunct="1">
        <a:defRPr sz="1800" kern="1200">
          <a:solidFill>
            <a:schemeClr val="tx1"/>
          </a:solidFill>
          <a:latin typeface="+mn-lt"/>
          <a:ea typeface="+mn-ea"/>
          <a:cs typeface="+mn-cs"/>
        </a:defRPr>
      </a:lvl7pPr>
      <a:lvl8pPr marL="3139465" algn="l" defTabSz="896990" rtl="0" eaLnBrk="1" latinLnBrk="0" hangingPunct="1">
        <a:defRPr sz="1800" kern="1200">
          <a:solidFill>
            <a:schemeClr val="tx1"/>
          </a:solidFill>
          <a:latin typeface="+mn-lt"/>
          <a:ea typeface="+mn-ea"/>
          <a:cs typeface="+mn-cs"/>
        </a:defRPr>
      </a:lvl8pPr>
      <a:lvl9pPr marL="3587964" algn="l" defTabSz="89699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00538" y="173359"/>
            <a:ext cx="8562871"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079" y="1086271"/>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501676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Lst>
  <p:transition>
    <p:fade/>
  </p:transition>
  <p:hf sldNum="0" hdr="0" dt="0"/>
  <p:txStyles>
    <p:titleStyle>
      <a:lvl1pPr algn="l" defTabSz="585239"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1509" indent="-221509" algn="l" defTabSz="585239"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3356" indent="-181866" algn="l" defTabSz="585239" rtl="0" eaLnBrk="1" latinLnBrk="0" hangingPunct="1">
        <a:lnSpc>
          <a:spcPct val="90000"/>
        </a:lnSpc>
        <a:spcBef>
          <a:spcPct val="20000"/>
        </a:spcBef>
        <a:buSzPct val="90000"/>
        <a:buFont typeface="Arial" pitchFamily="34" charset="0"/>
        <a:buChar char="•"/>
        <a:tabLst>
          <a:tab pos="40335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85263" indent="-181866" algn="l" defTabSz="585239"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49009" indent="-143257" algn="l" defTabSz="585239" rtl="0" eaLnBrk="1" latinLnBrk="0" hangingPunct="1">
        <a:lnSpc>
          <a:spcPct val="90000"/>
        </a:lnSpc>
        <a:spcBef>
          <a:spcPct val="20000"/>
        </a:spcBef>
        <a:buSzPct val="90000"/>
        <a:buFont typeface="Arial" pitchFamily="34" charset="0"/>
        <a:buChar char="•"/>
        <a:tabLst>
          <a:tab pos="585263"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096335" indent="-147298" algn="l" defTabSz="585239"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09353" indent="-146307" algn="l" defTabSz="585239"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01990" indent="-146307" algn="l" defTabSz="585239"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194611" indent="-146307" algn="l" defTabSz="585239"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487201" indent="-146307" algn="l" defTabSz="585239"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85239" rtl="0" eaLnBrk="1" latinLnBrk="0" hangingPunct="1">
        <a:defRPr sz="1400" kern="1200">
          <a:solidFill>
            <a:schemeClr val="tx1"/>
          </a:solidFill>
          <a:latin typeface="+mn-lt"/>
          <a:ea typeface="+mn-ea"/>
          <a:cs typeface="+mn-cs"/>
        </a:defRPr>
      </a:lvl1pPr>
      <a:lvl2pPr marL="292598" algn="l" defTabSz="585239" rtl="0" eaLnBrk="1" latinLnBrk="0" hangingPunct="1">
        <a:defRPr sz="1400" kern="1200">
          <a:solidFill>
            <a:schemeClr val="tx1"/>
          </a:solidFill>
          <a:latin typeface="+mn-lt"/>
          <a:ea typeface="+mn-ea"/>
          <a:cs typeface="+mn-cs"/>
        </a:defRPr>
      </a:lvl2pPr>
      <a:lvl3pPr marL="585239" algn="l" defTabSz="585239" rtl="0" eaLnBrk="1" latinLnBrk="0" hangingPunct="1">
        <a:defRPr sz="1400" kern="1200">
          <a:solidFill>
            <a:schemeClr val="tx1"/>
          </a:solidFill>
          <a:latin typeface="+mn-lt"/>
          <a:ea typeface="+mn-ea"/>
          <a:cs typeface="+mn-cs"/>
        </a:defRPr>
      </a:lvl3pPr>
      <a:lvl4pPr marL="877832" algn="l" defTabSz="585239" rtl="0" eaLnBrk="1" latinLnBrk="0" hangingPunct="1">
        <a:defRPr sz="1400" kern="1200">
          <a:solidFill>
            <a:schemeClr val="tx1"/>
          </a:solidFill>
          <a:latin typeface="+mn-lt"/>
          <a:ea typeface="+mn-ea"/>
          <a:cs typeface="+mn-cs"/>
        </a:defRPr>
      </a:lvl4pPr>
      <a:lvl5pPr marL="1170447" algn="l" defTabSz="585239" rtl="0" eaLnBrk="1" latinLnBrk="0" hangingPunct="1">
        <a:defRPr sz="1400" kern="1200">
          <a:solidFill>
            <a:schemeClr val="tx1"/>
          </a:solidFill>
          <a:latin typeface="+mn-lt"/>
          <a:ea typeface="+mn-ea"/>
          <a:cs typeface="+mn-cs"/>
        </a:defRPr>
      </a:lvl5pPr>
      <a:lvl6pPr marL="1463064" algn="l" defTabSz="585239" rtl="0" eaLnBrk="1" latinLnBrk="0" hangingPunct="1">
        <a:defRPr sz="1400" kern="1200">
          <a:solidFill>
            <a:schemeClr val="tx1"/>
          </a:solidFill>
          <a:latin typeface="+mn-lt"/>
          <a:ea typeface="+mn-ea"/>
          <a:cs typeface="+mn-cs"/>
        </a:defRPr>
      </a:lvl6pPr>
      <a:lvl7pPr marL="1755683" algn="l" defTabSz="585239" rtl="0" eaLnBrk="1" latinLnBrk="0" hangingPunct="1">
        <a:defRPr sz="1400" kern="1200">
          <a:solidFill>
            <a:schemeClr val="tx1"/>
          </a:solidFill>
          <a:latin typeface="+mn-lt"/>
          <a:ea typeface="+mn-ea"/>
          <a:cs typeface="+mn-cs"/>
        </a:defRPr>
      </a:lvl7pPr>
      <a:lvl8pPr marL="2048294" algn="l" defTabSz="585239" rtl="0" eaLnBrk="1" latinLnBrk="0" hangingPunct="1">
        <a:defRPr sz="1400" kern="1200">
          <a:solidFill>
            <a:schemeClr val="tx1"/>
          </a:solidFill>
          <a:latin typeface="+mn-lt"/>
          <a:ea typeface="+mn-ea"/>
          <a:cs typeface="+mn-cs"/>
        </a:defRPr>
      </a:lvl8pPr>
      <a:lvl9pPr marL="2340911" algn="l" defTabSz="585239" rtl="0" eaLnBrk="1" latinLnBrk="0" hangingPunct="1">
        <a:defRPr sz="1400" kern="1200">
          <a:solidFill>
            <a:schemeClr val="tx1"/>
          </a:solidFill>
          <a:latin typeface="+mn-lt"/>
          <a:ea typeface="+mn-ea"/>
          <a:cs typeface="+mn-cs"/>
        </a:defRPr>
      </a:lvl9pPr>
    </p:otherStyle>
  </p:txStyles>
</p:sldMaster>
</file>

<file path=ppt/slideMasters/slideMaster8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68096" y="206280"/>
            <a:ext cx="8425339" cy="857514"/>
          </a:xfrm>
          <a:prstGeom prst="rect">
            <a:avLst/>
          </a:prstGeom>
        </p:spPr>
        <p:txBody>
          <a:bodyPr vert="horz" lIns="85128" tIns="42578" rIns="85128" bIns="4257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96" y="1200521"/>
            <a:ext cx="8425339" cy="3395520"/>
          </a:xfrm>
          <a:prstGeom prst="rect">
            <a:avLst/>
          </a:prstGeom>
        </p:spPr>
        <p:txBody>
          <a:bodyPr vert="horz" lIns="85128" tIns="42578" rIns="85128" bIns="42578"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68096" y="4768735"/>
            <a:ext cx="2184347" cy="273928"/>
          </a:xfrm>
          <a:prstGeom prst="rect">
            <a:avLst/>
          </a:prstGeom>
        </p:spPr>
        <p:txBody>
          <a:bodyPr vert="horz" lIns="85128" tIns="42578" rIns="85128" bIns="42578" rtlCol="0" anchor="ctr"/>
          <a:lstStyle>
            <a:lvl1pPr algn="l">
              <a:defRPr sz="1200">
                <a:solidFill>
                  <a:schemeClr val="tx1">
                    <a:tint val="75000"/>
                  </a:schemeClr>
                </a:solidFill>
              </a:defRPr>
            </a:lvl1pPr>
          </a:lstStyle>
          <a:p>
            <a:pPr defTabSz="851176"/>
            <a:fld id="{98480645-E128-45E1-A79B-86611C01206A}" type="datetimeFigureOut">
              <a:rPr lang="zh-CN" altLang="en-US" smtClean="0">
                <a:solidFill>
                  <a:prstClr val="black">
                    <a:tint val="75000"/>
                  </a:prstClr>
                </a:solidFill>
              </a:rPr>
              <a:pPr defTabSz="851176"/>
              <a:t>2013/11/23</a:t>
            </a:fld>
            <a:endParaRPr lang="zh-CN" altLang="en-US">
              <a:solidFill>
                <a:prstClr val="black">
                  <a:tint val="75000"/>
                </a:prstClr>
              </a:solidFill>
            </a:endParaRPr>
          </a:p>
        </p:txBody>
      </p:sp>
      <p:sp>
        <p:nvSpPr>
          <p:cNvPr id="5" name="页脚占位符 4"/>
          <p:cNvSpPr>
            <a:spLocks noGrp="1"/>
          </p:cNvSpPr>
          <p:nvPr>
            <p:ph type="ftr" sz="quarter" idx="3"/>
          </p:nvPr>
        </p:nvSpPr>
        <p:spPr>
          <a:xfrm>
            <a:off x="3198530" y="4768735"/>
            <a:ext cx="2964471" cy="273928"/>
          </a:xfrm>
          <a:prstGeom prst="rect">
            <a:avLst/>
          </a:prstGeom>
        </p:spPr>
        <p:txBody>
          <a:bodyPr vert="horz" lIns="85128" tIns="42578" rIns="85128" bIns="42578" rtlCol="0" anchor="ctr"/>
          <a:lstStyle>
            <a:lvl1pPr algn="ctr">
              <a:defRPr sz="1200">
                <a:solidFill>
                  <a:schemeClr val="tx1">
                    <a:tint val="75000"/>
                  </a:schemeClr>
                </a:solidFill>
              </a:defRPr>
            </a:lvl1pPr>
          </a:lstStyle>
          <a:p>
            <a:pPr defTabSz="851176"/>
            <a:endParaRPr lang="zh-CN" altLang="en-US">
              <a:solidFill>
                <a:prstClr val="black">
                  <a:tint val="75000"/>
                </a:prstClr>
              </a:solidFill>
            </a:endParaRPr>
          </a:p>
        </p:txBody>
      </p:sp>
      <p:sp>
        <p:nvSpPr>
          <p:cNvPr id="6" name="灯片编号占位符 5"/>
          <p:cNvSpPr>
            <a:spLocks noGrp="1"/>
          </p:cNvSpPr>
          <p:nvPr>
            <p:ph type="sldNum" sz="quarter" idx="4"/>
          </p:nvPr>
        </p:nvSpPr>
        <p:spPr>
          <a:xfrm>
            <a:off x="6709088" y="4768735"/>
            <a:ext cx="2184347" cy="273928"/>
          </a:xfrm>
          <a:prstGeom prst="rect">
            <a:avLst/>
          </a:prstGeom>
        </p:spPr>
        <p:txBody>
          <a:bodyPr vert="horz" lIns="85128" tIns="42578" rIns="85128" bIns="42578" rtlCol="0" anchor="ctr"/>
          <a:lstStyle>
            <a:lvl1pPr algn="r">
              <a:defRPr sz="1200">
                <a:solidFill>
                  <a:schemeClr val="tx1">
                    <a:tint val="75000"/>
                  </a:schemeClr>
                </a:solidFill>
              </a:defRPr>
            </a:lvl1pPr>
          </a:lstStyle>
          <a:p>
            <a:pPr defTabSz="851176"/>
            <a:fld id="{82DA5CD0-CDDD-4779-95C1-AA8395A162E7}" type="slidenum">
              <a:rPr lang="zh-CN" altLang="en-US" smtClean="0">
                <a:solidFill>
                  <a:prstClr val="black">
                    <a:tint val="75000"/>
                  </a:prstClr>
                </a:solidFill>
              </a:rPr>
              <a:pPr defTabSz="851176"/>
              <a:t>‹#›</a:t>
            </a:fld>
            <a:endParaRPr lang="zh-CN" altLang="en-US">
              <a:solidFill>
                <a:prstClr val="black">
                  <a:tint val="75000"/>
                </a:prstClr>
              </a:solidFill>
            </a:endParaRPr>
          </a:p>
        </p:txBody>
      </p:sp>
    </p:spTree>
    <p:extLst>
      <p:ext uri="{BB962C8B-B14F-4D97-AF65-F5344CB8AC3E}">
        <p14:creationId xmlns:p14="http://schemas.microsoft.com/office/powerpoint/2010/main" val="378008481"/>
      </p:ext>
    </p:extLst>
  </p:cSld>
  <p:clrMap bg1="lt1" tx1="dk1" bg2="lt2" tx2="dk2" accent1="accent1" accent2="accent2" accent3="accent3" accent4="accent4" accent5="accent5" accent6="accent6" hlink="hlink" folHlink="folHlink"/>
  <p:sldLayoutIdLst>
    <p:sldLayoutId id="2147484864" r:id="rId1"/>
    <p:sldLayoutId id="2147484865" r:id="rId2"/>
    <p:sldLayoutId id="2147484866" r:id="rId3"/>
    <p:sldLayoutId id="2147484867" r:id="rId4"/>
    <p:sldLayoutId id="2147484868" r:id="rId5"/>
    <p:sldLayoutId id="2147484869" r:id="rId6"/>
    <p:sldLayoutId id="2147484870" r:id="rId7"/>
    <p:sldLayoutId id="2147484871" r:id="rId8"/>
    <p:sldLayoutId id="2147484872" r:id="rId9"/>
    <p:sldLayoutId id="2147484873" r:id="rId10"/>
    <p:sldLayoutId id="2147484874" r:id="rId11"/>
  </p:sldLayoutIdLst>
  <p:txStyles>
    <p:titleStyle>
      <a:lvl1pPr algn="ctr" defTabSz="851176" rtl="0" eaLnBrk="1" latinLnBrk="0" hangingPunct="1">
        <a:spcBef>
          <a:spcPct val="0"/>
        </a:spcBef>
        <a:buNone/>
        <a:defRPr sz="4500" kern="1200">
          <a:solidFill>
            <a:schemeClr val="tx1"/>
          </a:solidFill>
          <a:latin typeface="+mj-lt"/>
          <a:ea typeface="+mj-ea"/>
          <a:cs typeface="+mj-cs"/>
        </a:defRPr>
      </a:lvl1pPr>
    </p:titleStyle>
    <p:bodyStyle>
      <a:lvl1pPr marL="319199" indent="-319199" algn="l" defTabSz="851176"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691592" indent="-265998" algn="l" defTabSz="851176"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063978" indent="-212793" algn="l" defTabSz="851176"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489566" indent="-212793" algn="l" defTabSz="851176"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1915153" indent="-212793" algn="l" defTabSz="851176"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340732" indent="-212793" algn="l" defTabSz="85117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766308" indent="-212793" algn="l" defTabSz="85117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191912" indent="-212793" algn="l" defTabSz="85117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617496" indent="-212793" algn="l" defTabSz="85117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851176" rtl="0" eaLnBrk="1" latinLnBrk="0" hangingPunct="1">
        <a:defRPr sz="1800" kern="1200">
          <a:solidFill>
            <a:schemeClr val="tx1"/>
          </a:solidFill>
          <a:latin typeface="+mn-lt"/>
          <a:ea typeface="+mn-ea"/>
          <a:cs typeface="+mn-cs"/>
        </a:defRPr>
      </a:lvl1pPr>
      <a:lvl2pPr marL="425577" algn="l" defTabSz="851176" rtl="0" eaLnBrk="1" latinLnBrk="0" hangingPunct="1">
        <a:defRPr sz="1800" kern="1200">
          <a:solidFill>
            <a:schemeClr val="tx1"/>
          </a:solidFill>
          <a:latin typeface="+mn-lt"/>
          <a:ea typeface="+mn-ea"/>
          <a:cs typeface="+mn-cs"/>
        </a:defRPr>
      </a:lvl2pPr>
      <a:lvl3pPr marL="851176" algn="l" defTabSz="851176" rtl="0" eaLnBrk="1" latinLnBrk="0" hangingPunct="1">
        <a:defRPr sz="1800" kern="1200">
          <a:solidFill>
            <a:schemeClr val="tx1"/>
          </a:solidFill>
          <a:latin typeface="+mn-lt"/>
          <a:ea typeface="+mn-ea"/>
          <a:cs typeface="+mn-cs"/>
        </a:defRPr>
      </a:lvl3pPr>
      <a:lvl4pPr marL="1276771" algn="l" defTabSz="851176" rtl="0" eaLnBrk="1" latinLnBrk="0" hangingPunct="1">
        <a:defRPr sz="1800" kern="1200">
          <a:solidFill>
            <a:schemeClr val="tx1"/>
          </a:solidFill>
          <a:latin typeface="+mn-lt"/>
          <a:ea typeface="+mn-ea"/>
          <a:cs typeface="+mn-cs"/>
        </a:defRPr>
      </a:lvl4pPr>
      <a:lvl5pPr marL="1702346" algn="l" defTabSz="851176" rtl="0" eaLnBrk="1" latinLnBrk="0" hangingPunct="1">
        <a:defRPr sz="1800" kern="1200">
          <a:solidFill>
            <a:schemeClr val="tx1"/>
          </a:solidFill>
          <a:latin typeface="+mn-lt"/>
          <a:ea typeface="+mn-ea"/>
          <a:cs typeface="+mn-cs"/>
        </a:defRPr>
      </a:lvl5pPr>
      <a:lvl6pPr marL="2127951" algn="l" defTabSz="851176" rtl="0" eaLnBrk="1" latinLnBrk="0" hangingPunct="1">
        <a:defRPr sz="1800" kern="1200">
          <a:solidFill>
            <a:schemeClr val="tx1"/>
          </a:solidFill>
          <a:latin typeface="+mn-lt"/>
          <a:ea typeface="+mn-ea"/>
          <a:cs typeface="+mn-cs"/>
        </a:defRPr>
      </a:lvl6pPr>
      <a:lvl7pPr marL="2553530" algn="l" defTabSz="851176" rtl="0" eaLnBrk="1" latinLnBrk="0" hangingPunct="1">
        <a:defRPr sz="1800" kern="1200">
          <a:solidFill>
            <a:schemeClr val="tx1"/>
          </a:solidFill>
          <a:latin typeface="+mn-lt"/>
          <a:ea typeface="+mn-ea"/>
          <a:cs typeface="+mn-cs"/>
        </a:defRPr>
      </a:lvl7pPr>
      <a:lvl8pPr marL="2979110" algn="l" defTabSz="851176" rtl="0" eaLnBrk="1" latinLnBrk="0" hangingPunct="1">
        <a:defRPr sz="1800" kern="1200">
          <a:solidFill>
            <a:schemeClr val="tx1"/>
          </a:solidFill>
          <a:latin typeface="+mn-lt"/>
          <a:ea typeface="+mn-ea"/>
          <a:cs typeface="+mn-cs"/>
        </a:defRPr>
      </a:lvl8pPr>
      <a:lvl9pPr marL="3404729" algn="l" defTabSz="851176" rtl="0" eaLnBrk="1" latinLnBrk="0" hangingPunct="1">
        <a:defRPr sz="1800" kern="1200">
          <a:solidFill>
            <a:schemeClr val="tx1"/>
          </a:solidFill>
          <a:latin typeface="+mn-lt"/>
          <a:ea typeface="+mn-ea"/>
          <a:cs typeface="+mn-cs"/>
        </a:defRPr>
      </a:lvl9pPr>
    </p:otherStyle>
  </p:txStyles>
</p:sldMaster>
</file>

<file path=ppt/slideMasters/slideMaster8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8699" y="171507"/>
            <a:ext cx="8562872" cy="5816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98833" y="1086282"/>
            <a:ext cx="8562871" cy="1500874"/>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57194858"/>
      </p:ext>
    </p:extLst>
  </p:cSld>
  <p:clrMap bg1="lt1" tx1="dk1" bg2="lt2" tx2="dk2" accent1="accent1" accent2="accent2" accent3="accent3" accent4="accent4" accent5="accent5" accent6="accent6" hlink="hlink" folHlink="folHlink"/>
  <p:sldLayoutIdLst>
    <p:sldLayoutId id="2147484876" r:id="rId1"/>
    <p:sldLayoutId id="2147484877" r:id="rId2"/>
    <p:sldLayoutId id="2147484878" r:id="rId3"/>
    <p:sldLayoutId id="2147484879" r:id="rId4"/>
    <p:sldLayoutId id="2147484880" r:id="rId5"/>
    <p:sldLayoutId id="2147484881" r:id="rId6"/>
    <p:sldLayoutId id="2147484882" r:id="rId7"/>
  </p:sldLayoutIdLst>
  <p:transition>
    <p:fade/>
  </p:transition>
  <p:hf sldNum="0" hdr="0" dt="0"/>
  <p:txStyles>
    <p:titleStyle>
      <a:lvl1pPr algn="l" defTabSz="689621" rtl="0" eaLnBrk="1" latinLnBrk="0" hangingPunct="1">
        <a:lnSpc>
          <a:spcPct val="90000"/>
        </a:lnSpc>
        <a:spcBef>
          <a:spcPct val="0"/>
        </a:spcBef>
        <a:buNone/>
        <a:defRPr lang="en-US" sz="4200" b="0" kern="1200" cap="none" spc="-76"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61016" indent="-261016" algn="l" defTabSz="689621"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75326" indent="-214321" algn="l" defTabSz="689621" rtl="0" eaLnBrk="1" latinLnBrk="0" hangingPunct="1">
        <a:lnSpc>
          <a:spcPct val="90000"/>
        </a:lnSpc>
        <a:spcBef>
          <a:spcPct val="20000"/>
        </a:spcBef>
        <a:buSzPct val="90000"/>
        <a:buFont typeface="Arial" pitchFamily="34" charset="0"/>
        <a:buChar char="•"/>
        <a:tabLst>
          <a:tab pos="475326"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89651" indent="-214321" algn="l" defTabSz="689621"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118288" indent="-168824" algn="l" defTabSz="689621" rtl="0" eaLnBrk="1" latinLnBrk="0" hangingPunct="1">
        <a:lnSpc>
          <a:spcPct val="90000"/>
        </a:lnSpc>
        <a:spcBef>
          <a:spcPct val="20000"/>
        </a:spcBef>
        <a:buSzPct val="90000"/>
        <a:buFont typeface="Arial" pitchFamily="34" charset="0"/>
        <a:buChar char="•"/>
        <a:tabLst>
          <a:tab pos="689651" algn="l"/>
        </a:tabLst>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291895" indent="-173612" algn="l" defTabSz="689621" rtl="0" eaLnBrk="1" latinLnBrk="0" hangingPunct="1">
        <a:lnSpc>
          <a:spcPct val="90000"/>
        </a:lnSpc>
        <a:spcBef>
          <a:spcPct val="20000"/>
        </a:spcBef>
        <a:buSzPct val="90000"/>
        <a:buFont typeface="Arial" pitchFamily="34" charset="0"/>
        <a:buChar char="•"/>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896464" indent="-172408" algn="l" defTabSz="68962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41270" indent="-172408" algn="l" defTabSz="68962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86086" indent="-172408" algn="l" defTabSz="68962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30896" indent="-172408" algn="l" defTabSz="689621"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9621" rtl="0" eaLnBrk="1" latinLnBrk="0" hangingPunct="1">
        <a:defRPr sz="1400" kern="1200">
          <a:solidFill>
            <a:schemeClr val="tx1"/>
          </a:solidFill>
          <a:latin typeface="+mn-lt"/>
          <a:ea typeface="+mn-ea"/>
          <a:cs typeface="+mn-cs"/>
        </a:defRPr>
      </a:lvl1pPr>
      <a:lvl2pPr marL="344813" algn="l" defTabSz="689621" rtl="0" eaLnBrk="1" latinLnBrk="0" hangingPunct="1">
        <a:defRPr sz="1400" kern="1200">
          <a:solidFill>
            <a:schemeClr val="tx1"/>
          </a:solidFill>
          <a:latin typeface="+mn-lt"/>
          <a:ea typeface="+mn-ea"/>
          <a:cs typeface="+mn-cs"/>
        </a:defRPr>
      </a:lvl2pPr>
      <a:lvl3pPr marL="689621" algn="l" defTabSz="689621" rtl="0" eaLnBrk="1" latinLnBrk="0" hangingPunct="1">
        <a:defRPr sz="1400" kern="1200">
          <a:solidFill>
            <a:schemeClr val="tx1"/>
          </a:solidFill>
          <a:latin typeface="+mn-lt"/>
          <a:ea typeface="+mn-ea"/>
          <a:cs typeface="+mn-cs"/>
        </a:defRPr>
      </a:lvl3pPr>
      <a:lvl4pPr marL="1034436" algn="l" defTabSz="689621" rtl="0" eaLnBrk="1" latinLnBrk="0" hangingPunct="1">
        <a:defRPr sz="1400" kern="1200">
          <a:solidFill>
            <a:schemeClr val="tx1"/>
          </a:solidFill>
          <a:latin typeface="+mn-lt"/>
          <a:ea typeface="+mn-ea"/>
          <a:cs typeface="+mn-cs"/>
        </a:defRPr>
      </a:lvl4pPr>
      <a:lvl5pPr marL="1379243" algn="l" defTabSz="689621" rtl="0" eaLnBrk="1" latinLnBrk="0" hangingPunct="1">
        <a:defRPr sz="1400" kern="1200">
          <a:solidFill>
            <a:schemeClr val="tx1"/>
          </a:solidFill>
          <a:latin typeface="+mn-lt"/>
          <a:ea typeface="+mn-ea"/>
          <a:cs typeface="+mn-cs"/>
        </a:defRPr>
      </a:lvl5pPr>
      <a:lvl6pPr marL="1724056" algn="l" defTabSz="689621" rtl="0" eaLnBrk="1" latinLnBrk="0" hangingPunct="1">
        <a:defRPr sz="1400" kern="1200">
          <a:solidFill>
            <a:schemeClr val="tx1"/>
          </a:solidFill>
          <a:latin typeface="+mn-lt"/>
          <a:ea typeface="+mn-ea"/>
          <a:cs typeface="+mn-cs"/>
        </a:defRPr>
      </a:lvl6pPr>
      <a:lvl7pPr marL="2068866" algn="l" defTabSz="689621" rtl="0" eaLnBrk="1" latinLnBrk="0" hangingPunct="1">
        <a:defRPr sz="1400" kern="1200">
          <a:solidFill>
            <a:schemeClr val="tx1"/>
          </a:solidFill>
          <a:latin typeface="+mn-lt"/>
          <a:ea typeface="+mn-ea"/>
          <a:cs typeface="+mn-cs"/>
        </a:defRPr>
      </a:lvl7pPr>
      <a:lvl8pPr marL="2413679" algn="l" defTabSz="689621" rtl="0" eaLnBrk="1" latinLnBrk="0" hangingPunct="1">
        <a:defRPr sz="1400" kern="1200">
          <a:solidFill>
            <a:schemeClr val="tx1"/>
          </a:solidFill>
          <a:latin typeface="+mn-lt"/>
          <a:ea typeface="+mn-ea"/>
          <a:cs typeface="+mn-cs"/>
        </a:defRPr>
      </a:lvl8pPr>
      <a:lvl9pPr marL="2758489" algn="l" defTabSz="689621" rtl="0" eaLnBrk="1" latinLnBrk="0" hangingPunct="1">
        <a:defRPr sz="1400" kern="1200">
          <a:solidFill>
            <a:schemeClr val="tx1"/>
          </a:solidFill>
          <a:latin typeface="+mn-lt"/>
          <a:ea typeface="+mn-ea"/>
          <a:cs typeface="+mn-cs"/>
        </a:defRPr>
      </a:lvl9pPr>
    </p:otherStyle>
  </p:txStyles>
</p:sldMaster>
</file>

<file path=ppt/slideMasters/slideMaster8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8699" y="171507"/>
            <a:ext cx="8562872" cy="5816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98759" y="1086209"/>
            <a:ext cx="8562871" cy="1500874"/>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85889988"/>
      </p:ext>
    </p:extLst>
  </p:cSld>
  <p:clrMap bg1="lt1" tx1="dk1" bg2="lt2" tx2="dk2" accent1="accent1" accent2="accent2" accent3="accent3" accent4="accent4" accent5="accent5" accent6="accent6" hlink="hlink" folHlink="folHlink"/>
  <p:sldLayoutIdLst>
    <p:sldLayoutId id="2147484884" r:id="rId1"/>
    <p:sldLayoutId id="2147484885" r:id="rId2"/>
    <p:sldLayoutId id="2147484886" r:id="rId3"/>
    <p:sldLayoutId id="2147484887" r:id="rId4"/>
    <p:sldLayoutId id="2147484888" r:id="rId5"/>
    <p:sldLayoutId id="2147484889" r:id="rId6"/>
    <p:sldLayoutId id="2147484890" r:id="rId7"/>
  </p:sldLayoutIdLst>
  <p:transition>
    <p:fade/>
  </p:transition>
  <p:hf sldNum="0" hdr="0" dt="0"/>
  <p:txStyles>
    <p:titleStyle>
      <a:lvl1pPr algn="l" defTabSz="696328" rtl="0" eaLnBrk="1" latinLnBrk="0" hangingPunct="1">
        <a:lnSpc>
          <a:spcPct val="90000"/>
        </a:lnSpc>
        <a:spcBef>
          <a:spcPct val="0"/>
        </a:spcBef>
        <a:buNone/>
        <a:defRPr lang="en-US" sz="4200" b="0" kern="1200" cap="none" spc="-76"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63552" indent="-263552" algn="l" defTabSz="696328"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79955" indent="-216403" algn="l" defTabSz="696328" rtl="0" eaLnBrk="1" latinLnBrk="0" hangingPunct="1">
        <a:lnSpc>
          <a:spcPct val="90000"/>
        </a:lnSpc>
        <a:spcBef>
          <a:spcPct val="20000"/>
        </a:spcBef>
        <a:buSzPct val="90000"/>
        <a:buFont typeface="Arial" pitchFamily="34" charset="0"/>
        <a:buChar char="•"/>
        <a:tabLst>
          <a:tab pos="479955"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696356" indent="-216403" algn="l" defTabSz="696328"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129162" indent="-170463" algn="l" defTabSz="696328" rtl="0" eaLnBrk="1" latinLnBrk="0" hangingPunct="1">
        <a:lnSpc>
          <a:spcPct val="90000"/>
        </a:lnSpc>
        <a:spcBef>
          <a:spcPct val="20000"/>
        </a:spcBef>
        <a:buSzPct val="90000"/>
        <a:buFont typeface="Arial" pitchFamily="34" charset="0"/>
        <a:buChar char="•"/>
        <a:tabLst>
          <a:tab pos="696356" algn="l"/>
        </a:tabLst>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304460" indent="-175299" algn="l" defTabSz="696328" rtl="0" eaLnBrk="1" latinLnBrk="0" hangingPunct="1">
        <a:lnSpc>
          <a:spcPct val="90000"/>
        </a:lnSpc>
        <a:spcBef>
          <a:spcPct val="20000"/>
        </a:spcBef>
        <a:buSzPct val="90000"/>
        <a:buFont typeface="Arial" pitchFamily="34" charset="0"/>
        <a:buChar char="•"/>
        <a:defRPr sz="1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914905" indent="-174082" algn="l" defTabSz="69632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63068" indent="-174082" algn="l" defTabSz="69632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611233" indent="-174082" algn="l" defTabSz="69632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59397" indent="-174082" algn="l" defTabSz="69632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96328" rtl="0" eaLnBrk="1" latinLnBrk="0" hangingPunct="1">
        <a:defRPr sz="1400" kern="1200">
          <a:solidFill>
            <a:schemeClr val="tx1"/>
          </a:solidFill>
          <a:latin typeface="+mn-lt"/>
          <a:ea typeface="+mn-ea"/>
          <a:cs typeface="+mn-cs"/>
        </a:defRPr>
      </a:lvl1pPr>
      <a:lvl2pPr marL="348165" algn="l" defTabSz="696328" rtl="0" eaLnBrk="1" latinLnBrk="0" hangingPunct="1">
        <a:defRPr sz="1400" kern="1200">
          <a:solidFill>
            <a:schemeClr val="tx1"/>
          </a:solidFill>
          <a:latin typeface="+mn-lt"/>
          <a:ea typeface="+mn-ea"/>
          <a:cs typeface="+mn-cs"/>
        </a:defRPr>
      </a:lvl2pPr>
      <a:lvl3pPr marL="696328" algn="l" defTabSz="696328" rtl="0" eaLnBrk="1" latinLnBrk="0" hangingPunct="1">
        <a:defRPr sz="1400" kern="1200">
          <a:solidFill>
            <a:schemeClr val="tx1"/>
          </a:solidFill>
          <a:latin typeface="+mn-lt"/>
          <a:ea typeface="+mn-ea"/>
          <a:cs typeface="+mn-cs"/>
        </a:defRPr>
      </a:lvl3pPr>
      <a:lvl4pPr marL="1044493" algn="l" defTabSz="696328" rtl="0" eaLnBrk="1" latinLnBrk="0" hangingPunct="1">
        <a:defRPr sz="1400" kern="1200">
          <a:solidFill>
            <a:schemeClr val="tx1"/>
          </a:solidFill>
          <a:latin typeface="+mn-lt"/>
          <a:ea typeface="+mn-ea"/>
          <a:cs typeface="+mn-cs"/>
        </a:defRPr>
      </a:lvl4pPr>
      <a:lvl5pPr marL="1392658" algn="l" defTabSz="696328" rtl="0" eaLnBrk="1" latinLnBrk="0" hangingPunct="1">
        <a:defRPr sz="1400" kern="1200">
          <a:solidFill>
            <a:schemeClr val="tx1"/>
          </a:solidFill>
          <a:latin typeface="+mn-lt"/>
          <a:ea typeface="+mn-ea"/>
          <a:cs typeface="+mn-cs"/>
        </a:defRPr>
      </a:lvl5pPr>
      <a:lvl6pPr marL="1740821" algn="l" defTabSz="696328" rtl="0" eaLnBrk="1" latinLnBrk="0" hangingPunct="1">
        <a:defRPr sz="1400" kern="1200">
          <a:solidFill>
            <a:schemeClr val="tx1"/>
          </a:solidFill>
          <a:latin typeface="+mn-lt"/>
          <a:ea typeface="+mn-ea"/>
          <a:cs typeface="+mn-cs"/>
        </a:defRPr>
      </a:lvl6pPr>
      <a:lvl7pPr marL="2088986" algn="l" defTabSz="696328" rtl="0" eaLnBrk="1" latinLnBrk="0" hangingPunct="1">
        <a:defRPr sz="1400" kern="1200">
          <a:solidFill>
            <a:schemeClr val="tx1"/>
          </a:solidFill>
          <a:latin typeface="+mn-lt"/>
          <a:ea typeface="+mn-ea"/>
          <a:cs typeface="+mn-cs"/>
        </a:defRPr>
      </a:lvl7pPr>
      <a:lvl8pPr marL="2437150" algn="l" defTabSz="696328" rtl="0" eaLnBrk="1" latinLnBrk="0" hangingPunct="1">
        <a:defRPr sz="1400" kern="1200">
          <a:solidFill>
            <a:schemeClr val="tx1"/>
          </a:solidFill>
          <a:latin typeface="+mn-lt"/>
          <a:ea typeface="+mn-ea"/>
          <a:cs typeface="+mn-cs"/>
        </a:defRPr>
      </a:lvl8pPr>
      <a:lvl9pPr marL="2785314" algn="l" defTabSz="696328" rtl="0" eaLnBrk="1" latinLnBrk="0" hangingPunct="1">
        <a:defRPr sz="1400" kern="1200">
          <a:solidFill>
            <a:schemeClr val="tx1"/>
          </a:solidFill>
          <a:latin typeface="+mn-lt"/>
          <a:ea typeface="+mn-ea"/>
          <a:cs typeface="+mn-cs"/>
        </a:defRPr>
      </a:lvl9pPr>
    </p:otherStyle>
  </p:txStyles>
</p:sldMaster>
</file>

<file path=ppt/slideMasters/slideMaster8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68075" y="207618"/>
            <a:ext cx="8425340" cy="857513"/>
          </a:xfrm>
          <a:prstGeom prst="rect">
            <a:avLst/>
          </a:prstGeom>
        </p:spPr>
        <p:txBody>
          <a:bodyPr vert="horz" lIns="78950" tIns="39502" rIns="78950" bIns="39502"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75" y="1201569"/>
            <a:ext cx="8425340" cy="3395519"/>
          </a:xfrm>
          <a:prstGeom prst="rect">
            <a:avLst/>
          </a:prstGeom>
        </p:spPr>
        <p:txBody>
          <a:bodyPr vert="horz" lIns="78950" tIns="39502" rIns="78950" bIns="39502"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68096" y="4768737"/>
            <a:ext cx="2184347" cy="273928"/>
          </a:xfrm>
          <a:prstGeom prst="rect">
            <a:avLst/>
          </a:prstGeom>
        </p:spPr>
        <p:txBody>
          <a:bodyPr vert="horz" lIns="78950" tIns="39502" rIns="78950" bIns="39502" rtlCol="0" anchor="ctr"/>
          <a:lstStyle>
            <a:lvl1pPr algn="l">
              <a:defRPr sz="1200">
                <a:solidFill>
                  <a:schemeClr val="tx1">
                    <a:tint val="75000"/>
                  </a:schemeClr>
                </a:solidFill>
              </a:defRPr>
            </a:lvl1p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3"/>
          </p:nvPr>
        </p:nvSpPr>
        <p:spPr>
          <a:xfrm>
            <a:off x="3198530" y="4768737"/>
            <a:ext cx="2964471" cy="273928"/>
          </a:xfrm>
          <a:prstGeom prst="rect">
            <a:avLst/>
          </a:prstGeom>
        </p:spPr>
        <p:txBody>
          <a:bodyPr vert="horz" lIns="78950" tIns="39502" rIns="78950" bIns="39502"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709088" y="4768737"/>
            <a:ext cx="2184347" cy="273928"/>
          </a:xfrm>
          <a:prstGeom prst="rect">
            <a:avLst/>
          </a:prstGeom>
        </p:spPr>
        <p:txBody>
          <a:bodyPr vert="horz" lIns="78950" tIns="39502" rIns="78950" bIns="39502" rtlCol="0" anchor="ctr"/>
          <a:lstStyle>
            <a:lvl1pPr algn="r">
              <a:defRPr sz="1200">
                <a:solidFill>
                  <a:schemeClr val="tx1">
                    <a:tint val="75000"/>
                  </a:schemeClr>
                </a:solidFill>
              </a:defRPr>
            </a:lvl1p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6325405"/>
      </p:ext>
    </p:extLst>
  </p:cSld>
  <p:clrMap bg1="lt1" tx1="dk1" bg2="lt2" tx2="dk2" accent1="accent1" accent2="accent2" accent3="accent3" accent4="accent4" accent5="accent5" accent6="accent6" hlink="hlink" folHlink="folHlink"/>
  <p:sldLayoutIdLst>
    <p:sldLayoutId id="2147484892" r:id="rId1"/>
    <p:sldLayoutId id="2147484893" r:id="rId2"/>
    <p:sldLayoutId id="2147484894" r:id="rId3"/>
    <p:sldLayoutId id="2147484895" r:id="rId4"/>
    <p:sldLayoutId id="2147484896" r:id="rId5"/>
    <p:sldLayoutId id="2147484897" r:id="rId6"/>
    <p:sldLayoutId id="2147484898" r:id="rId7"/>
    <p:sldLayoutId id="2147484899" r:id="rId8"/>
    <p:sldLayoutId id="2147484900" r:id="rId9"/>
    <p:sldLayoutId id="2147484901" r:id="rId10"/>
    <p:sldLayoutId id="2147484902" r:id="rId11"/>
  </p:sldLayoutIdLst>
  <p:txStyles>
    <p:titleStyle>
      <a:lvl1pPr algn="ctr" defTabSz="789360" rtl="0" eaLnBrk="1" latinLnBrk="0" hangingPunct="1">
        <a:spcBef>
          <a:spcPct val="0"/>
        </a:spcBef>
        <a:buNone/>
        <a:defRPr sz="4400" kern="1200">
          <a:solidFill>
            <a:schemeClr val="tx1"/>
          </a:solidFill>
          <a:latin typeface="+mj-lt"/>
          <a:ea typeface="+mj-ea"/>
          <a:cs typeface="+mj-cs"/>
        </a:defRPr>
      </a:lvl1pPr>
    </p:titleStyle>
    <p:bodyStyle>
      <a:lvl1pPr marL="296008" indent="-296008" algn="l" defTabSz="78936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641376" indent="-246707" algn="l" defTabSz="78936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986750" indent="-197349" algn="l" defTabSz="789360" rtl="0" eaLnBrk="1" latinLnBrk="0" hangingPunct="1">
        <a:spcBef>
          <a:spcPct val="20000"/>
        </a:spcBef>
        <a:buFont typeface="Arial" pitchFamily="34" charset="0"/>
        <a:buChar char="•"/>
        <a:defRPr sz="2500" kern="1200">
          <a:solidFill>
            <a:schemeClr val="tx1"/>
          </a:solidFill>
          <a:latin typeface="+mn-lt"/>
          <a:ea typeface="+mn-ea"/>
          <a:cs typeface="+mn-cs"/>
        </a:defRPr>
      </a:lvl3pPr>
      <a:lvl4pPr marL="1381387"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4pPr>
      <a:lvl5pPr marL="1776063"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5pPr>
      <a:lvl6pPr marL="2170753"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2565459"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2960136"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354801"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zh-CN"/>
      </a:defPPr>
      <a:lvl1pPr marL="0" algn="l" defTabSz="789360" rtl="0" eaLnBrk="1" latinLnBrk="0" hangingPunct="1">
        <a:defRPr sz="1800" kern="1200">
          <a:solidFill>
            <a:schemeClr val="tx1"/>
          </a:solidFill>
          <a:latin typeface="+mn-lt"/>
          <a:ea typeface="+mn-ea"/>
          <a:cs typeface="+mn-cs"/>
        </a:defRPr>
      </a:lvl1pPr>
      <a:lvl2pPr marL="394679" algn="l" defTabSz="789360" rtl="0" eaLnBrk="1" latinLnBrk="0" hangingPunct="1">
        <a:defRPr sz="1800" kern="1200">
          <a:solidFill>
            <a:schemeClr val="tx1"/>
          </a:solidFill>
          <a:latin typeface="+mn-lt"/>
          <a:ea typeface="+mn-ea"/>
          <a:cs typeface="+mn-cs"/>
        </a:defRPr>
      </a:lvl2pPr>
      <a:lvl3pPr marL="789360" algn="l" defTabSz="789360" rtl="0" eaLnBrk="1" latinLnBrk="0" hangingPunct="1">
        <a:defRPr sz="1800" kern="1200">
          <a:solidFill>
            <a:schemeClr val="tx1"/>
          </a:solidFill>
          <a:latin typeface="+mn-lt"/>
          <a:ea typeface="+mn-ea"/>
          <a:cs typeface="+mn-cs"/>
        </a:defRPr>
      </a:lvl3pPr>
      <a:lvl4pPr marL="1184052" algn="l" defTabSz="789360" rtl="0" eaLnBrk="1" latinLnBrk="0" hangingPunct="1">
        <a:defRPr sz="1800" kern="1200">
          <a:solidFill>
            <a:schemeClr val="tx1"/>
          </a:solidFill>
          <a:latin typeface="+mn-lt"/>
          <a:ea typeface="+mn-ea"/>
          <a:cs typeface="+mn-cs"/>
        </a:defRPr>
      </a:lvl4pPr>
      <a:lvl5pPr marL="1578742" algn="l" defTabSz="789360" rtl="0" eaLnBrk="1" latinLnBrk="0" hangingPunct="1">
        <a:defRPr sz="1800" kern="1200">
          <a:solidFill>
            <a:schemeClr val="tx1"/>
          </a:solidFill>
          <a:latin typeface="+mn-lt"/>
          <a:ea typeface="+mn-ea"/>
          <a:cs typeface="+mn-cs"/>
        </a:defRPr>
      </a:lvl5pPr>
      <a:lvl6pPr marL="1973465" algn="l" defTabSz="789360" rtl="0" eaLnBrk="1" latinLnBrk="0" hangingPunct="1">
        <a:defRPr sz="1800" kern="1200">
          <a:solidFill>
            <a:schemeClr val="tx1"/>
          </a:solidFill>
          <a:latin typeface="+mn-lt"/>
          <a:ea typeface="+mn-ea"/>
          <a:cs typeface="+mn-cs"/>
        </a:defRPr>
      </a:lvl6pPr>
      <a:lvl7pPr marL="2368132" algn="l" defTabSz="789360" rtl="0" eaLnBrk="1" latinLnBrk="0" hangingPunct="1">
        <a:defRPr sz="1800" kern="1200">
          <a:solidFill>
            <a:schemeClr val="tx1"/>
          </a:solidFill>
          <a:latin typeface="+mn-lt"/>
          <a:ea typeface="+mn-ea"/>
          <a:cs typeface="+mn-cs"/>
        </a:defRPr>
      </a:lvl7pPr>
      <a:lvl8pPr marL="2762775" algn="l" defTabSz="789360" rtl="0" eaLnBrk="1" latinLnBrk="0" hangingPunct="1">
        <a:defRPr sz="1800" kern="1200">
          <a:solidFill>
            <a:schemeClr val="tx1"/>
          </a:solidFill>
          <a:latin typeface="+mn-lt"/>
          <a:ea typeface="+mn-ea"/>
          <a:cs typeface="+mn-cs"/>
        </a:defRPr>
      </a:lvl8pPr>
      <a:lvl9pPr marL="3157475" algn="l" defTabSz="789360" rtl="0" eaLnBrk="1" latinLnBrk="0" hangingPunct="1">
        <a:defRPr sz="1800" kern="1200">
          <a:solidFill>
            <a:schemeClr val="tx1"/>
          </a:solidFill>
          <a:latin typeface="+mn-lt"/>
          <a:ea typeface="+mn-ea"/>
          <a:cs typeface="+mn-cs"/>
        </a:defRPr>
      </a:lvl9pPr>
    </p:otherStyle>
  </p:txStyles>
</p:sldMaster>
</file>

<file path=ppt/slideMasters/slideMaster84.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075" y="206192"/>
            <a:ext cx="8425340" cy="857516"/>
          </a:xfrm>
          <a:prstGeom prst="rect">
            <a:avLst/>
          </a:prstGeom>
          <a:noFill/>
          <a:ln w="9525">
            <a:noFill/>
            <a:miter lim="800000"/>
            <a:headEnd/>
            <a:tailEnd/>
          </a:ln>
          <a:effectLst/>
        </p:spPr>
        <p:txBody>
          <a:bodyPr vert="horz" wrap="square" lIns="88871" tIns="44433" rIns="88871" bIns="44433"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68075" y="1200673"/>
            <a:ext cx="8425340" cy="3395519"/>
          </a:xfrm>
          <a:prstGeom prst="rect">
            <a:avLst/>
          </a:prstGeom>
          <a:noFill/>
          <a:ln w="9525">
            <a:noFill/>
            <a:miter lim="800000"/>
            <a:headEnd/>
            <a:tailEnd/>
          </a:ln>
          <a:effectLst/>
        </p:spPr>
        <p:txBody>
          <a:bodyPr vert="horz" wrap="square" lIns="88871" tIns="44433" rIns="88871" bIns="44433"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68096" y="4685368"/>
            <a:ext cx="2184347" cy="357298"/>
          </a:xfrm>
          <a:prstGeom prst="rect">
            <a:avLst/>
          </a:prstGeom>
          <a:noFill/>
          <a:ln w="9525">
            <a:noFill/>
            <a:miter lim="800000"/>
            <a:headEnd/>
            <a:tailEnd/>
          </a:ln>
          <a:effectLst/>
        </p:spPr>
        <p:txBody>
          <a:bodyPr vert="horz" wrap="square" lIns="88871" tIns="44433" rIns="88871" bIns="44433" numCol="1" anchor="t" anchorCtr="0" compatLnSpc="1">
            <a:prstTxWarp prst="textNoShape">
              <a:avLst/>
            </a:prstTxWarp>
          </a:bodyPr>
          <a:lstStyle>
            <a:lvl1pPr>
              <a:defRPr sz="1400"/>
            </a:lvl1pPr>
          </a:lstStyle>
          <a:p>
            <a:pPr defTabSz="888687" fontAlgn="base">
              <a:spcBef>
                <a:spcPct val="0"/>
              </a:spcBef>
              <a:spcAft>
                <a:spcPct val="0"/>
              </a:spcAft>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98530" y="4685368"/>
            <a:ext cx="2964471" cy="357298"/>
          </a:xfrm>
          <a:prstGeom prst="rect">
            <a:avLst/>
          </a:prstGeom>
          <a:noFill/>
          <a:ln w="9525">
            <a:noFill/>
            <a:miter lim="800000"/>
            <a:headEnd/>
            <a:tailEnd/>
          </a:ln>
          <a:effectLst/>
        </p:spPr>
        <p:txBody>
          <a:bodyPr vert="horz" wrap="square" lIns="88871" tIns="44433" rIns="88871" bIns="44433" numCol="1" anchor="t" anchorCtr="0" compatLnSpc="1">
            <a:prstTxWarp prst="textNoShape">
              <a:avLst/>
            </a:prstTxWarp>
          </a:bodyPr>
          <a:lstStyle>
            <a:lvl1pPr algn="ctr">
              <a:defRPr sz="1400"/>
            </a:lvl1pPr>
          </a:lstStyle>
          <a:p>
            <a:pPr defTabSz="888687" fontAlgn="base">
              <a:spcBef>
                <a:spcPct val="0"/>
              </a:spcBef>
              <a:spcAft>
                <a:spcPct val="0"/>
              </a:spcAft>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709088" y="4685368"/>
            <a:ext cx="2184347" cy="357298"/>
          </a:xfrm>
          <a:prstGeom prst="rect">
            <a:avLst/>
          </a:prstGeom>
          <a:noFill/>
          <a:ln w="9525">
            <a:noFill/>
            <a:miter lim="800000"/>
            <a:headEnd/>
            <a:tailEnd/>
          </a:ln>
          <a:effectLst/>
        </p:spPr>
        <p:txBody>
          <a:bodyPr vert="horz" wrap="square" lIns="88871" tIns="44433" rIns="88871" bIns="44433" numCol="1" anchor="t" anchorCtr="0" compatLnSpc="1">
            <a:prstTxWarp prst="textNoShape">
              <a:avLst/>
            </a:prstTxWarp>
          </a:bodyPr>
          <a:lstStyle>
            <a:lvl1pPr algn="r">
              <a:defRPr sz="1400"/>
            </a:lvl1pPr>
          </a:lstStyle>
          <a:p>
            <a:pPr defTabSz="888687" fontAlgn="base">
              <a:spcBef>
                <a:spcPct val="0"/>
              </a:spcBef>
              <a:spcAft>
                <a:spcPct val="0"/>
              </a:spcAft>
            </a:pPr>
            <a:fld id="{2DECB1BE-87B2-4371-88F5-672A099F2839}" type="slidenum">
              <a:rPr lang="en-US" altLang="zh-CN" smtClean="0">
                <a:solidFill>
                  <a:srgbClr val="000000"/>
                </a:solidFill>
              </a:rPr>
              <a:pPr defTabSz="888687" fontAlgn="base">
                <a:spcBef>
                  <a:spcPct val="0"/>
                </a:spcBef>
                <a:spcAft>
                  <a:spcPct val="0"/>
                </a:spcAft>
              </a:pPr>
              <a:t>‹#›</a:t>
            </a:fld>
            <a:endParaRPr lang="en-US" altLang="zh-CN">
              <a:solidFill>
                <a:srgbClr val="000000"/>
              </a:solidFill>
            </a:endParaRPr>
          </a:p>
        </p:txBody>
      </p:sp>
    </p:spTree>
    <p:extLst>
      <p:ext uri="{BB962C8B-B14F-4D97-AF65-F5344CB8AC3E}">
        <p14:creationId xmlns:p14="http://schemas.microsoft.com/office/powerpoint/2010/main" val="2335192638"/>
      </p:ext>
    </p:extLst>
  </p:cSld>
  <p:clrMap bg1="lt1" tx1="dk1" bg2="lt2" tx2="dk2" accent1="accent1" accent2="accent2" accent3="accent3" accent4="accent4" accent5="accent5" accent6="accent6" hlink="hlink" folHlink="folHlink"/>
  <p:sldLayoutIdLst>
    <p:sldLayoutId id="2147484916" r:id="rId1"/>
    <p:sldLayoutId id="2147484917" r:id="rId2"/>
    <p:sldLayoutId id="2147484918" r:id="rId3"/>
    <p:sldLayoutId id="2147484919" r:id="rId4"/>
    <p:sldLayoutId id="2147484920" r:id="rId5"/>
    <p:sldLayoutId id="2147484921" r:id="rId6"/>
    <p:sldLayoutId id="2147484922" r:id="rId7"/>
    <p:sldLayoutId id="2147484923" r:id="rId8"/>
    <p:sldLayoutId id="2147484924" r:id="rId9"/>
    <p:sldLayoutId id="2147484925" r:id="rId10"/>
    <p:sldLayoutId id="2147484926" r:id="rId11"/>
  </p:sldLayoutIdLst>
  <mc:AlternateContent xmlns:mc="http://schemas.openxmlformats.org/markup-compatibility/2006" xmlns:p14="http://schemas.microsoft.com/office/powerpoint/2010/main">
    <mc:Choice Requires="p14">
      <p:transition spd="slow" p14:dur="1750" advClick="0" advTm="7000">
        <p:fade/>
      </p:transition>
    </mc:Choice>
    <mc:Fallback xmlns="">
      <p:transition spd="slow" advClick="0" advTm="7000">
        <p:fade/>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charset="-122"/>
        </a:defRPr>
      </a:lvl2pPr>
      <a:lvl3pPr algn="ctr" rtl="0" fontAlgn="base">
        <a:spcBef>
          <a:spcPct val="0"/>
        </a:spcBef>
        <a:spcAft>
          <a:spcPct val="0"/>
        </a:spcAft>
        <a:defRPr sz="4400">
          <a:solidFill>
            <a:schemeClr val="tx2"/>
          </a:solidFill>
          <a:latin typeface="Arial" charset="0"/>
          <a:ea typeface="宋体" charset="-122"/>
        </a:defRPr>
      </a:lvl3pPr>
      <a:lvl4pPr algn="ctr" rtl="0" fontAlgn="base">
        <a:spcBef>
          <a:spcPct val="0"/>
        </a:spcBef>
        <a:spcAft>
          <a:spcPct val="0"/>
        </a:spcAft>
        <a:defRPr sz="4400">
          <a:solidFill>
            <a:schemeClr val="tx2"/>
          </a:solidFill>
          <a:latin typeface="Arial" charset="0"/>
          <a:ea typeface="宋体" charset="-122"/>
        </a:defRPr>
      </a:lvl4pPr>
      <a:lvl5pPr algn="ctr" rtl="0" fontAlgn="base">
        <a:spcBef>
          <a:spcPct val="0"/>
        </a:spcBef>
        <a:spcAft>
          <a:spcPct val="0"/>
        </a:spcAft>
        <a:defRPr sz="4400">
          <a:solidFill>
            <a:schemeClr val="tx2"/>
          </a:solidFill>
          <a:latin typeface="Arial" charset="0"/>
          <a:ea typeface="宋体" charset="-122"/>
        </a:defRPr>
      </a:lvl5pPr>
      <a:lvl6pPr marL="444346" algn="ctr" rtl="0" fontAlgn="base">
        <a:spcBef>
          <a:spcPct val="0"/>
        </a:spcBef>
        <a:spcAft>
          <a:spcPct val="0"/>
        </a:spcAft>
        <a:defRPr sz="4400">
          <a:solidFill>
            <a:schemeClr val="tx2"/>
          </a:solidFill>
          <a:latin typeface="Arial" charset="0"/>
          <a:ea typeface="宋体" charset="-122"/>
        </a:defRPr>
      </a:lvl6pPr>
      <a:lvl7pPr marL="888687" algn="ctr" rtl="0" fontAlgn="base">
        <a:spcBef>
          <a:spcPct val="0"/>
        </a:spcBef>
        <a:spcAft>
          <a:spcPct val="0"/>
        </a:spcAft>
        <a:defRPr sz="4400">
          <a:solidFill>
            <a:schemeClr val="tx2"/>
          </a:solidFill>
          <a:latin typeface="Arial" charset="0"/>
          <a:ea typeface="宋体" charset="-122"/>
        </a:defRPr>
      </a:lvl7pPr>
      <a:lvl8pPr marL="1333035" algn="ctr" rtl="0" fontAlgn="base">
        <a:spcBef>
          <a:spcPct val="0"/>
        </a:spcBef>
        <a:spcAft>
          <a:spcPct val="0"/>
        </a:spcAft>
        <a:defRPr sz="4400">
          <a:solidFill>
            <a:schemeClr val="tx2"/>
          </a:solidFill>
          <a:latin typeface="Arial" charset="0"/>
          <a:ea typeface="宋体" charset="-122"/>
        </a:defRPr>
      </a:lvl8pPr>
      <a:lvl9pPr marL="1777382" algn="ctr" rtl="0" fontAlgn="base">
        <a:spcBef>
          <a:spcPct val="0"/>
        </a:spcBef>
        <a:spcAft>
          <a:spcPct val="0"/>
        </a:spcAft>
        <a:defRPr sz="4400">
          <a:solidFill>
            <a:schemeClr val="tx2"/>
          </a:solidFill>
          <a:latin typeface="Arial" charset="0"/>
          <a:ea typeface="宋体" charset="-122"/>
        </a:defRPr>
      </a:lvl9pPr>
    </p:titleStyle>
    <p:bodyStyle>
      <a:lvl1pPr marL="333261" indent="-333261" algn="l" rtl="0" fontAlgn="base">
        <a:spcBef>
          <a:spcPct val="20000"/>
        </a:spcBef>
        <a:spcAft>
          <a:spcPct val="0"/>
        </a:spcAft>
        <a:buChar char="•"/>
        <a:defRPr sz="3200">
          <a:solidFill>
            <a:schemeClr val="tx1"/>
          </a:solidFill>
          <a:latin typeface="+mn-lt"/>
          <a:ea typeface="+mn-ea"/>
          <a:cs typeface="+mn-cs"/>
        </a:defRPr>
      </a:lvl1pPr>
      <a:lvl2pPr marL="722057" indent="-277716" algn="l" rtl="0" fontAlgn="base">
        <a:spcBef>
          <a:spcPct val="20000"/>
        </a:spcBef>
        <a:spcAft>
          <a:spcPct val="0"/>
        </a:spcAft>
        <a:buChar char="–"/>
        <a:defRPr sz="2800">
          <a:solidFill>
            <a:schemeClr val="tx1"/>
          </a:solidFill>
          <a:latin typeface="+mn-lt"/>
          <a:ea typeface="+mn-ea"/>
        </a:defRPr>
      </a:lvl2pPr>
      <a:lvl3pPr marL="1110867" indent="-222173" algn="l" rtl="0" fontAlgn="base">
        <a:spcBef>
          <a:spcPct val="20000"/>
        </a:spcBef>
        <a:spcAft>
          <a:spcPct val="0"/>
        </a:spcAft>
        <a:buChar char="•"/>
        <a:defRPr sz="2500">
          <a:solidFill>
            <a:schemeClr val="tx1"/>
          </a:solidFill>
          <a:latin typeface="+mn-lt"/>
          <a:ea typeface="+mn-ea"/>
        </a:defRPr>
      </a:lvl3pPr>
      <a:lvl4pPr marL="1555207" indent="-222173" algn="l" rtl="0" fontAlgn="base">
        <a:spcBef>
          <a:spcPct val="20000"/>
        </a:spcBef>
        <a:spcAft>
          <a:spcPct val="0"/>
        </a:spcAft>
        <a:buChar char="–"/>
        <a:defRPr sz="1900">
          <a:solidFill>
            <a:schemeClr val="tx1"/>
          </a:solidFill>
          <a:latin typeface="+mn-lt"/>
          <a:ea typeface="+mn-ea"/>
        </a:defRPr>
      </a:lvl4pPr>
      <a:lvl5pPr marL="1999559" indent="-222173" algn="l" rtl="0" fontAlgn="base">
        <a:spcBef>
          <a:spcPct val="20000"/>
        </a:spcBef>
        <a:spcAft>
          <a:spcPct val="0"/>
        </a:spcAft>
        <a:buChar char="»"/>
        <a:defRPr sz="1900">
          <a:solidFill>
            <a:schemeClr val="tx1"/>
          </a:solidFill>
          <a:latin typeface="+mn-lt"/>
          <a:ea typeface="+mn-ea"/>
        </a:defRPr>
      </a:lvl5pPr>
      <a:lvl6pPr marL="2443895" indent="-222173" algn="l" rtl="0" fontAlgn="base">
        <a:spcBef>
          <a:spcPct val="20000"/>
        </a:spcBef>
        <a:spcAft>
          <a:spcPct val="0"/>
        </a:spcAft>
        <a:buChar char="»"/>
        <a:defRPr sz="1900">
          <a:solidFill>
            <a:schemeClr val="tx1"/>
          </a:solidFill>
          <a:latin typeface="+mn-lt"/>
          <a:ea typeface="+mn-ea"/>
        </a:defRPr>
      </a:lvl6pPr>
      <a:lvl7pPr marL="2888241" indent="-222173" algn="l" rtl="0" fontAlgn="base">
        <a:spcBef>
          <a:spcPct val="20000"/>
        </a:spcBef>
        <a:spcAft>
          <a:spcPct val="0"/>
        </a:spcAft>
        <a:buChar char="»"/>
        <a:defRPr sz="1900">
          <a:solidFill>
            <a:schemeClr val="tx1"/>
          </a:solidFill>
          <a:latin typeface="+mn-lt"/>
          <a:ea typeface="+mn-ea"/>
        </a:defRPr>
      </a:lvl7pPr>
      <a:lvl8pPr marL="3332589" indent="-222173" algn="l" rtl="0" fontAlgn="base">
        <a:spcBef>
          <a:spcPct val="20000"/>
        </a:spcBef>
        <a:spcAft>
          <a:spcPct val="0"/>
        </a:spcAft>
        <a:buChar char="»"/>
        <a:defRPr sz="1900">
          <a:solidFill>
            <a:schemeClr val="tx1"/>
          </a:solidFill>
          <a:latin typeface="+mn-lt"/>
          <a:ea typeface="+mn-ea"/>
        </a:defRPr>
      </a:lvl8pPr>
      <a:lvl9pPr marL="3776931" indent="-222173" algn="l" rtl="0" fontAlgn="base">
        <a:spcBef>
          <a:spcPct val="20000"/>
        </a:spcBef>
        <a:spcAft>
          <a:spcPct val="0"/>
        </a:spcAft>
        <a:buChar char="»"/>
        <a:defRPr sz="1900">
          <a:solidFill>
            <a:schemeClr val="tx1"/>
          </a:solidFill>
          <a:latin typeface="+mn-lt"/>
          <a:ea typeface="+mn-ea"/>
        </a:defRPr>
      </a:lvl9pPr>
    </p:bodyStyle>
    <p:otherStyle>
      <a:defPPr>
        <a:defRPr lang="zh-CN"/>
      </a:defPPr>
      <a:lvl1pPr marL="0" algn="l" defTabSz="888687" rtl="0" eaLnBrk="1" latinLnBrk="0" hangingPunct="1">
        <a:defRPr sz="1800" kern="1200">
          <a:solidFill>
            <a:schemeClr val="tx1"/>
          </a:solidFill>
          <a:latin typeface="+mn-lt"/>
          <a:ea typeface="+mn-ea"/>
          <a:cs typeface="+mn-cs"/>
        </a:defRPr>
      </a:lvl1pPr>
      <a:lvl2pPr marL="444346" algn="l" defTabSz="888687" rtl="0" eaLnBrk="1" latinLnBrk="0" hangingPunct="1">
        <a:defRPr sz="1800" kern="1200">
          <a:solidFill>
            <a:schemeClr val="tx1"/>
          </a:solidFill>
          <a:latin typeface="+mn-lt"/>
          <a:ea typeface="+mn-ea"/>
          <a:cs typeface="+mn-cs"/>
        </a:defRPr>
      </a:lvl2pPr>
      <a:lvl3pPr marL="888687" algn="l" defTabSz="888687" rtl="0" eaLnBrk="1" latinLnBrk="0" hangingPunct="1">
        <a:defRPr sz="1800" kern="1200">
          <a:solidFill>
            <a:schemeClr val="tx1"/>
          </a:solidFill>
          <a:latin typeface="+mn-lt"/>
          <a:ea typeface="+mn-ea"/>
          <a:cs typeface="+mn-cs"/>
        </a:defRPr>
      </a:lvl3pPr>
      <a:lvl4pPr marL="1333035" algn="l" defTabSz="888687" rtl="0" eaLnBrk="1" latinLnBrk="0" hangingPunct="1">
        <a:defRPr sz="1800" kern="1200">
          <a:solidFill>
            <a:schemeClr val="tx1"/>
          </a:solidFill>
          <a:latin typeface="+mn-lt"/>
          <a:ea typeface="+mn-ea"/>
          <a:cs typeface="+mn-cs"/>
        </a:defRPr>
      </a:lvl4pPr>
      <a:lvl5pPr marL="1777382" algn="l" defTabSz="888687" rtl="0" eaLnBrk="1" latinLnBrk="0" hangingPunct="1">
        <a:defRPr sz="1800" kern="1200">
          <a:solidFill>
            <a:schemeClr val="tx1"/>
          </a:solidFill>
          <a:latin typeface="+mn-lt"/>
          <a:ea typeface="+mn-ea"/>
          <a:cs typeface="+mn-cs"/>
        </a:defRPr>
      </a:lvl5pPr>
      <a:lvl6pPr marL="2221733" algn="l" defTabSz="888687" rtl="0" eaLnBrk="1" latinLnBrk="0" hangingPunct="1">
        <a:defRPr sz="1800" kern="1200">
          <a:solidFill>
            <a:schemeClr val="tx1"/>
          </a:solidFill>
          <a:latin typeface="+mn-lt"/>
          <a:ea typeface="+mn-ea"/>
          <a:cs typeface="+mn-cs"/>
        </a:defRPr>
      </a:lvl6pPr>
      <a:lvl7pPr marL="2666076" algn="l" defTabSz="888687" rtl="0" eaLnBrk="1" latinLnBrk="0" hangingPunct="1">
        <a:defRPr sz="1800" kern="1200">
          <a:solidFill>
            <a:schemeClr val="tx1"/>
          </a:solidFill>
          <a:latin typeface="+mn-lt"/>
          <a:ea typeface="+mn-ea"/>
          <a:cs typeface="+mn-cs"/>
        </a:defRPr>
      </a:lvl7pPr>
      <a:lvl8pPr marL="3110417" algn="l" defTabSz="888687" rtl="0" eaLnBrk="1" latinLnBrk="0" hangingPunct="1">
        <a:defRPr sz="1800" kern="1200">
          <a:solidFill>
            <a:schemeClr val="tx1"/>
          </a:solidFill>
          <a:latin typeface="+mn-lt"/>
          <a:ea typeface="+mn-ea"/>
          <a:cs typeface="+mn-cs"/>
        </a:defRPr>
      </a:lvl8pPr>
      <a:lvl9pPr marL="3554764" algn="l" defTabSz="888687" rtl="0" eaLnBrk="1" latinLnBrk="0" hangingPunct="1">
        <a:defRPr sz="1800" kern="1200">
          <a:solidFill>
            <a:schemeClr val="tx1"/>
          </a:solidFill>
          <a:latin typeface="+mn-lt"/>
          <a:ea typeface="+mn-ea"/>
          <a:cs typeface="+mn-cs"/>
        </a:defRPr>
      </a:lvl9pPr>
    </p:otherStyle>
  </p:txStyles>
</p:sldMaster>
</file>

<file path=ppt/slideMasters/slideMaster8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68096" y="206280"/>
            <a:ext cx="8425339" cy="857514"/>
          </a:xfrm>
          <a:prstGeom prst="rect">
            <a:avLst/>
          </a:prstGeom>
        </p:spPr>
        <p:txBody>
          <a:bodyPr vert="horz" lIns="87992" tIns="43995" rIns="87992" bIns="4399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96" y="1200521"/>
            <a:ext cx="8425339" cy="3395520"/>
          </a:xfrm>
          <a:prstGeom prst="rect">
            <a:avLst/>
          </a:prstGeom>
        </p:spPr>
        <p:txBody>
          <a:bodyPr vert="horz" lIns="87992" tIns="43995" rIns="87992" bIns="43995"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68096" y="4768736"/>
            <a:ext cx="2184347" cy="273928"/>
          </a:xfrm>
          <a:prstGeom prst="rect">
            <a:avLst/>
          </a:prstGeom>
        </p:spPr>
        <p:txBody>
          <a:bodyPr vert="horz" lIns="87992" tIns="43995" rIns="87992" bIns="43995" rtlCol="0" anchor="ctr"/>
          <a:lstStyle>
            <a:lvl1pPr algn="l">
              <a:defRPr sz="1200">
                <a:solidFill>
                  <a:schemeClr val="tx1">
                    <a:tint val="75000"/>
                  </a:schemeClr>
                </a:solidFill>
              </a:defRPr>
            </a:lvl1pPr>
          </a:lstStyle>
          <a:p>
            <a:pPr defTabSz="879879"/>
            <a:fld id="{98480645-E128-45E1-A79B-86611C01206A}" type="datetimeFigureOut">
              <a:rPr lang="zh-CN" altLang="en-US" smtClean="0">
                <a:solidFill>
                  <a:prstClr val="black">
                    <a:tint val="75000"/>
                  </a:prstClr>
                </a:solidFill>
              </a:rPr>
              <a:pPr defTabSz="879879"/>
              <a:t>2013/11/23</a:t>
            </a:fld>
            <a:endParaRPr lang="zh-CN" altLang="en-US">
              <a:solidFill>
                <a:prstClr val="black">
                  <a:tint val="75000"/>
                </a:prstClr>
              </a:solidFill>
            </a:endParaRPr>
          </a:p>
        </p:txBody>
      </p:sp>
      <p:sp>
        <p:nvSpPr>
          <p:cNvPr id="5" name="页脚占位符 4"/>
          <p:cNvSpPr>
            <a:spLocks noGrp="1"/>
          </p:cNvSpPr>
          <p:nvPr>
            <p:ph type="ftr" sz="quarter" idx="3"/>
          </p:nvPr>
        </p:nvSpPr>
        <p:spPr>
          <a:xfrm>
            <a:off x="3198530" y="4768736"/>
            <a:ext cx="2964471" cy="273928"/>
          </a:xfrm>
          <a:prstGeom prst="rect">
            <a:avLst/>
          </a:prstGeom>
        </p:spPr>
        <p:txBody>
          <a:bodyPr vert="horz" lIns="87992" tIns="43995" rIns="87992" bIns="43995" rtlCol="0" anchor="ctr"/>
          <a:lstStyle>
            <a:lvl1pPr algn="ctr">
              <a:defRPr sz="1200">
                <a:solidFill>
                  <a:schemeClr val="tx1">
                    <a:tint val="75000"/>
                  </a:schemeClr>
                </a:solidFill>
              </a:defRPr>
            </a:lvl1pPr>
          </a:lstStyle>
          <a:p>
            <a:pPr defTabSz="879879"/>
            <a:endParaRPr lang="zh-CN" altLang="en-US">
              <a:solidFill>
                <a:prstClr val="black">
                  <a:tint val="75000"/>
                </a:prstClr>
              </a:solidFill>
            </a:endParaRPr>
          </a:p>
        </p:txBody>
      </p:sp>
      <p:sp>
        <p:nvSpPr>
          <p:cNvPr id="6" name="灯片编号占位符 5"/>
          <p:cNvSpPr>
            <a:spLocks noGrp="1"/>
          </p:cNvSpPr>
          <p:nvPr>
            <p:ph type="sldNum" sz="quarter" idx="4"/>
          </p:nvPr>
        </p:nvSpPr>
        <p:spPr>
          <a:xfrm>
            <a:off x="6709088" y="4768736"/>
            <a:ext cx="2184347" cy="273928"/>
          </a:xfrm>
          <a:prstGeom prst="rect">
            <a:avLst/>
          </a:prstGeom>
        </p:spPr>
        <p:txBody>
          <a:bodyPr vert="horz" lIns="87992" tIns="43995" rIns="87992" bIns="43995" rtlCol="0" anchor="ctr"/>
          <a:lstStyle>
            <a:lvl1pPr algn="r">
              <a:defRPr sz="1200">
                <a:solidFill>
                  <a:schemeClr val="tx1">
                    <a:tint val="75000"/>
                  </a:schemeClr>
                </a:solidFill>
              </a:defRPr>
            </a:lvl1pPr>
          </a:lstStyle>
          <a:p>
            <a:pPr defTabSz="879879"/>
            <a:fld id="{82DA5CD0-CDDD-4779-95C1-AA8395A162E7}" type="slidenum">
              <a:rPr lang="zh-CN" altLang="en-US" smtClean="0">
                <a:solidFill>
                  <a:prstClr val="black">
                    <a:tint val="75000"/>
                  </a:prstClr>
                </a:solidFill>
              </a:rPr>
              <a:pPr defTabSz="879879"/>
              <a:t>‹#›</a:t>
            </a:fld>
            <a:endParaRPr lang="zh-CN" altLang="en-US">
              <a:solidFill>
                <a:prstClr val="black">
                  <a:tint val="75000"/>
                </a:prstClr>
              </a:solidFill>
            </a:endParaRPr>
          </a:p>
        </p:txBody>
      </p:sp>
    </p:spTree>
    <p:extLst>
      <p:ext uri="{BB962C8B-B14F-4D97-AF65-F5344CB8AC3E}">
        <p14:creationId xmlns:p14="http://schemas.microsoft.com/office/powerpoint/2010/main" val="1755474784"/>
      </p:ext>
    </p:extLst>
  </p:cSld>
  <p:clrMap bg1="lt1" tx1="dk1" bg2="lt2" tx2="dk2" accent1="accent1" accent2="accent2" accent3="accent3" accent4="accent4" accent5="accent5" accent6="accent6" hlink="hlink" folHlink="folHlink"/>
  <p:sldLayoutIdLst>
    <p:sldLayoutId id="2147484928" r:id="rId1"/>
    <p:sldLayoutId id="2147484929" r:id="rId2"/>
    <p:sldLayoutId id="2147484930" r:id="rId3"/>
    <p:sldLayoutId id="2147484931" r:id="rId4"/>
    <p:sldLayoutId id="2147484932" r:id="rId5"/>
    <p:sldLayoutId id="2147484933" r:id="rId6"/>
    <p:sldLayoutId id="2147484934" r:id="rId7"/>
    <p:sldLayoutId id="2147484935" r:id="rId8"/>
    <p:sldLayoutId id="2147484936" r:id="rId9"/>
    <p:sldLayoutId id="2147484937" r:id="rId10"/>
    <p:sldLayoutId id="2147484938" r:id="rId11"/>
  </p:sldLayoutIdLst>
  <p:txStyles>
    <p:titleStyle>
      <a:lvl1pPr algn="ctr" defTabSz="879879" rtl="0" eaLnBrk="1" latinLnBrk="0" hangingPunct="1">
        <a:spcBef>
          <a:spcPct val="0"/>
        </a:spcBef>
        <a:buNone/>
        <a:defRPr sz="4400" kern="1200">
          <a:solidFill>
            <a:schemeClr val="tx1"/>
          </a:solidFill>
          <a:latin typeface="+mj-lt"/>
          <a:ea typeface="+mj-ea"/>
          <a:cs typeface="+mj-cs"/>
        </a:defRPr>
      </a:lvl1pPr>
    </p:titleStyle>
    <p:bodyStyle>
      <a:lvl1pPr marL="329962" indent="-329962" algn="l" defTabSz="879879"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14894" indent="-274967" algn="l" defTabSz="879879"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099851" indent="-219972" algn="l" defTabSz="879879"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39794" indent="-219972" algn="l" defTabSz="879879"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1979761" indent="-219972" algn="l" defTabSz="879879"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419673" indent="-219972" algn="l" defTabSz="87987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9601" indent="-219972" algn="l" defTabSz="87987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9554" indent="-219972" algn="l" defTabSz="87987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9494" indent="-219972" algn="l" defTabSz="87987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879879" rtl="0" eaLnBrk="1" latinLnBrk="0" hangingPunct="1">
        <a:defRPr sz="1800" kern="1200">
          <a:solidFill>
            <a:schemeClr val="tx1"/>
          </a:solidFill>
          <a:latin typeface="+mn-lt"/>
          <a:ea typeface="+mn-ea"/>
          <a:cs typeface="+mn-cs"/>
        </a:defRPr>
      </a:lvl1pPr>
      <a:lvl2pPr marL="439937" algn="l" defTabSz="879879" rtl="0" eaLnBrk="1" latinLnBrk="0" hangingPunct="1">
        <a:defRPr sz="1800" kern="1200">
          <a:solidFill>
            <a:schemeClr val="tx1"/>
          </a:solidFill>
          <a:latin typeface="+mn-lt"/>
          <a:ea typeface="+mn-ea"/>
          <a:cs typeface="+mn-cs"/>
        </a:defRPr>
      </a:lvl2pPr>
      <a:lvl3pPr marL="879879" algn="l" defTabSz="879879" rtl="0" eaLnBrk="1" latinLnBrk="0" hangingPunct="1">
        <a:defRPr sz="1800" kern="1200">
          <a:solidFill>
            <a:schemeClr val="tx1"/>
          </a:solidFill>
          <a:latin typeface="+mn-lt"/>
          <a:ea typeface="+mn-ea"/>
          <a:cs typeface="+mn-cs"/>
        </a:defRPr>
      </a:lvl3pPr>
      <a:lvl4pPr marL="1319817" algn="l" defTabSz="879879" rtl="0" eaLnBrk="1" latinLnBrk="0" hangingPunct="1">
        <a:defRPr sz="1800" kern="1200">
          <a:solidFill>
            <a:schemeClr val="tx1"/>
          </a:solidFill>
          <a:latin typeface="+mn-lt"/>
          <a:ea typeface="+mn-ea"/>
          <a:cs typeface="+mn-cs"/>
        </a:defRPr>
      </a:lvl4pPr>
      <a:lvl5pPr marL="1759762" algn="l" defTabSz="879879" rtl="0" eaLnBrk="1" latinLnBrk="0" hangingPunct="1">
        <a:defRPr sz="1800" kern="1200">
          <a:solidFill>
            <a:schemeClr val="tx1"/>
          </a:solidFill>
          <a:latin typeface="+mn-lt"/>
          <a:ea typeface="+mn-ea"/>
          <a:cs typeface="+mn-cs"/>
        </a:defRPr>
      </a:lvl5pPr>
      <a:lvl6pPr marL="2199689" algn="l" defTabSz="879879" rtl="0" eaLnBrk="1" latinLnBrk="0" hangingPunct="1">
        <a:defRPr sz="1800" kern="1200">
          <a:solidFill>
            <a:schemeClr val="tx1"/>
          </a:solidFill>
          <a:latin typeface="+mn-lt"/>
          <a:ea typeface="+mn-ea"/>
          <a:cs typeface="+mn-cs"/>
        </a:defRPr>
      </a:lvl6pPr>
      <a:lvl7pPr marL="2639636" algn="l" defTabSz="879879" rtl="0" eaLnBrk="1" latinLnBrk="0" hangingPunct="1">
        <a:defRPr sz="1800" kern="1200">
          <a:solidFill>
            <a:schemeClr val="tx1"/>
          </a:solidFill>
          <a:latin typeface="+mn-lt"/>
          <a:ea typeface="+mn-ea"/>
          <a:cs typeface="+mn-cs"/>
        </a:defRPr>
      </a:lvl7pPr>
      <a:lvl8pPr marL="3079584" algn="l" defTabSz="879879" rtl="0" eaLnBrk="1" latinLnBrk="0" hangingPunct="1">
        <a:defRPr sz="1800" kern="1200">
          <a:solidFill>
            <a:schemeClr val="tx1"/>
          </a:solidFill>
          <a:latin typeface="+mn-lt"/>
          <a:ea typeface="+mn-ea"/>
          <a:cs typeface="+mn-cs"/>
        </a:defRPr>
      </a:lvl8pPr>
      <a:lvl9pPr marL="3519527" algn="l" defTabSz="879879" rtl="0" eaLnBrk="1" latinLnBrk="0" hangingPunct="1">
        <a:defRPr sz="1800" kern="1200">
          <a:solidFill>
            <a:schemeClr val="tx1"/>
          </a:solidFill>
          <a:latin typeface="+mn-lt"/>
          <a:ea typeface="+mn-ea"/>
          <a:cs typeface="+mn-cs"/>
        </a:defRPr>
      </a:lvl9pPr>
    </p:otherStyle>
  </p:txStyles>
</p:sldMaster>
</file>

<file path=ppt/slideMasters/slideMaster8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68075" y="207618"/>
            <a:ext cx="8425340" cy="857513"/>
          </a:xfrm>
          <a:prstGeom prst="rect">
            <a:avLst/>
          </a:prstGeom>
        </p:spPr>
        <p:txBody>
          <a:bodyPr vert="horz" lIns="78950" tIns="39502" rIns="78950" bIns="39502"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075" y="1201569"/>
            <a:ext cx="8425340" cy="3395519"/>
          </a:xfrm>
          <a:prstGeom prst="rect">
            <a:avLst/>
          </a:prstGeom>
        </p:spPr>
        <p:txBody>
          <a:bodyPr vert="horz" lIns="78950" tIns="39502" rIns="78950" bIns="39502"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68096" y="4768737"/>
            <a:ext cx="2184347" cy="273928"/>
          </a:xfrm>
          <a:prstGeom prst="rect">
            <a:avLst/>
          </a:prstGeom>
        </p:spPr>
        <p:txBody>
          <a:bodyPr vert="horz" lIns="78950" tIns="39502" rIns="78950" bIns="39502" rtlCol="0" anchor="ctr"/>
          <a:lstStyle>
            <a:lvl1pPr algn="l">
              <a:defRPr sz="1200">
                <a:solidFill>
                  <a:schemeClr val="tx1">
                    <a:tint val="75000"/>
                  </a:schemeClr>
                </a:solidFill>
              </a:defRPr>
            </a:lvl1pPr>
          </a:lstStyle>
          <a:p>
            <a:fld id="{98480645-E128-45E1-A79B-86611C01206A}" type="datetimeFigureOut">
              <a:rPr lang="zh-CN" altLang="en-US" smtClean="0">
                <a:solidFill>
                  <a:prstClr val="black">
                    <a:tint val="75000"/>
                  </a:prstClr>
                </a:solidFill>
              </a:rPr>
              <a:pPr/>
              <a:t>2013/11/23</a:t>
            </a:fld>
            <a:endParaRPr lang="zh-CN" altLang="en-US">
              <a:solidFill>
                <a:prstClr val="black">
                  <a:tint val="75000"/>
                </a:prstClr>
              </a:solidFill>
            </a:endParaRPr>
          </a:p>
        </p:txBody>
      </p:sp>
      <p:sp>
        <p:nvSpPr>
          <p:cNvPr id="5" name="页脚占位符 4"/>
          <p:cNvSpPr>
            <a:spLocks noGrp="1"/>
          </p:cNvSpPr>
          <p:nvPr>
            <p:ph type="ftr" sz="quarter" idx="3"/>
          </p:nvPr>
        </p:nvSpPr>
        <p:spPr>
          <a:xfrm>
            <a:off x="3198530" y="4768737"/>
            <a:ext cx="2964471" cy="273928"/>
          </a:xfrm>
          <a:prstGeom prst="rect">
            <a:avLst/>
          </a:prstGeom>
        </p:spPr>
        <p:txBody>
          <a:bodyPr vert="horz" lIns="78950" tIns="39502" rIns="78950" bIns="39502"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709088" y="4768737"/>
            <a:ext cx="2184347" cy="273928"/>
          </a:xfrm>
          <a:prstGeom prst="rect">
            <a:avLst/>
          </a:prstGeom>
        </p:spPr>
        <p:txBody>
          <a:bodyPr vert="horz" lIns="78950" tIns="39502" rIns="78950" bIns="39502" rtlCol="0" anchor="ctr"/>
          <a:lstStyle>
            <a:lvl1pPr algn="r">
              <a:defRPr sz="1200">
                <a:solidFill>
                  <a:schemeClr val="tx1">
                    <a:tint val="75000"/>
                  </a:schemeClr>
                </a:solidFill>
              </a:defRPr>
            </a:lvl1pPr>
          </a:lstStyle>
          <a:p>
            <a:fld id="{82DA5CD0-CDDD-4779-95C1-AA8395A162E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4053128"/>
      </p:ext>
    </p:extLst>
  </p:cSld>
  <p:clrMap bg1="lt1" tx1="dk1" bg2="lt2" tx2="dk2" accent1="accent1" accent2="accent2" accent3="accent3" accent4="accent4" accent5="accent5" accent6="accent6" hlink="hlink" folHlink="folHlink"/>
  <p:sldLayoutIdLst>
    <p:sldLayoutId id="2147484940" r:id="rId1"/>
    <p:sldLayoutId id="2147484941" r:id="rId2"/>
    <p:sldLayoutId id="2147484942" r:id="rId3"/>
    <p:sldLayoutId id="2147484943" r:id="rId4"/>
    <p:sldLayoutId id="2147484944" r:id="rId5"/>
    <p:sldLayoutId id="2147484945" r:id="rId6"/>
    <p:sldLayoutId id="2147484946" r:id="rId7"/>
    <p:sldLayoutId id="2147484947" r:id="rId8"/>
    <p:sldLayoutId id="2147484948" r:id="rId9"/>
    <p:sldLayoutId id="2147484949" r:id="rId10"/>
    <p:sldLayoutId id="2147484950" r:id="rId11"/>
  </p:sldLayoutIdLst>
  <p:txStyles>
    <p:titleStyle>
      <a:lvl1pPr algn="ctr" defTabSz="789360" rtl="0" eaLnBrk="1" latinLnBrk="0" hangingPunct="1">
        <a:spcBef>
          <a:spcPct val="0"/>
        </a:spcBef>
        <a:buNone/>
        <a:defRPr sz="4400" kern="1200">
          <a:solidFill>
            <a:schemeClr val="tx1"/>
          </a:solidFill>
          <a:latin typeface="+mj-lt"/>
          <a:ea typeface="+mj-ea"/>
          <a:cs typeface="+mj-cs"/>
        </a:defRPr>
      </a:lvl1pPr>
    </p:titleStyle>
    <p:bodyStyle>
      <a:lvl1pPr marL="296008" indent="-296008" algn="l" defTabSz="78936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641376" indent="-246707" algn="l" defTabSz="78936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986750" indent="-197349" algn="l" defTabSz="789360" rtl="0" eaLnBrk="1" latinLnBrk="0" hangingPunct="1">
        <a:spcBef>
          <a:spcPct val="20000"/>
        </a:spcBef>
        <a:buFont typeface="Arial" pitchFamily="34" charset="0"/>
        <a:buChar char="•"/>
        <a:defRPr sz="2500" kern="1200">
          <a:solidFill>
            <a:schemeClr val="tx1"/>
          </a:solidFill>
          <a:latin typeface="+mn-lt"/>
          <a:ea typeface="+mn-ea"/>
          <a:cs typeface="+mn-cs"/>
        </a:defRPr>
      </a:lvl3pPr>
      <a:lvl4pPr marL="1381387"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4pPr>
      <a:lvl5pPr marL="1776063"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5pPr>
      <a:lvl6pPr marL="2170753"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2565459"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2960136"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354801" indent="-197349" algn="l" defTabSz="789360"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zh-CN"/>
      </a:defPPr>
      <a:lvl1pPr marL="0" algn="l" defTabSz="789360" rtl="0" eaLnBrk="1" latinLnBrk="0" hangingPunct="1">
        <a:defRPr sz="1800" kern="1200">
          <a:solidFill>
            <a:schemeClr val="tx1"/>
          </a:solidFill>
          <a:latin typeface="+mn-lt"/>
          <a:ea typeface="+mn-ea"/>
          <a:cs typeface="+mn-cs"/>
        </a:defRPr>
      </a:lvl1pPr>
      <a:lvl2pPr marL="394679" algn="l" defTabSz="789360" rtl="0" eaLnBrk="1" latinLnBrk="0" hangingPunct="1">
        <a:defRPr sz="1800" kern="1200">
          <a:solidFill>
            <a:schemeClr val="tx1"/>
          </a:solidFill>
          <a:latin typeface="+mn-lt"/>
          <a:ea typeface="+mn-ea"/>
          <a:cs typeface="+mn-cs"/>
        </a:defRPr>
      </a:lvl2pPr>
      <a:lvl3pPr marL="789360" algn="l" defTabSz="789360" rtl="0" eaLnBrk="1" latinLnBrk="0" hangingPunct="1">
        <a:defRPr sz="1800" kern="1200">
          <a:solidFill>
            <a:schemeClr val="tx1"/>
          </a:solidFill>
          <a:latin typeface="+mn-lt"/>
          <a:ea typeface="+mn-ea"/>
          <a:cs typeface="+mn-cs"/>
        </a:defRPr>
      </a:lvl3pPr>
      <a:lvl4pPr marL="1184052" algn="l" defTabSz="789360" rtl="0" eaLnBrk="1" latinLnBrk="0" hangingPunct="1">
        <a:defRPr sz="1800" kern="1200">
          <a:solidFill>
            <a:schemeClr val="tx1"/>
          </a:solidFill>
          <a:latin typeface="+mn-lt"/>
          <a:ea typeface="+mn-ea"/>
          <a:cs typeface="+mn-cs"/>
        </a:defRPr>
      </a:lvl4pPr>
      <a:lvl5pPr marL="1578742" algn="l" defTabSz="789360" rtl="0" eaLnBrk="1" latinLnBrk="0" hangingPunct="1">
        <a:defRPr sz="1800" kern="1200">
          <a:solidFill>
            <a:schemeClr val="tx1"/>
          </a:solidFill>
          <a:latin typeface="+mn-lt"/>
          <a:ea typeface="+mn-ea"/>
          <a:cs typeface="+mn-cs"/>
        </a:defRPr>
      </a:lvl5pPr>
      <a:lvl6pPr marL="1973465" algn="l" defTabSz="789360" rtl="0" eaLnBrk="1" latinLnBrk="0" hangingPunct="1">
        <a:defRPr sz="1800" kern="1200">
          <a:solidFill>
            <a:schemeClr val="tx1"/>
          </a:solidFill>
          <a:latin typeface="+mn-lt"/>
          <a:ea typeface="+mn-ea"/>
          <a:cs typeface="+mn-cs"/>
        </a:defRPr>
      </a:lvl6pPr>
      <a:lvl7pPr marL="2368132" algn="l" defTabSz="789360" rtl="0" eaLnBrk="1" latinLnBrk="0" hangingPunct="1">
        <a:defRPr sz="1800" kern="1200">
          <a:solidFill>
            <a:schemeClr val="tx1"/>
          </a:solidFill>
          <a:latin typeface="+mn-lt"/>
          <a:ea typeface="+mn-ea"/>
          <a:cs typeface="+mn-cs"/>
        </a:defRPr>
      </a:lvl7pPr>
      <a:lvl8pPr marL="2762775" algn="l" defTabSz="789360" rtl="0" eaLnBrk="1" latinLnBrk="0" hangingPunct="1">
        <a:defRPr sz="1800" kern="1200">
          <a:solidFill>
            <a:schemeClr val="tx1"/>
          </a:solidFill>
          <a:latin typeface="+mn-lt"/>
          <a:ea typeface="+mn-ea"/>
          <a:cs typeface="+mn-cs"/>
        </a:defRPr>
      </a:lvl8pPr>
      <a:lvl9pPr marL="3157475" algn="l" defTabSz="78936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00538" y="173359"/>
            <a:ext cx="8562871"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00008" y="1086201"/>
            <a:ext cx="8562871" cy="148040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1928134"/>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Lst>
  <p:transition>
    <p:fade/>
  </p:transition>
  <p:hf sldNum="0" hdr="0" dt="0"/>
  <p:txStyles>
    <p:titleStyle>
      <a:lvl1pPr algn="l" defTabSz="586934" rtl="0" eaLnBrk="1" latinLnBrk="0" hangingPunct="1">
        <a:lnSpc>
          <a:spcPct val="90000"/>
        </a:lnSpc>
        <a:spcBef>
          <a:spcPct val="0"/>
        </a:spcBef>
        <a:buNone/>
        <a:defRPr lang="en-US" sz="4000" b="0" kern="1200" cap="none" spc="-74"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222157" indent="-222157" algn="l" defTabSz="586934" rtl="0" eaLnBrk="1" latinLnBrk="0" hangingPunct="1">
        <a:lnSpc>
          <a:spcPct val="90000"/>
        </a:lnSpc>
        <a:spcBef>
          <a:spcPct val="20000"/>
        </a:spcBef>
        <a:buSzPct val="90000"/>
        <a:buFont typeface="Arial" pitchFamily="34" charset="0"/>
        <a:buChar char="•"/>
        <a:defRPr sz="25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404527" indent="-182390" algn="l" defTabSz="586934" rtl="0" eaLnBrk="1" latinLnBrk="0" hangingPunct="1">
        <a:lnSpc>
          <a:spcPct val="90000"/>
        </a:lnSpc>
        <a:spcBef>
          <a:spcPct val="20000"/>
        </a:spcBef>
        <a:buSzPct val="90000"/>
        <a:buFont typeface="Arial" pitchFamily="34" charset="0"/>
        <a:buChar char="•"/>
        <a:tabLst>
          <a:tab pos="404527" algn="l"/>
        </a:tabLst>
        <a:defRPr sz="21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586949" indent="-182390" algn="l" defTabSz="586934" rtl="0" eaLnBrk="1" latinLnBrk="0" hangingPunct="1">
        <a:lnSpc>
          <a:spcPct val="90000"/>
        </a:lnSpc>
        <a:spcBef>
          <a:spcPct val="20000"/>
        </a:spcBef>
        <a:buSzPct val="90000"/>
        <a:buFont typeface="Arial" pitchFamily="34" charset="0"/>
        <a:buChar char="•"/>
        <a:defRPr sz="1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951775" indent="-143675" algn="l" defTabSz="586934" rtl="0" eaLnBrk="1" latinLnBrk="0" hangingPunct="1">
        <a:lnSpc>
          <a:spcPct val="90000"/>
        </a:lnSpc>
        <a:spcBef>
          <a:spcPct val="20000"/>
        </a:spcBef>
        <a:buSzPct val="90000"/>
        <a:buFont typeface="Arial" pitchFamily="34" charset="0"/>
        <a:buChar char="•"/>
        <a:tabLst>
          <a:tab pos="586949" algn="l"/>
        </a:tabLst>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099506" indent="-147728" algn="l" defTabSz="586934" rtl="0" eaLnBrk="1" latinLnBrk="0" hangingPunct="1">
        <a:lnSpc>
          <a:spcPct val="90000"/>
        </a:lnSpc>
        <a:spcBef>
          <a:spcPct val="20000"/>
        </a:spcBef>
        <a:buSzPct val="90000"/>
        <a:buFont typeface="Arial" pitchFamily="34" charset="0"/>
        <a:buChar char="•"/>
        <a:defRPr sz="1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614034" indent="-146732" algn="l" defTabSz="586934"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1907496" indent="-146732" algn="l" defTabSz="586934"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200963" indent="-146732" algn="l" defTabSz="586934"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494449" indent="-146732" algn="l" defTabSz="586934"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586934" rtl="0" eaLnBrk="1" latinLnBrk="0" hangingPunct="1">
        <a:defRPr sz="1400" kern="1200">
          <a:solidFill>
            <a:schemeClr val="tx1"/>
          </a:solidFill>
          <a:latin typeface="+mn-lt"/>
          <a:ea typeface="+mn-ea"/>
          <a:cs typeface="+mn-cs"/>
        </a:defRPr>
      </a:lvl1pPr>
      <a:lvl2pPr marL="293454" algn="l" defTabSz="586934" rtl="0" eaLnBrk="1" latinLnBrk="0" hangingPunct="1">
        <a:defRPr sz="1400" kern="1200">
          <a:solidFill>
            <a:schemeClr val="tx1"/>
          </a:solidFill>
          <a:latin typeface="+mn-lt"/>
          <a:ea typeface="+mn-ea"/>
          <a:cs typeface="+mn-cs"/>
        </a:defRPr>
      </a:lvl2pPr>
      <a:lvl3pPr marL="586934" algn="l" defTabSz="586934" rtl="0" eaLnBrk="1" latinLnBrk="0" hangingPunct="1">
        <a:defRPr sz="1400" kern="1200">
          <a:solidFill>
            <a:schemeClr val="tx1"/>
          </a:solidFill>
          <a:latin typeface="+mn-lt"/>
          <a:ea typeface="+mn-ea"/>
          <a:cs typeface="+mn-cs"/>
        </a:defRPr>
      </a:lvl3pPr>
      <a:lvl4pPr marL="880388" algn="l" defTabSz="586934" rtl="0" eaLnBrk="1" latinLnBrk="0" hangingPunct="1">
        <a:defRPr sz="1400" kern="1200">
          <a:solidFill>
            <a:schemeClr val="tx1"/>
          </a:solidFill>
          <a:latin typeface="+mn-lt"/>
          <a:ea typeface="+mn-ea"/>
          <a:cs typeface="+mn-cs"/>
        </a:defRPr>
      </a:lvl4pPr>
      <a:lvl5pPr marL="1173836" algn="l" defTabSz="586934" rtl="0" eaLnBrk="1" latinLnBrk="0" hangingPunct="1">
        <a:defRPr sz="1400" kern="1200">
          <a:solidFill>
            <a:schemeClr val="tx1"/>
          </a:solidFill>
          <a:latin typeface="+mn-lt"/>
          <a:ea typeface="+mn-ea"/>
          <a:cs typeface="+mn-cs"/>
        </a:defRPr>
      </a:lvl5pPr>
      <a:lvl6pPr marL="1467336" algn="l" defTabSz="586934" rtl="0" eaLnBrk="1" latinLnBrk="0" hangingPunct="1">
        <a:defRPr sz="1400" kern="1200">
          <a:solidFill>
            <a:schemeClr val="tx1"/>
          </a:solidFill>
          <a:latin typeface="+mn-lt"/>
          <a:ea typeface="+mn-ea"/>
          <a:cs typeface="+mn-cs"/>
        </a:defRPr>
      </a:lvl6pPr>
      <a:lvl7pPr marL="1760766" algn="l" defTabSz="586934" rtl="0" eaLnBrk="1" latinLnBrk="0" hangingPunct="1">
        <a:defRPr sz="1400" kern="1200">
          <a:solidFill>
            <a:schemeClr val="tx1"/>
          </a:solidFill>
          <a:latin typeface="+mn-lt"/>
          <a:ea typeface="+mn-ea"/>
          <a:cs typeface="+mn-cs"/>
        </a:defRPr>
      </a:lvl7pPr>
      <a:lvl8pPr marL="2054232" algn="l" defTabSz="586934" rtl="0" eaLnBrk="1" latinLnBrk="0" hangingPunct="1">
        <a:defRPr sz="1400" kern="1200">
          <a:solidFill>
            <a:schemeClr val="tx1"/>
          </a:solidFill>
          <a:latin typeface="+mn-lt"/>
          <a:ea typeface="+mn-ea"/>
          <a:cs typeface="+mn-cs"/>
        </a:defRPr>
      </a:lvl8pPr>
      <a:lvl9pPr marL="2347698" algn="l" defTabSz="586934"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0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25.xml"/></Relationships>
</file>

<file path=ppt/slides/_rels/slide12.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notesSlide" Target="../notesSlides/notesSlide6.xml"/><Relationship Id="rId1" Type="http://schemas.openxmlformats.org/officeDocument/2006/relationships/slideLayout" Target="../slideLayouts/slideLayout504.xml"/></Relationships>
</file>

<file path=ppt/slides/_rels/slide13.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notesSlide" Target="../notesSlides/notesSlide7.xml"/><Relationship Id="rId1" Type="http://schemas.openxmlformats.org/officeDocument/2006/relationships/slideLayout" Target="../slideLayouts/slideLayout624.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624.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504.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54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4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30.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54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504.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9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9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504.xml"/><Relationship Id="rId5" Type="http://schemas.openxmlformats.org/officeDocument/2006/relationships/image" Target="../media/image12.emf"/><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58.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504.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641.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504.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392.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92.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0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504.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504.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4.xml"/><Relationship Id="rId1" Type="http://schemas.openxmlformats.org/officeDocument/2006/relationships/slideLayout" Target="../slideLayouts/slideLayout504.xml"/></Relationships>
</file>

<file path=ppt/slides/_rels/slide3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32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04.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504.xml"/><Relationship Id="rId4" Type="http://schemas.openxmlformats.org/officeDocument/2006/relationships/image" Target="../media/image24.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04.xml"/></Relationships>
</file>

<file path=ppt/slides/_rels/slide3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7.xml"/><Relationship Id="rId1" Type="http://schemas.openxmlformats.org/officeDocument/2006/relationships/slideLayout" Target="../slideLayouts/slideLayout4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04.xml"/></Relationships>
</file>

<file path=ppt/slides/_rels/slide4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13.xml"/></Relationships>
</file>

<file path=ppt/slides/_rels/slide4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13.xml"/></Relationships>
</file>

<file path=ppt/slides/_rels/slide42.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413.xml"/></Relationships>
</file>

<file path=ppt/slides/_rels/slide43.xml.rels><?xml version="1.0" encoding="UTF-8" standalone="yes"?>
<Relationships xmlns="http://schemas.openxmlformats.org/package/2006/relationships"><Relationship Id="rId3" Type="http://schemas.openxmlformats.org/officeDocument/2006/relationships/hyperlink" Target="&#31532;&#21313;&#19968;&#23626;&#20840;&#22269;&#20013;&#23567;&#23398;&#20449;&#24687;&#25216;&#26415;&#21019;&#26032;&#19982;&#23454;&#36341;&#27963;&#21160;&#32593;&#32476;&#25945;&#30740;&#22242;&#38431;&#31454;&#36187;&#33258;&#20027;&#23398;&#20064;&#20219;&#21153;&#21333;&#35774;&#35745;&#27169;&#29256;.docx" TargetMode="External"/><Relationship Id="rId2" Type="http://schemas.openxmlformats.org/officeDocument/2006/relationships/notesSlide" Target="../notesSlides/notesSlide28.xml"/><Relationship Id="rId1" Type="http://schemas.openxmlformats.org/officeDocument/2006/relationships/slideLayout" Target="../slideLayouts/slideLayout420.xml"/><Relationship Id="rId4" Type="http://schemas.openxmlformats.org/officeDocument/2006/relationships/image" Target="../media/image29.jpeg"/></Relationships>
</file>

<file path=ppt/slides/_rels/slide44.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29.xml"/><Relationship Id="rId1" Type="http://schemas.openxmlformats.org/officeDocument/2006/relationships/slideLayout" Target="../slideLayouts/slideLayout476.xml"/><Relationship Id="rId5" Type="http://schemas.openxmlformats.org/officeDocument/2006/relationships/image" Target="../media/image32.jpg"/><Relationship Id="rId4" Type="http://schemas.openxmlformats.org/officeDocument/2006/relationships/image" Target="../media/image31.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7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7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76.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06.xml"/></Relationships>
</file>

<file path=ppt/slides/_rels/slide49.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94.xm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13&#24180;/&#32763;&#36716;&#35838;&#22530;&#21644;&#24494;&#35838;&#31243;/&#26223;&#33539;/&#65288;2013.10&#65289;&#26223;&#33539;&#24494;&#35270;&#39057;(1)/&#25968;&#23398;/&#65288;&#20911;&#20255;&#65289;&#12298;&#21246;&#32929;&#23450;&#29702;&#12299;.mp4" TargetMode="External"/><Relationship Id="rId1" Type="http://schemas.openxmlformats.org/officeDocument/2006/relationships/slideLayout" Target="../slideLayouts/slideLayout413.xml"/></Relationships>
</file>

<file path=ppt/slides/_rels/slide5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hyperlink" Target="../../../13&#24180;/&#32763;&#36716;&#35838;&#22530;&#21644;&#24494;&#35838;&#31243;/&#26124;&#20048;&#20108;&#20013;/10-2&#37238;&#30340;&#24615;&#36136;&#26354;&#32447;&#20998;&#26512;.AVI" TargetMode="External"/><Relationship Id="rId1" Type="http://schemas.openxmlformats.org/officeDocument/2006/relationships/slideLayout" Target="../slideLayouts/slideLayout413.xml"/></Relationships>
</file>

<file path=ppt/slides/_rels/slide5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hyperlink" Target="../../../13&#24180;/&#32763;&#36716;&#35838;&#22530;&#21644;&#24494;&#35838;&#31243;/&#24464;&#24030;/&#24494;&#35838;&#65306;&#38829;&#28846;&#32467;.wmv" TargetMode="External"/><Relationship Id="rId1" Type="http://schemas.openxmlformats.org/officeDocument/2006/relationships/slideLayout" Target="../slideLayouts/slideLayout413.xml"/></Relationships>
</file>

<file path=ppt/slides/_rels/slide5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hyperlink" Target="../../../13&#24180;/&#32763;&#36716;&#35838;&#22530;&#21644;&#24494;&#35838;&#31243;/&#26124;&#20048;&#20108;&#20013;/10-1&#24433;&#21709;&#37238;&#27963;&#24615;&#30340;&#26465;&#20214;&#23454;&#39564;&#20998;&#26512;.AVI" TargetMode="External"/><Relationship Id="rId1" Type="http://schemas.openxmlformats.org/officeDocument/2006/relationships/slideLayout" Target="../slideLayouts/slideLayout413.xml"/></Relationships>
</file>

<file path=ppt/slides/_rels/slide5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0.xml"/><Relationship Id="rId1" Type="http://schemas.openxmlformats.org/officeDocument/2006/relationships/slideLayout" Target="../slideLayouts/slideLayout4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13.xml"/></Relationships>
</file>

<file path=ppt/slides/_rels/slide5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hyperlink" Target="&#33521;&#35821;-&#23567;&#23398;.mp4" TargetMode="External"/><Relationship Id="rId1" Type="http://schemas.openxmlformats.org/officeDocument/2006/relationships/slideLayout" Target="../slideLayouts/slideLayout413.xml"/><Relationship Id="rId4" Type="http://schemas.openxmlformats.org/officeDocument/2006/relationships/hyperlink" Target="&#12298;&#36965;&#24863;&#12299;&#24494;&#35838;.mp4"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hyperlink" Target="&#23567;&#23398;&#25968;&#23398;.avi" TargetMode="External"/><Relationship Id="rId1" Type="http://schemas.openxmlformats.org/officeDocument/2006/relationships/slideLayout" Target="../slideLayouts/slideLayout413.xml"/><Relationship Id="rId5" Type="http://schemas.openxmlformats.org/officeDocument/2006/relationships/image" Target="../media/image42.png"/><Relationship Id="rId4" Type="http://schemas.openxmlformats.org/officeDocument/2006/relationships/hyperlink" Target="http://weipan.ttexx.com/View/weike.aspx?uuid=45cd51e5-1f5c-4601-bdbf-fc19f13289f6"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hyperlink" Target="&#24773;&#26223;&#20132;&#38469;&#19982;&#20013;&#32771;%5b2013-04-01%5d&#24352;&#24215;&#24405;&#20687;+PPT.mpg" TargetMode="External"/><Relationship Id="rId1" Type="http://schemas.openxmlformats.org/officeDocument/2006/relationships/slideLayout" Target="../slideLayouts/slideLayout413.xml"/></Relationships>
</file>

<file path=ppt/slides/_rels/slide59.xml.rels><?xml version="1.0" encoding="UTF-8" standalone="yes"?>
<Relationships xmlns="http://schemas.openxmlformats.org/package/2006/relationships"><Relationship Id="rId3" Type="http://schemas.openxmlformats.org/officeDocument/2006/relationships/hyperlink" Target="&#24494;&#35838;_&#25163;&#26426;+&#32440;&#31508;_&#12298;&#23398;&#20064;&#26597;&#23383;&#20856;&#12299;&#65288;&#21016;&#24935;&#12289;&#38472;&#20070;&#24935;&#12289;&#24352;&#26195;&#29618;&#65289;.mp4" TargetMode="External"/><Relationship Id="rId2" Type="http://schemas.openxmlformats.org/officeDocument/2006/relationships/notesSlide" Target="../notesSlides/notesSlide31.xml"/><Relationship Id="rId1" Type="http://schemas.openxmlformats.org/officeDocument/2006/relationships/slideLayout" Target="../slideLayouts/slideLayout413.xml"/><Relationship Id="rId5" Type="http://schemas.openxmlformats.org/officeDocument/2006/relationships/hyperlink" Target="file:///E:\1.1&#20108;&#32447;&#25991;&#26723;\13&#24180;\&#32763;&#36716;&#35838;&#22530;&#21644;&#24494;&#35838;&#31243;\&#27946;&#36234;&#21457;&#26469;&#30340;&#24494;&#35838;&#31243;\20130829&#26012;&#22616;&#23398;&#26657;4&#20010;&#24494;&#35838;&#31243;&#35270;&#39057;\VID20130829155104.mp4" TargetMode="External"/><Relationship Id="rId4" Type="http://schemas.openxmlformats.org/officeDocument/2006/relationships/image" Target="../media/image44.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04.xml"/></Relationships>
</file>

<file path=ppt/slides/_rels/slide60.xml.rels><?xml version="1.0" encoding="UTF-8" standalone="yes"?>
<Relationships xmlns="http://schemas.openxmlformats.org/package/2006/relationships"><Relationship Id="rId3" Type="http://schemas.openxmlformats.org/officeDocument/2006/relationships/hyperlink" Target="../../../13&#24180;/&#32763;&#36716;&#35838;&#22530;&#21644;&#24494;&#35838;&#31243;/&#26223;&#33539;/&#65288;2013.10&#65289;&#26223;&#33539;&#24494;&#35270;&#39057;(1)/&#25968;&#23398;/&#65288;&#25968;&#23398;-&#33931;&#20975;&#65289;&#36724;&#23545;&#31216;&#65288;&#26356;&#26032;&#65289;.mp4" TargetMode="External"/><Relationship Id="rId2" Type="http://schemas.openxmlformats.org/officeDocument/2006/relationships/notesSlide" Target="../notesSlides/notesSlide32.xml"/><Relationship Id="rId1" Type="http://schemas.openxmlformats.org/officeDocument/2006/relationships/slideLayout" Target="../slideLayouts/slideLayout413.xml"/><Relationship Id="rId4" Type="http://schemas.openxmlformats.org/officeDocument/2006/relationships/image" Target="../media/image45.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13.xml"/></Relationships>
</file>

<file path=ppt/slides/_rels/slide62.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33.xml"/><Relationship Id="rId1" Type="http://schemas.openxmlformats.org/officeDocument/2006/relationships/slideLayout" Target="../slideLayouts/slideLayout476.xml"/><Relationship Id="rId4" Type="http://schemas.openxmlformats.org/officeDocument/2006/relationships/image" Target="../media/image31.jpeg"/></Relationships>
</file>

<file path=ppt/slides/_rels/slide6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4.xml"/><Relationship Id="rId1" Type="http://schemas.openxmlformats.org/officeDocument/2006/relationships/slideLayout" Target="../slideLayouts/slideLayout504.xml"/></Relationships>
</file>

<file path=ppt/slides/_rels/slide6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5.xml"/><Relationship Id="rId1" Type="http://schemas.openxmlformats.org/officeDocument/2006/relationships/slideLayout" Target="../slideLayouts/slideLayout504.xml"/></Relationships>
</file>

<file path=ppt/slides/_rels/slide65.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slide" Target="slide34.xml"/><Relationship Id="rId1" Type="http://schemas.openxmlformats.org/officeDocument/2006/relationships/slideLayout" Target="../slideLayouts/slideLayout504.xml"/></Relationships>
</file>

<file path=ppt/slides/_rels/slide6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6.xml"/><Relationship Id="rId1" Type="http://schemas.openxmlformats.org/officeDocument/2006/relationships/slideLayout" Target="../slideLayouts/slideLayout504.xml"/></Relationships>
</file>

<file path=ppt/slides/_rels/slide6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7.xml"/><Relationship Id="rId1" Type="http://schemas.openxmlformats.org/officeDocument/2006/relationships/slideLayout" Target="../slideLayouts/slideLayout504.xml"/></Relationships>
</file>

<file path=ppt/slides/_rels/slide6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8.xml"/><Relationship Id="rId1" Type="http://schemas.openxmlformats.org/officeDocument/2006/relationships/slideLayout" Target="../slideLayouts/slideLayout504.xml"/></Relationships>
</file>

<file path=ppt/slides/_rels/slide6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9.xml"/><Relationship Id="rId1" Type="http://schemas.openxmlformats.org/officeDocument/2006/relationships/slideLayout" Target="../slideLayouts/slideLayout50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04.xml"/></Relationships>
</file>

<file path=ppt/slides/_rels/slide7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40.xml"/><Relationship Id="rId1" Type="http://schemas.openxmlformats.org/officeDocument/2006/relationships/slideLayout" Target="../slideLayouts/slideLayout50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04.xml"/></Relationships>
</file>

<file path=ppt/slides/_rels/slide72.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39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92.xml"/></Relationships>
</file>

<file path=ppt/slides/_rels/slide7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3.xml"/><Relationship Id="rId1" Type="http://schemas.openxmlformats.org/officeDocument/2006/relationships/slideLayout" Target="../slideLayouts/slideLayout325.xml"/><Relationship Id="rId4" Type="http://schemas.openxmlformats.org/officeDocument/2006/relationships/image" Target="../media/image24.jpe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04.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483.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54.png"/></Relationships>
</file>

<file path=ppt/slides/_rels/slide77.xml.rels><?xml version="1.0" encoding="UTF-8" standalone="yes"?>
<Relationships xmlns="http://schemas.openxmlformats.org/package/2006/relationships"><Relationship Id="rId3" Type="http://schemas.openxmlformats.org/officeDocument/2006/relationships/hyperlink" Target="&#24494;&#35838;&#31243;&#21464;&#38761;&#20449;&#24687;&#21270;&#25945;&#23398;&#35270;&#39057;130802.wmv"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5.xml"/><Relationship Id="rId1" Type="http://schemas.openxmlformats.org/officeDocument/2006/relationships/slideLayout" Target="../slideLayouts/slideLayout30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0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9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36.xml"/></Relationships>
</file>

<file path=ppt/slides/_rels/slide8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8.xml"/><Relationship Id="rId1" Type="http://schemas.openxmlformats.org/officeDocument/2006/relationships/slideLayout" Target="../slideLayouts/slideLayout307.xml"/></Relationships>
</file>

<file path=ppt/slides/_rels/slide8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9.xml"/><Relationship Id="rId1" Type="http://schemas.openxmlformats.org/officeDocument/2006/relationships/slideLayout" Target="../slideLayouts/slideLayout577.xml"/></Relationships>
</file>

<file path=ppt/slides/_rels/slide8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0.xml"/><Relationship Id="rId1" Type="http://schemas.openxmlformats.org/officeDocument/2006/relationships/slideLayout" Target="../slideLayouts/slideLayout49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83.xml"/></Relationships>
</file>

<file path=ppt/slides/_rels/slide85.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2.jpeg"/><Relationship Id="rId2" Type="http://schemas.openxmlformats.org/officeDocument/2006/relationships/notesSlide" Target="../notesSlides/notesSlide52.xml"/><Relationship Id="rId1" Type="http://schemas.openxmlformats.org/officeDocument/2006/relationships/slideLayout" Target="../slideLayouts/slideLayout583.xml"/><Relationship Id="rId6" Type="http://schemas.openxmlformats.org/officeDocument/2006/relationships/hyperlink" Target="&#33258;&#20027;&#23398;&#20064;&#20219;&#21153;&#21333;&#35774;&#35745;&#27169;&#29256;20130720.docx" TargetMode="External"/><Relationship Id="rId5" Type="http://schemas.openxmlformats.org/officeDocument/2006/relationships/image" Target="../media/image61.jpeg"/><Relationship Id="rId4" Type="http://schemas.openxmlformats.org/officeDocument/2006/relationships/image" Target="../media/image60.png"/></Relationships>
</file>

<file path=ppt/slides/_rels/slide8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3.xml"/><Relationship Id="rId1" Type="http://schemas.openxmlformats.org/officeDocument/2006/relationships/slideLayout" Target="../slideLayouts/slideLayout536.xml"/></Relationships>
</file>

<file path=ppt/slides/_rels/slide8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4.xml"/><Relationship Id="rId1" Type="http://schemas.openxmlformats.org/officeDocument/2006/relationships/slideLayout" Target="../slideLayouts/slideLayout307.xml"/></Relationships>
</file>

<file path=ppt/slides/_rels/slide8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04.xml"/></Relationships>
</file>

<file path=ppt/slides/_rels/slide8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55.xml"/><Relationship Id="rId1" Type="http://schemas.openxmlformats.org/officeDocument/2006/relationships/slideLayout" Target="../slideLayouts/slideLayout504.xml"/><Relationship Id="rId4" Type="http://schemas.openxmlformats.org/officeDocument/2006/relationships/image" Target="../media/image48.jpg"/></Relationships>
</file>

<file path=ppt/slides/_rels/slide9.xml.rels><?xml version="1.0" encoding="UTF-8" standalone="yes"?>
<Relationships xmlns="http://schemas.openxmlformats.org/package/2006/relationships"><Relationship Id="rId2" Type="http://schemas.openxmlformats.org/officeDocument/2006/relationships/hyperlink" Target="&#21487;&#27735;&#23398;&#38498;5M.flv" TargetMode="External"/><Relationship Id="rId1" Type="http://schemas.openxmlformats.org/officeDocument/2006/relationships/slideLayout" Target="../slideLayouts/slideLayout504.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56.xml"/><Relationship Id="rId7" Type="http://schemas.openxmlformats.org/officeDocument/2006/relationships/image" Target="../media/image67.jpeg"/><Relationship Id="rId2" Type="http://schemas.openxmlformats.org/officeDocument/2006/relationships/slideLayout" Target="../slideLayouts/slideLayout558.xml"/><Relationship Id="rId1" Type="http://schemas.openxmlformats.org/officeDocument/2006/relationships/tags" Target="../tags/tag1.xml"/><Relationship Id="rId6" Type="http://schemas.openxmlformats.org/officeDocument/2006/relationships/image" Target="../media/image66.jpeg"/><Relationship Id="rId5" Type="http://schemas.openxmlformats.org/officeDocument/2006/relationships/image" Target="../media/image65.png"/><Relationship Id="rId4" Type="http://schemas.openxmlformats.org/officeDocument/2006/relationships/hyperlink" Target="&#29790;&#22763;&#22902;&#37226;&#24335;&#30340;&#38388;&#38553;.wmv" TargetMode="External"/></Relationships>
</file>

<file path=ppt/slides/_rels/slide9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7.xml"/><Relationship Id="rId1" Type="http://schemas.openxmlformats.org/officeDocument/2006/relationships/slideLayout" Target="../slideLayouts/slideLayout565.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47.xml"/></Relationships>
</file>

<file path=ppt/slides/_rels/slide9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59.xml"/><Relationship Id="rId1" Type="http://schemas.openxmlformats.org/officeDocument/2006/relationships/slideLayout" Target="../slideLayouts/slideLayout358.xml"/></Relationships>
</file>

<file path=ppt/slides/_rels/slide94.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0.xml"/><Relationship Id="rId1" Type="http://schemas.openxmlformats.org/officeDocument/2006/relationships/slideLayout" Target="../slideLayouts/slideLayout608.xml"/></Relationships>
</file>

<file path=ppt/slides/_rels/slide95.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61.xml"/><Relationship Id="rId1" Type="http://schemas.openxmlformats.org/officeDocument/2006/relationships/slideLayout" Target="../slideLayouts/slideLayout325.xml"/></Relationships>
</file>

<file path=ppt/slides/_rels/slide9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2.xml"/><Relationship Id="rId1" Type="http://schemas.openxmlformats.org/officeDocument/2006/relationships/slideLayout" Target="../slideLayouts/slideLayout325.xml"/><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http://blogcache.artron.net/201103/22/187356_1300799662ZD1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361488" cy="5145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5005968"/>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0" y="1276400"/>
            <a:ext cx="9361488" cy="2014161"/>
            <a:chOff x="0" y="1276400"/>
            <a:chExt cx="9361488" cy="2014161"/>
          </a:xfrm>
        </p:grpSpPr>
        <p:sp>
          <p:nvSpPr>
            <p:cNvPr id="16" name="矩形 15"/>
            <p:cNvSpPr/>
            <p:nvPr/>
          </p:nvSpPr>
          <p:spPr>
            <a:xfrm>
              <a:off x="0" y="1276400"/>
              <a:ext cx="9361488" cy="201416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9699" tIns="44851" rIns="89699" bIns="44851" rtlCol="0" anchor="ctr"/>
            <a:lstStyle/>
            <a:p>
              <a:pPr algn="ctr"/>
              <a:endParaRPr lang="zh-CN" altLang="en-US">
                <a:solidFill>
                  <a:prstClr val="white"/>
                </a:solidFill>
              </a:endParaRPr>
            </a:p>
          </p:txBody>
        </p:sp>
        <p:sp>
          <p:nvSpPr>
            <p:cNvPr id="17" name="矩形 16"/>
            <p:cNvSpPr/>
            <p:nvPr/>
          </p:nvSpPr>
          <p:spPr>
            <a:xfrm>
              <a:off x="1208981" y="1780456"/>
              <a:ext cx="7344816" cy="767686"/>
            </a:xfrm>
            <a:prstGeom prst="rect">
              <a:avLst/>
            </a:prstGeom>
          </p:spPr>
          <p:txBody>
            <a:bodyPr wrap="square" lIns="89699" tIns="44851" rIns="89699" bIns="44851">
              <a:spAutoFit/>
            </a:bodyPr>
            <a:lstStyle/>
            <a:p>
              <a:pPr algn="ctr" defTabSz="896990">
                <a:defRPr/>
              </a:pPr>
              <a:r>
                <a:rPr lang="zh-CN" altLang="en-US" sz="4400" b="1" kern="0" dirty="0">
                  <a:solidFill>
                    <a:srgbClr val="FF0000"/>
                  </a:solidFill>
                  <a:latin typeface="方正静蕾简体" panose="02000000000000000000" pitchFamily="2" charset="-122"/>
                  <a:ea typeface="方正静蕾简体" panose="02000000000000000000" pitchFamily="2" charset="-122"/>
                </a:rPr>
                <a:t>翻转课堂究竟翻转了什么？</a:t>
              </a:r>
            </a:p>
          </p:txBody>
        </p:sp>
      </p:grpSp>
    </p:spTree>
    <p:extLst>
      <p:ext uri="{BB962C8B-B14F-4D97-AF65-F5344CB8AC3E}">
        <p14:creationId xmlns:p14="http://schemas.microsoft.com/office/powerpoint/2010/main" val="2697730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圆角矩形 4"/>
          <p:cNvSpPr/>
          <p:nvPr/>
        </p:nvSpPr>
        <p:spPr bwMode="auto">
          <a:xfrm>
            <a:off x="537381" y="3101774"/>
            <a:ext cx="4103744" cy="1769433"/>
          </a:xfrm>
          <a:prstGeom prst="roundRect">
            <a:avLst/>
          </a:prstGeom>
          <a:solidFill>
            <a:srgbClr val="00B050"/>
          </a:solidFill>
          <a:ln w="38100">
            <a:solidFill>
              <a:srgbClr val="00B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algn="ctr" defTabSz="889188" fontAlgn="base">
              <a:spcBef>
                <a:spcPct val="0"/>
              </a:spcBef>
              <a:spcAft>
                <a:spcPct val="0"/>
              </a:spcAft>
            </a:pPr>
            <a:endParaRPr lang="zh-CN" altLang="en-US" spc="-50" dirty="0" err="1">
              <a:solidFill>
                <a:srgbClr val="FFFFFF"/>
              </a:solidFill>
              <a:ea typeface="Segoe UI" pitchFamily="34" charset="0"/>
              <a:cs typeface="Segoe UI" pitchFamily="34" charset="0"/>
            </a:endParaRPr>
          </a:p>
        </p:txBody>
      </p:sp>
      <p:sp>
        <p:nvSpPr>
          <p:cNvPr id="6" name="圆角矩形 5"/>
          <p:cNvSpPr/>
          <p:nvPr/>
        </p:nvSpPr>
        <p:spPr bwMode="auto">
          <a:xfrm>
            <a:off x="4632126" y="3101774"/>
            <a:ext cx="4103744" cy="1769433"/>
          </a:xfrm>
          <a:prstGeom prst="roundRect">
            <a:avLst/>
          </a:prstGeom>
          <a:solidFill>
            <a:srgbClr val="00B050"/>
          </a:solidFill>
          <a:ln w="38100">
            <a:solidFill>
              <a:srgbClr val="00B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algn="ctr" defTabSz="889188" fontAlgn="base">
              <a:spcBef>
                <a:spcPct val="0"/>
              </a:spcBef>
              <a:spcAft>
                <a:spcPct val="0"/>
              </a:spcAft>
            </a:pPr>
            <a:endParaRPr lang="zh-CN" altLang="en-US" spc="-50" dirty="0" err="1">
              <a:solidFill>
                <a:srgbClr val="FFFFFF"/>
              </a:solidFill>
              <a:ea typeface="Segoe UI" pitchFamily="34" charset="0"/>
              <a:cs typeface="Segoe UI" pitchFamily="34" charset="0"/>
            </a:endParaRPr>
          </a:p>
        </p:txBody>
      </p:sp>
      <p:sp>
        <p:nvSpPr>
          <p:cNvPr id="7" name="燕尾形 6"/>
          <p:cNvSpPr/>
          <p:nvPr/>
        </p:nvSpPr>
        <p:spPr bwMode="auto">
          <a:xfrm>
            <a:off x="537381" y="3593547"/>
            <a:ext cx="4103744" cy="933083"/>
          </a:xfrm>
          <a:prstGeom prst="chevron">
            <a:avLst/>
          </a:prstGeom>
          <a:solidFill>
            <a:schemeClr val="tx1"/>
          </a:solidFill>
          <a:ln>
            <a:solidFill>
              <a:srgbClr val="00B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algn="ctr" defTabSz="889188" fontAlgn="base">
              <a:lnSpc>
                <a:spcPct val="125000"/>
              </a:lnSpc>
              <a:spcBef>
                <a:spcPct val="0"/>
              </a:spcBef>
              <a:spcAft>
                <a:spcPct val="0"/>
              </a:spcAft>
            </a:pPr>
            <a:r>
              <a:rPr lang="zh-CN" altLang="en-US" sz="1500" spc="-50" dirty="0">
                <a:solidFill>
                  <a:srgbClr val="FFFFFF"/>
                </a:solidFill>
                <a:latin typeface="微软雅黑"/>
                <a:cs typeface="Segoe UI" pitchFamily="34" charset="0"/>
              </a:rPr>
              <a:t>自主学习，自定进度</a:t>
            </a:r>
            <a:endParaRPr lang="en-US" altLang="zh-CN" sz="1500" spc="-50" dirty="0">
              <a:solidFill>
                <a:srgbClr val="FFFFFF"/>
              </a:solidFill>
              <a:latin typeface="微软雅黑"/>
              <a:cs typeface="Segoe UI" pitchFamily="34" charset="0"/>
            </a:endParaRPr>
          </a:p>
          <a:p>
            <a:pPr algn="ctr" defTabSz="889188" fontAlgn="base">
              <a:lnSpc>
                <a:spcPct val="125000"/>
              </a:lnSpc>
              <a:spcBef>
                <a:spcPct val="0"/>
              </a:spcBef>
              <a:spcAft>
                <a:spcPct val="0"/>
              </a:spcAft>
            </a:pPr>
            <a:r>
              <a:rPr lang="zh-CN" altLang="en-US" sz="1500" spc="-50" dirty="0">
                <a:solidFill>
                  <a:srgbClr val="FFFFFF"/>
                </a:solidFill>
                <a:latin typeface="微软雅黑"/>
                <a:cs typeface="Segoe UI" pitchFamily="34" charset="0"/>
              </a:rPr>
              <a:t>整理收获，提出问题</a:t>
            </a:r>
            <a:endParaRPr lang="en-US" altLang="zh-CN" sz="1500" spc="-50" dirty="0">
              <a:solidFill>
                <a:srgbClr val="FFFFFF"/>
              </a:solidFill>
              <a:latin typeface="微软雅黑"/>
              <a:cs typeface="Segoe UI" pitchFamily="34" charset="0"/>
            </a:endParaRPr>
          </a:p>
        </p:txBody>
      </p:sp>
      <p:sp>
        <p:nvSpPr>
          <p:cNvPr id="8" name="矩形 7"/>
          <p:cNvSpPr/>
          <p:nvPr/>
        </p:nvSpPr>
        <p:spPr>
          <a:xfrm>
            <a:off x="2055873" y="3107315"/>
            <a:ext cx="1112175" cy="460403"/>
          </a:xfrm>
          <a:prstGeom prst="rect">
            <a:avLst/>
          </a:prstGeom>
          <a:solidFill>
            <a:srgbClr val="00B050"/>
          </a:solidFill>
          <a:ln>
            <a:solidFill>
              <a:srgbClr val="00B050"/>
            </a:solidFill>
          </a:ln>
        </p:spPr>
        <p:txBody>
          <a:bodyPr wrap="none" lIns="89699" tIns="44851" rIns="89699" bIns="44851">
            <a:spAutoFit/>
          </a:bodyPr>
          <a:lstStyle/>
          <a:p>
            <a:pPr defTabSz="889485"/>
            <a:r>
              <a:rPr lang="zh-CN" altLang="en-US" sz="2400" b="1" spc="-50" dirty="0">
                <a:solidFill>
                  <a:srgbClr val="8CC600">
                    <a:lumMod val="60000"/>
                    <a:lumOff val="40000"/>
                  </a:srgbClr>
                </a:solidFill>
                <a:latin typeface="微软雅黑"/>
                <a:cs typeface="Segoe UI" pitchFamily="34" charset="0"/>
              </a:rPr>
              <a:t>课堂外</a:t>
            </a:r>
            <a:endParaRPr lang="zh-CN" altLang="en-US" sz="2400" b="1" dirty="0">
              <a:solidFill>
                <a:srgbClr val="8CC600">
                  <a:lumMod val="60000"/>
                  <a:lumOff val="40000"/>
                </a:srgbClr>
              </a:solidFill>
            </a:endParaRPr>
          </a:p>
        </p:txBody>
      </p:sp>
      <p:sp>
        <p:nvSpPr>
          <p:cNvPr id="9" name="矩形 8"/>
          <p:cNvSpPr/>
          <p:nvPr/>
        </p:nvSpPr>
        <p:spPr>
          <a:xfrm>
            <a:off x="6148859" y="3107315"/>
            <a:ext cx="1112175" cy="460403"/>
          </a:xfrm>
          <a:prstGeom prst="rect">
            <a:avLst/>
          </a:prstGeom>
          <a:solidFill>
            <a:srgbClr val="00B050"/>
          </a:solidFill>
          <a:ln>
            <a:solidFill>
              <a:srgbClr val="00B050"/>
            </a:solidFill>
          </a:ln>
        </p:spPr>
        <p:txBody>
          <a:bodyPr wrap="none" lIns="89699" tIns="44851" rIns="89699" bIns="44851">
            <a:spAutoFit/>
          </a:bodyPr>
          <a:lstStyle/>
          <a:p>
            <a:pPr defTabSz="889485"/>
            <a:r>
              <a:rPr lang="zh-CN" altLang="en-US" sz="2400" b="1" spc="-50" dirty="0">
                <a:solidFill>
                  <a:srgbClr val="8CC600">
                    <a:lumMod val="60000"/>
                    <a:lumOff val="40000"/>
                  </a:srgbClr>
                </a:solidFill>
                <a:latin typeface="微软雅黑"/>
                <a:cs typeface="Segoe UI" pitchFamily="34" charset="0"/>
              </a:rPr>
              <a:t>课堂内</a:t>
            </a:r>
            <a:endParaRPr lang="zh-CN" altLang="en-US" sz="2400" b="1" dirty="0">
              <a:solidFill>
                <a:srgbClr val="8CC600">
                  <a:lumMod val="60000"/>
                  <a:lumOff val="40000"/>
                </a:srgbClr>
              </a:solidFill>
            </a:endParaRPr>
          </a:p>
        </p:txBody>
      </p:sp>
      <p:sp>
        <p:nvSpPr>
          <p:cNvPr id="10" name="燕尾形 9"/>
          <p:cNvSpPr/>
          <p:nvPr/>
        </p:nvSpPr>
        <p:spPr bwMode="auto">
          <a:xfrm>
            <a:off x="4641125" y="3593547"/>
            <a:ext cx="4103744" cy="933083"/>
          </a:xfrm>
          <a:prstGeom prst="chevron">
            <a:avLst/>
          </a:prstGeom>
          <a:solidFill>
            <a:schemeClr val="tx1"/>
          </a:solidFill>
          <a:ln>
            <a:solidFill>
              <a:srgbClr val="00B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algn="ctr" defTabSz="889188" fontAlgn="base">
              <a:lnSpc>
                <a:spcPct val="125000"/>
              </a:lnSpc>
              <a:spcBef>
                <a:spcPct val="0"/>
              </a:spcBef>
              <a:spcAft>
                <a:spcPct val="0"/>
              </a:spcAft>
            </a:pPr>
            <a:r>
              <a:rPr lang="zh-CN" altLang="en-US" sz="1500" spc="-50" dirty="0">
                <a:solidFill>
                  <a:srgbClr val="FFFFFF"/>
                </a:solidFill>
                <a:latin typeface="微软雅黑"/>
                <a:cs typeface="Segoe UI" pitchFamily="34" charset="0"/>
              </a:rPr>
              <a:t>展示交流，协作探究</a:t>
            </a:r>
            <a:endParaRPr lang="en-US" altLang="zh-CN" sz="1500" spc="-50" dirty="0">
              <a:solidFill>
                <a:srgbClr val="FFFFFF"/>
              </a:solidFill>
              <a:latin typeface="微软雅黑"/>
              <a:cs typeface="Segoe UI" pitchFamily="34" charset="0"/>
            </a:endParaRPr>
          </a:p>
          <a:p>
            <a:pPr algn="ctr" defTabSz="889188" fontAlgn="base">
              <a:lnSpc>
                <a:spcPct val="125000"/>
              </a:lnSpc>
              <a:spcBef>
                <a:spcPct val="0"/>
              </a:spcBef>
              <a:spcAft>
                <a:spcPct val="0"/>
              </a:spcAft>
            </a:pPr>
            <a:r>
              <a:rPr lang="zh-CN" altLang="en-US" sz="1500" spc="-50" dirty="0">
                <a:solidFill>
                  <a:srgbClr val="FFFFFF"/>
                </a:solidFill>
                <a:latin typeface="微软雅黑"/>
                <a:cs typeface="Segoe UI" pitchFamily="34" charset="0"/>
              </a:rPr>
              <a:t>科学实验，完成作业</a:t>
            </a:r>
            <a:endParaRPr lang="en-US" altLang="zh-CN" sz="1500" spc="-50" dirty="0">
              <a:solidFill>
                <a:srgbClr val="FFFFFF"/>
              </a:solidFill>
              <a:latin typeface="微软雅黑"/>
              <a:cs typeface="Segoe UI" pitchFamily="34" charset="0"/>
            </a:endParaRPr>
          </a:p>
          <a:p>
            <a:pPr algn="ctr" defTabSz="889188" fontAlgn="base">
              <a:lnSpc>
                <a:spcPct val="125000"/>
              </a:lnSpc>
              <a:spcBef>
                <a:spcPct val="0"/>
              </a:spcBef>
              <a:spcAft>
                <a:spcPct val="0"/>
              </a:spcAft>
            </a:pPr>
            <a:r>
              <a:rPr lang="zh-CN" altLang="en-US" sz="1500" spc="-50" dirty="0">
                <a:solidFill>
                  <a:srgbClr val="FFFFFF"/>
                </a:solidFill>
                <a:latin typeface="微软雅黑"/>
                <a:cs typeface="Segoe UI" pitchFamily="34" charset="0"/>
              </a:rPr>
              <a:t>教师巡视，一对一个性化指导</a:t>
            </a:r>
          </a:p>
        </p:txBody>
      </p:sp>
      <p:sp>
        <p:nvSpPr>
          <p:cNvPr id="12" name="圆角矩形 11"/>
          <p:cNvSpPr/>
          <p:nvPr/>
        </p:nvSpPr>
        <p:spPr bwMode="auto">
          <a:xfrm>
            <a:off x="528340" y="862256"/>
            <a:ext cx="4103744" cy="1689066"/>
          </a:xfrm>
          <a:prstGeom prst="roundRect">
            <a:avLst/>
          </a:prstGeom>
          <a:solidFill>
            <a:schemeClr val="accent3"/>
          </a:solidFill>
          <a:ln w="38100">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algn="ctr" defTabSz="889188" fontAlgn="base">
              <a:spcBef>
                <a:spcPct val="0"/>
              </a:spcBef>
              <a:spcAft>
                <a:spcPct val="0"/>
              </a:spcAft>
            </a:pPr>
            <a:endParaRPr lang="zh-CN" altLang="en-US"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圆角矩形 12"/>
          <p:cNvSpPr/>
          <p:nvPr/>
        </p:nvSpPr>
        <p:spPr bwMode="auto">
          <a:xfrm>
            <a:off x="4623054" y="862256"/>
            <a:ext cx="4103744" cy="1689066"/>
          </a:xfrm>
          <a:prstGeom prst="roundRect">
            <a:avLst/>
          </a:prstGeom>
          <a:solidFill>
            <a:schemeClr val="accent3"/>
          </a:solidFill>
          <a:ln w="38100">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algn="ctr" defTabSz="889188" fontAlgn="base">
              <a:spcBef>
                <a:spcPct val="0"/>
              </a:spcBef>
              <a:spcAft>
                <a:spcPct val="0"/>
              </a:spcAft>
            </a:pPr>
            <a:endParaRPr lang="zh-CN" altLang="en-US"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燕尾形 13"/>
          <p:cNvSpPr/>
          <p:nvPr/>
        </p:nvSpPr>
        <p:spPr bwMode="auto">
          <a:xfrm>
            <a:off x="528340" y="1331693"/>
            <a:ext cx="4103744" cy="890703"/>
          </a:xfrm>
          <a:prstGeom prst="chevron">
            <a:avLst/>
          </a:prstGeom>
          <a:solidFill>
            <a:schemeClr val="tx1"/>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algn="ctr" defTabSz="889188" fontAlgn="base">
              <a:lnSpc>
                <a:spcPct val="125000"/>
              </a:lnSpc>
              <a:spcBef>
                <a:spcPct val="0"/>
              </a:spcBef>
              <a:spcAft>
                <a:spcPct val="0"/>
              </a:spcAft>
            </a:pPr>
            <a:r>
              <a:rPr lang="zh-CN" altLang="en-US" sz="1500" spc="-50" dirty="0">
                <a:gradFill>
                  <a:gsLst>
                    <a:gs pos="0">
                      <a:srgbClr val="FFFFFF"/>
                    </a:gs>
                    <a:gs pos="100000">
                      <a:srgbClr val="FFFFFF"/>
                    </a:gs>
                  </a:gsLst>
                  <a:lin ang="5400000" scaled="0"/>
                </a:gradFill>
                <a:latin typeface="微软雅黑"/>
                <a:cs typeface="Segoe UI" pitchFamily="34" charset="0"/>
              </a:rPr>
              <a:t>新课导入，知识讲解，布置作业</a:t>
            </a:r>
            <a:endParaRPr lang="en-US" altLang="zh-CN" sz="1500" spc="-50" dirty="0">
              <a:gradFill>
                <a:gsLst>
                  <a:gs pos="0">
                    <a:srgbClr val="FFFFFF"/>
                  </a:gs>
                  <a:gs pos="100000">
                    <a:srgbClr val="FFFFFF"/>
                  </a:gs>
                </a:gsLst>
                <a:lin ang="5400000" scaled="0"/>
              </a:gradFill>
              <a:latin typeface="微软雅黑"/>
              <a:cs typeface="Segoe UI" pitchFamily="34" charset="0"/>
            </a:endParaRPr>
          </a:p>
        </p:txBody>
      </p:sp>
      <p:sp>
        <p:nvSpPr>
          <p:cNvPr id="15" name="燕尾形 14"/>
          <p:cNvSpPr/>
          <p:nvPr/>
        </p:nvSpPr>
        <p:spPr bwMode="auto">
          <a:xfrm>
            <a:off x="4632083" y="1331693"/>
            <a:ext cx="4103744" cy="890703"/>
          </a:xfrm>
          <a:prstGeom prst="chevron">
            <a:avLst/>
          </a:prstGeom>
          <a:solidFill>
            <a:schemeClr val="tx1"/>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algn="ctr" defTabSz="889188" fontAlgn="base">
              <a:lnSpc>
                <a:spcPct val="125000"/>
              </a:lnSpc>
              <a:spcBef>
                <a:spcPct val="0"/>
              </a:spcBef>
              <a:spcAft>
                <a:spcPct val="0"/>
              </a:spcAft>
            </a:pPr>
            <a:r>
              <a:rPr lang="zh-CN" altLang="en-US" sz="1500" spc="-50" dirty="0">
                <a:gradFill>
                  <a:gsLst>
                    <a:gs pos="0">
                      <a:srgbClr val="FFFFFF"/>
                    </a:gs>
                    <a:gs pos="100000">
                      <a:srgbClr val="FFFFFF"/>
                    </a:gs>
                  </a:gsLst>
                  <a:lin ang="5400000" scaled="0"/>
                </a:gradFill>
                <a:latin typeface="微软雅黑"/>
                <a:cs typeface="Segoe UI" pitchFamily="34" charset="0"/>
              </a:rPr>
              <a:t>完成作业（含复习和了解性预习）</a:t>
            </a:r>
            <a:endParaRPr lang="en-US" altLang="zh-CN" sz="1500" spc="-50" dirty="0">
              <a:gradFill>
                <a:gsLst>
                  <a:gs pos="0">
                    <a:srgbClr val="FFFFFF"/>
                  </a:gs>
                  <a:gs pos="100000">
                    <a:srgbClr val="FFFFFF"/>
                  </a:gs>
                </a:gsLst>
                <a:lin ang="5400000" scaled="0"/>
              </a:gradFill>
              <a:latin typeface="微软雅黑"/>
              <a:cs typeface="Segoe UI" pitchFamily="34" charset="0"/>
            </a:endParaRPr>
          </a:p>
        </p:txBody>
      </p:sp>
      <p:sp>
        <p:nvSpPr>
          <p:cNvPr id="16" name="矩形 15"/>
          <p:cNvSpPr/>
          <p:nvPr/>
        </p:nvSpPr>
        <p:spPr>
          <a:xfrm>
            <a:off x="494061" y="2737996"/>
            <a:ext cx="4385939" cy="336421"/>
          </a:xfrm>
          <a:prstGeom prst="rect">
            <a:avLst/>
          </a:prstGeom>
        </p:spPr>
        <p:txBody>
          <a:bodyPr wrap="none" lIns="88961" tIns="44438" rIns="88961" bIns="44438">
            <a:spAutoFit/>
          </a:bodyPr>
          <a:lstStyle/>
          <a:p>
            <a:pPr defTabSz="889485"/>
            <a:r>
              <a:rPr lang="zh-CN" altLang="en-US" sz="1600" dirty="0">
                <a:solidFill>
                  <a:srgbClr val="8CC600">
                    <a:lumMod val="60000"/>
                    <a:lumOff val="40000"/>
                  </a:srgbClr>
                </a:solidFill>
              </a:rPr>
              <a:t>翻转课堂：</a:t>
            </a:r>
            <a:r>
              <a:rPr lang="zh-CN" altLang="en-US" sz="1600" dirty="0">
                <a:solidFill>
                  <a:srgbClr val="FFFFFF"/>
                </a:solidFill>
              </a:rPr>
              <a:t>学习知识在课外，内化知识在课堂</a:t>
            </a:r>
          </a:p>
        </p:txBody>
      </p:sp>
      <p:sp>
        <p:nvSpPr>
          <p:cNvPr id="17" name="矩形 16"/>
          <p:cNvSpPr/>
          <p:nvPr/>
        </p:nvSpPr>
        <p:spPr>
          <a:xfrm>
            <a:off x="494061" y="509450"/>
            <a:ext cx="4385939" cy="336421"/>
          </a:xfrm>
          <a:prstGeom prst="rect">
            <a:avLst/>
          </a:prstGeom>
        </p:spPr>
        <p:txBody>
          <a:bodyPr wrap="none" lIns="88961" tIns="44438" rIns="88961" bIns="44438">
            <a:spAutoFit/>
          </a:bodyPr>
          <a:lstStyle/>
          <a:p>
            <a:pPr defTabSz="889485"/>
            <a:r>
              <a:rPr lang="zh-CN" altLang="en-US" sz="1600" dirty="0">
                <a:solidFill>
                  <a:srgbClr val="8CC600">
                    <a:lumMod val="60000"/>
                    <a:lumOff val="40000"/>
                  </a:srgbClr>
                </a:solidFill>
              </a:rPr>
              <a:t>传统课堂：</a:t>
            </a:r>
            <a:r>
              <a:rPr lang="zh-CN" altLang="en-US" sz="1600" dirty="0">
                <a:solidFill>
                  <a:srgbClr val="FFFFFF"/>
                </a:solidFill>
              </a:rPr>
              <a:t>学习知识在课堂，内化知识在课外</a:t>
            </a:r>
          </a:p>
        </p:txBody>
      </p:sp>
      <p:sp>
        <p:nvSpPr>
          <p:cNvPr id="18" name="矩形 17"/>
          <p:cNvSpPr/>
          <p:nvPr/>
        </p:nvSpPr>
        <p:spPr>
          <a:xfrm>
            <a:off x="2576856" y="119050"/>
            <a:ext cx="4092847" cy="366743"/>
          </a:xfrm>
          <a:prstGeom prst="rect">
            <a:avLst/>
          </a:prstGeom>
        </p:spPr>
        <p:txBody>
          <a:bodyPr wrap="square" lIns="88961" tIns="44438" rIns="88961" bIns="44438">
            <a:spAutoFit/>
          </a:bodyPr>
          <a:lstStyle/>
          <a:p>
            <a:pPr defTabSz="889485"/>
            <a:r>
              <a:rPr lang="zh-CN" altLang="en-US" b="1" dirty="0" smtClean="0">
                <a:solidFill>
                  <a:srgbClr val="FFFFFF"/>
                </a:solidFill>
              </a:rPr>
              <a:t>传统课堂与“翻转课堂”教学结构比较</a:t>
            </a:r>
            <a:endParaRPr lang="zh-CN" altLang="en-US" b="1" dirty="0">
              <a:solidFill>
                <a:srgbClr val="FFFFFF"/>
              </a:solidFill>
            </a:endParaRPr>
          </a:p>
        </p:txBody>
      </p:sp>
      <p:sp>
        <p:nvSpPr>
          <p:cNvPr id="19" name="矩形 18"/>
          <p:cNvSpPr/>
          <p:nvPr/>
        </p:nvSpPr>
        <p:spPr>
          <a:xfrm>
            <a:off x="2093517" y="883540"/>
            <a:ext cx="1110638" cy="459569"/>
          </a:xfrm>
          <a:prstGeom prst="rect">
            <a:avLst/>
          </a:prstGeom>
        </p:spPr>
        <p:txBody>
          <a:bodyPr wrap="none" lIns="88961" tIns="44438" rIns="88961" bIns="44438">
            <a:spAutoFit/>
          </a:bodyPr>
          <a:lstStyle/>
          <a:p>
            <a:pPr defTabSz="889485"/>
            <a:r>
              <a:rPr lang="zh-CN" altLang="en-US" sz="2400" b="1" spc="-50" dirty="0">
                <a:solidFill>
                  <a:srgbClr val="000000"/>
                </a:solidFill>
                <a:latin typeface="微软雅黑"/>
                <a:cs typeface="Segoe UI" pitchFamily="34" charset="0"/>
              </a:rPr>
              <a:t>课堂内</a:t>
            </a:r>
            <a:endParaRPr lang="zh-CN" altLang="en-US" sz="2400" b="1" dirty="0">
              <a:solidFill>
                <a:srgbClr val="000000"/>
              </a:solidFill>
            </a:endParaRPr>
          </a:p>
        </p:txBody>
      </p:sp>
      <p:sp>
        <p:nvSpPr>
          <p:cNvPr id="20" name="矩形 19"/>
          <p:cNvSpPr/>
          <p:nvPr/>
        </p:nvSpPr>
        <p:spPr>
          <a:xfrm>
            <a:off x="6125193" y="847999"/>
            <a:ext cx="1110638" cy="459569"/>
          </a:xfrm>
          <a:prstGeom prst="rect">
            <a:avLst/>
          </a:prstGeom>
        </p:spPr>
        <p:txBody>
          <a:bodyPr wrap="none" lIns="88961" tIns="44438" rIns="88961" bIns="44438">
            <a:spAutoFit/>
          </a:bodyPr>
          <a:lstStyle/>
          <a:p>
            <a:pPr defTabSz="889485"/>
            <a:r>
              <a:rPr lang="zh-CN" altLang="en-US" sz="2400" b="1" spc="-50" dirty="0">
                <a:solidFill>
                  <a:srgbClr val="000000"/>
                </a:solidFill>
                <a:latin typeface="微软雅黑"/>
                <a:cs typeface="Segoe UI" pitchFamily="34" charset="0"/>
              </a:rPr>
              <a:t>课堂外</a:t>
            </a:r>
            <a:endParaRPr lang="zh-CN" altLang="en-US" sz="2400" b="1" dirty="0">
              <a:solidFill>
                <a:srgbClr val="000000"/>
              </a:solidFill>
            </a:endParaRPr>
          </a:p>
        </p:txBody>
      </p:sp>
      <p:sp>
        <p:nvSpPr>
          <p:cNvPr id="21" name="矩形 20"/>
          <p:cNvSpPr/>
          <p:nvPr/>
        </p:nvSpPr>
        <p:spPr>
          <a:xfrm>
            <a:off x="2093517" y="2202418"/>
            <a:ext cx="1130541" cy="367534"/>
          </a:xfrm>
          <a:prstGeom prst="rect">
            <a:avLst/>
          </a:prstGeom>
        </p:spPr>
        <p:txBody>
          <a:bodyPr wrap="none" lIns="89248" tIns="44598" rIns="89248" bIns="44598">
            <a:spAutoFit/>
          </a:bodyPr>
          <a:lstStyle/>
          <a:p>
            <a:r>
              <a:rPr lang="zh-CN" altLang="en-US" b="1" dirty="0">
                <a:solidFill>
                  <a:srgbClr val="000000"/>
                </a:solidFill>
              </a:rPr>
              <a:t>学习知识</a:t>
            </a:r>
          </a:p>
        </p:txBody>
      </p:sp>
      <p:sp>
        <p:nvSpPr>
          <p:cNvPr id="22" name="矩形 21"/>
          <p:cNvSpPr/>
          <p:nvPr/>
        </p:nvSpPr>
        <p:spPr>
          <a:xfrm>
            <a:off x="6148675" y="2194598"/>
            <a:ext cx="1130541" cy="367534"/>
          </a:xfrm>
          <a:prstGeom prst="rect">
            <a:avLst/>
          </a:prstGeom>
        </p:spPr>
        <p:txBody>
          <a:bodyPr wrap="none" lIns="89248" tIns="44598" rIns="89248" bIns="44598">
            <a:spAutoFit/>
          </a:bodyPr>
          <a:lstStyle/>
          <a:p>
            <a:r>
              <a:rPr lang="zh-CN" altLang="en-US" b="1" dirty="0" smtClean="0">
                <a:solidFill>
                  <a:srgbClr val="000000"/>
                </a:solidFill>
              </a:rPr>
              <a:t>内化</a:t>
            </a:r>
            <a:r>
              <a:rPr lang="zh-CN" altLang="en-US" b="1" dirty="0">
                <a:solidFill>
                  <a:srgbClr val="000000"/>
                </a:solidFill>
              </a:rPr>
              <a:t>知识</a:t>
            </a:r>
          </a:p>
        </p:txBody>
      </p:sp>
      <p:sp>
        <p:nvSpPr>
          <p:cNvPr id="23" name="矩形 22"/>
          <p:cNvSpPr/>
          <p:nvPr/>
        </p:nvSpPr>
        <p:spPr>
          <a:xfrm>
            <a:off x="2026197" y="4501662"/>
            <a:ext cx="1130541" cy="367534"/>
          </a:xfrm>
          <a:prstGeom prst="rect">
            <a:avLst/>
          </a:prstGeom>
        </p:spPr>
        <p:txBody>
          <a:bodyPr wrap="none" lIns="89248" tIns="44598" rIns="89248" bIns="44598">
            <a:spAutoFit/>
          </a:bodyPr>
          <a:lstStyle/>
          <a:p>
            <a:r>
              <a:rPr lang="zh-CN" altLang="en-US" b="1" dirty="0">
                <a:solidFill>
                  <a:srgbClr val="000000"/>
                </a:solidFill>
              </a:rPr>
              <a:t>学习知识</a:t>
            </a:r>
          </a:p>
        </p:txBody>
      </p:sp>
      <p:sp>
        <p:nvSpPr>
          <p:cNvPr id="24" name="矩形 23"/>
          <p:cNvSpPr/>
          <p:nvPr/>
        </p:nvSpPr>
        <p:spPr>
          <a:xfrm>
            <a:off x="6105750" y="4501662"/>
            <a:ext cx="1130541" cy="367534"/>
          </a:xfrm>
          <a:prstGeom prst="rect">
            <a:avLst/>
          </a:prstGeom>
        </p:spPr>
        <p:txBody>
          <a:bodyPr wrap="none" lIns="89248" tIns="44598" rIns="89248" bIns="44598">
            <a:spAutoFit/>
          </a:bodyPr>
          <a:lstStyle/>
          <a:p>
            <a:r>
              <a:rPr lang="zh-CN" altLang="en-US" b="1" dirty="0" smtClean="0">
                <a:solidFill>
                  <a:srgbClr val="000000"/>
                </a:solidFill>
              </a:rPr>
              <a:t>内化</a:t>
            </a:r>
            <a:r>
              <a:rPr lang="zh-CN" altLang="en-US" b="1" dirty="0">
                <a:solidFill>
                  <a:srgbClr val="000000"/>
                </a:solidFill>
              </a:rPr>
              <a:t>知识</a:t>
            </a:r>
          </a:p>
        </p:txBody>
      </p:sp>
    </p:spTree>
    <p:extLst>
      <p:ext uri="{BB962C8B-B14F-4D97-AF65-F5344CB8AC3E}">
        <p14:creationId xmlns:p14="http://schemas.microsoft.com/office/powerpoint/2010/main" val="28125718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 name="矩形 8">
            <a:hlinkClick r:id="rId3" action="ppaction://hlinksldjump"/>
          </p:cNvPr>
          <p:cNvSpPr/>
          <p:nvPr/>
        </p:nvSpPr>
        <p:spPr>
          <a:xfrm>
            <a:off x="1" y="408451"/>
            <a:ext cx="8281206" cy="1300142"/>
          </a:xfrm>
          <a:prstGeom prst="rect">
            <a:avLst/>
          </a:prstGeom>
          <a:solidFill>
            <a:srgbClr val="FF0066"/>
          </a:solid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lIns="89699" tIns="44851" rIns="89699" bIns="44851" rtlCol="0" anchor="ctr"/>
          <a:lstStyle/>
          <a:p>
            <a:pPr algn="ctr"/>
            <a:endParaRPr lang="zh-CN" altLang="en-US">
              <a:solidFill>
                <a:prstClr val="white"/>
              </a:solidFill>
            </a:endParaRPr>
          </a:p>
        </p:txBody>
      </p:sp>
      <p:sp>
        <p:nvSpPr>
          <p:cNvPr id="10" name="矩形 9"/>
          <p:cNvSpPr/>
          <p:nvPr/>
        </p:nvSpPr>
        <p:spPr>
          <a:xfrm>
            <a:off x="635484" y="766160"/>
            <a:ext cx="7102100" cy="584775"/>
          </a:xfrm>
          <a:prstGeom prst="rect">
            <a:avLst/>
          </a:prstGeom>
        </p:spPr>
        <p:txBody>
          <a:bodyPr wrap="square" lIns="89699" tIns="44851" rIns="89699" bIns="44851">
            <a:spAutoFit/>
          </a:bodyPr>
          <a:lstStyle/>
          <a:p>
            <a:r>
              <a:rPr lang="zh-CN" altLang="en-US" sz="3200" b="1" dirty="0">
                <a:solidFill>
                  <a:prstClr val="white"/>
                </a:solidFill>
                <a:latin typeface="方正静蕾简体" panose="02000000000000000000" pitchFamily="2" charset="-122"/>
                <a:ea typeface="方正静蕾简体" panose="02000000000000000000" pitchFamily="2" charset="-122"/>
              </a:rPr>
              <a:t>翻转课堂的典型做法是什么？</a:t>
            </a:r>
            <a:endParaRPr lang="en-US" altLang="zh-CN" sz="3200" b="1" dirty="0">
              <a:solidFill>
                <a:prstClr val="white"/>
              </a:solidFill>
              <a:latin typeface="方正静蕾简体" panose="02000000000000000000" pitchFamily="2" charset="-122"/>
              <a:ea typeface="方正静蕾简体" panose="02000000000000000000" pitchFamily="2" charset="-122"/>
            </a:endParaRPr>
          </a:p>
        </p:txBody>
      </p:sp>
      <p:sp>
        <p:nvSpPr>
          <p:cNvPr id="12" name="矩形 11"/>
          <p:cNvSpPr/>
          <p:nvPr/>
        </p:nvSpPr>
        <p:spPr>
          <a:xfrm>
            <a:off x="1838766" y="1780456"/>
            <a:ext cx="5292397" cy="707886"/>
          </a:xfrm>
          <a:prstGeom prst="rect">
            <a:avLst/>
          </a:prstGeom>
        </p:spPr>
        <p:txBody>
          <a:bodyPr wrap="square" lIns="89699" tIns="44851" rIns="89699" bIns="44851">
            <a:spAutoFit/>
          </a:bodyPr>
          <a:lstStyle/>
          <a:p>
            <a:r>
              <a:rPr lang="zh-CN" altLang="en-US" sz="4000" b="1" dirty="0">
                <a:solidFill>
                  <a:prstClr val="white"/>
                </a:solidFill>
                <a:effectLst>
                  <a:reflection blurRad="6350" stA="55000" endA="50" endPos="85000" dist="60007" dir="5400000" sy="-100000" algn="bl" rotWithShape="0"/>
                </a:effectLst>
                <a:latin typeface="微软雅黑"/>
              </a:rPr>
              <a:t>翻转课堂    翻转课堂</a:t>
            </a:r>
            <a:endParaRPr lang="en-US" altLang="zh-CN" sz="4000" b="1" dirty="0">
              <a:solidFill>
                <a:prstClr val="white"/>
              </a:solidFill>
              <a:effectLst>
                <a:reflection blurRad="6350" stA="55000" endA="50" endPos="85000" dist="60007" dir="5400000" sy="-100000" algn="bl" rotWithShape="0"/>
              </a:effectLst>
              <a:latin typeface="微软雅黑"/>
            </a:endParaRPr>
          </a:p>
        </p:txBody>
      </p:sp>
      <p:grpSp>
        <p:nvGrpSpPr>
          <p:cNvPr id="11" name="组合 10"/>
          <p:cNvGrpSpPr/>
          <p:nvPr/>
        </p:nvGrpSpPr>
        <p:grpSpPr>
          <a:xfrm>
            <a:off x="920492" y="2917987"/>
            <a:ext cx="8425159" cy="1592492"/>
            <a:chOff x="126890" y="2664274"/>
            <a:chExt cx="9231045" cy="1592492"/>
          </a:xfrm>
        </p:grpSpPr>
        <p:grpSp>
          <p:nvGrpSpPr>
            <p:cNvPr id="14" name="组合 13"/>
            <p:cNvGrpSpPr/>
            <p:nvPr/>
          </p:nvGrpSpPr>
          <p:grpSpPr>
            <a:xfrm>
              <a:off x="126890" y="2664274"/>
              <a:ext cx="9231045" cy="1592492"/>
              <a:chOff x="920216" y="3229409"/>
              <a:chExt cx="8571914" cy="1206167"/>
            </a:xfrm>
          </p:grpSpPr>
          <p:sp>
            <p:nvSpPr>
              <p:cNvPr id="16" name="矩形 15">
                <a:hlinkClick r:id="" action="ppaction://noaction"/>
              </p:cNvPr>
              <p:cNvSpPr/>
              <p:nvPr/>
            </p:nvSpPr>
            <p:spPr>
              <a:xfrm>
                <a:off x="920216" y="3229409"/>
                <a:ext cx="8571914" cy="1206167"/>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7" name="矩形 16"/>
              <p:cNvSpPr/>
              <p:nvPr/>
            </p:nvSpPr>
            <p:spPr>
              <a:xfrm>
                <a:off x="1854334" y="3389578"/>
                <a:ext cx="7226740" cy="815894"/>
              </a:xfrm>
              <a:prstGeom prst="rect">
                <a:avLst/>
              </a:prstGeom>
            </p:spPr>
            <p:txBody>
              <a:bodyPr wrap="square">
                <a:spAutoFit/>
              </a:bodyPr>
              <a:lstStyle/>
              <a:p>
                <a:r>
                  <a:rPr lang="zh-CN" altLang="en-US" sz="3200" b="1" dirty="0">
                    <a:solidFill>
                      <a:prstClr val="white"/>
                    </a:solidFill>
                    <a:latin typeface="微软雅黑"/>
                  </a:rPr>
                  <a:t>翻转课堂提高学习质量的依据</a:t>
                </a:r>
                <a:endParaRPr lang="en-US" altLang="zh-CN" sz="3200" b="1" dirty="0">
                  <a:solidFill>
                    <a:prstClr val="white"/>
                  </a:solidFill>
                  <a:latin typeface="微软雅黑"/>
                </a:endParaRPr>
              </a:p>
              <a:p>
                <a:pPr algn="r"/>
                <a:r>
                  <a:rPr lang="zh-CN" altLang="en-US" sz="3200" b="1" dirty="0">
                    <a:solidFill>
                      <a:prstClr val="white"/>
                    </a:solidFill>
                    <a:latin typeface="微软雅黑"/>
                  </a:rPr>
                  <a:t>是什么？</a:t>
                </a:r>
                <a:endParaRPr lang="en-US" altLang="zh-CN" sz="3200" b="1" dirty="0">
                  <a:solidFill>
                    <a:prstClr val="white"/>
                  </a:solidFill>
                  <a:latin typeface="微软雅黑"/>
                </a:endParaRPr>
              </a:p>
            </p:txBody>
          </p:sp>
        </p:grpSp>
        <p:sp>
          <p:nvSpPr>
            <p:cNvPr id="15" name="矩形 14"/>
            <p:cNvSpPr/>
            <p:nvPr/>
          </p:nvSpPr>
          <p:spPr>
            <a:xfrm>
              <a:off x="3648480" y="3671991"/>
              <a:ext cx="207215" cy="584775"/>
            </a:xfrm>
            <a:prstGeom prst="rect">
              <a:avLst/>
            </a:prstGeom>
          </p:spPr>
          <p:txBody>
            <a:bodyPr wrap="none">
              <a:spAutoFit/>
            </a:bodyPr>
            <a:lstStyle/>
            <a:p>
              <a:endParaRPr lang="en-US" altLang="zh-CN" sz="3200" b="1" dirty="0">
                <a:solidFill>
                  <a:prstClr val="white"/>
                </a:solidFill>
                <a:latin typeface="微软雅黑"/>
              </a:endParaRPr>
            </a:p>
          </p:txBody>
        </p:sp>
      </p:grpSp>
    </p:spTree>
    <p:extLst>
      <p:ext uri="{BB962C8B-B14F-4D97-AF65-F5344CB8AC3E}">
        <p14:creationId xmlns:p14="http://schemas.microsoft.com/office/powerpoint/2010/main" val="248069335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矩形 2">
            <a:hlinkClick r:id="rId3" action="ppaction://hlinksldjump"/>
          </p:cNvPr>
          <p:cNvSpPr/>
          <p:nvPr/>
        </p:nvSpPr>
        <p:spPr>
          <a:xfrm>
            <a:off x="2168" y="0"/>
            <a:ext cx="3458702" cy="514508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9699" tIns="44851" rIns="89699" bIns="44851" rtlCol="0" anchor="ctr"/>
          <a:lstStyle/>
          <a:p>
            <a:pPr algn="ctr"/>
            <a:endParaRPr lang="zh-CN" altLang="en-US">
              <a:solidFill>
                <a:srgbClr val="FFFFFF"/>
              </a:solidFill>
            </a:endParaRPr>
          </a:p>
        </p:txBody>
      </p:sp>
      <p:sp>
        <p:nvSpPr>
          <p:cNvPr id="12" name="Freeform 6"/>
          <p:cNvSpPr>
            <a:spLocks/>
          </p:cNvSpPr>
          <p:nvPr/>
        </p:nvSpPr>
        <p:spPr bwMode="gray">
          <a:xfrm rot="16200000">
            <a:off x="6035551" y="2752692"/>
            <a:ext cx="357330" cy="1636635"/>
          </a:xfrm>
          <a:custGeom>
            <a:avLst/>
            <a:gdLst/>
            <a:ahLst/>
            <a:cxnLst>
              <a:cxn ang="0">
                <a:pos x="37" y="1"/>
              </a:cxn>
              <a:cxn ang="0">
                <a:pos x="45" y="472"/>
              </a:cxn>
              <a:cxn ang="0">
                <a:pos x="0" y="474"/>
              </a:cxn>
              <a:cxn ang="0">
                <a:pos x="72" y="604"/>
              </a:cxn>
              <a:cxn ang="0">
                <a:pos x="142" y="474"/>
              </a:cxn>
              <a:cxn ang="0">
                <a:pos x="100" y="474"/>
              </a:cxn>
              <a:cxn ang="0">
                <a:pos x="99" y="0"/>
              </a:cxn>
              <a:cxn ang="0">
                <a:pos x="37" y="1"/>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FF0000"/>
          </a:solidFill>
          <a:ln w="9525" cap="flat" cmpd="sng">
            <a:solidFill>
              <a:schemeClr val="bg1"/>
            </a:solidFill>
            <a:prstDash val="solid"/>
            <a:round/>
            <a:headEnd type="none" w="med" len="med"/>
            <a:tailEnd type="none" w="med" len="med"/>
          </a:ln>
          <a:effectLst/>
        </p:spPr>
        <p:txBody>
          <a:bodyPr wrap="none" lIns="88871" tIns="44433" rIns="88871" bIns="44433" anchor="ctr"/>
          <a:lstStyle/>
          <a:p>
            <a:pPr defTabSz="888687">
              <a:defRPr/>
            </a:pPr>
            <a:endParaRPr lang="zh-CN" altLang="en-US" kern="0">
              <a:solidFill>
                <a:srgbClr val="FFFFFF"/>
              </a:solidFill>
              <a:ea typeface="微软雅黑" pitchFamily="34" charset="-122"/>
              <a:cs typeface="Arial" charset="0"/>
            </a:endParaRPr>
          </a:p>
        </p:txBody>
      </p:sp>
      <p:sp>
        <p:nvSpPr>
          <p:cNvPr id="16" name="Freeform 10"/>
          <p:cNvSpPr>
            <a:spLocks/>
          </p:cNvSpPr>
          <p:nvPr/>
        </p:nvSpPr>
        <p:spPr bwMode="gray">
          <a:xfrm rot="5400000" flipH="1">
            <a:off x="2948604" y="2729126"/>
            <a:ext cx="357330" cy="1683767"/>
          </a:xfrm>
          <a:custGeom>
            <a:avLst/>
            <a:gdLst/>
            <a:ahLst/>
            <a:cxnLst>
              <a:cxn ang="0">
                <a:pos x="37" y="1"/>
              </a:cxn>
              <a:cxn ang="0">
                <a:pos x="45" y="472"/>
              </a:cxn>
              <a:cxn ang="0">
                <a:pos x="0" y="474"/>
              </a:cxn>
              <a:cxn ang="0">
                <a:pos x="72" y="604"/>
              </a:cxn>
              <a:cxn ang="0">
                <a:pos x="142" y="474"/>
              </a:cxn>
              <a:cxn ang="0">
                <a:pos x="100" y="474"/>
              </a:cxn>
              <a:cxn ang="0">
                <a:pos x="99" y="0"/>
              </a:cxn>
              <a:cxn ang="0">
                <a:pos x="37" y="1"/>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FF0000"/>
          </a:solidFill>
          <a:ln w="9525" cap="flat" cmpd="sng">
            <a:solidFill>
              <a:schemeClr val="bg1"/>
            </a:solidFill>
            <a:prstDash val="solid"/>
            <a:round/>
            <a:headEnd type="none" w="med" len="med"/>
            <a:tailEnd type="none" w="med" len="med"/>
          </a:ln>
          <a:effectLst/>
        </p:spPr>
        <p:txBody>
          <a:bodyPr wrap="none" lIns="88871" tIns="44433" rIns="88871" bIns="44433" anchor="ctr"/>
          <a:lstStyle/>
          <a:p>
            <a:pPr defTabSz="888687">
              <a:defRPr/>
            </a:pPr>
            <a:endParaRPr lang="zh-CN" altLang="en-US" kern="0">
              <a:solidFill>
                <a:srgbClr val="FFFFFF"/>
              </a:solidFill>
              <a:ea typeface="微软雅黑" pitchFamily="34" charset="-122"/>
              <a:cs typeface="Arial" charset="0"/>
            </a:endParaRPr>
          </a:p>
        </p:txBody>
      </p:sp>
      <p:grpSp>
        <p:nvGrpSpPr>
          <p:cNvPr id="18" name="Group 12"/>
          <p:cNvGrpSpPr>
            <a:grpSpLocks/>
          </p:cNvGrpSpPr>
          <p:nvPr/>
        </p:nvGrpSpPr>
        <p:grpSpPr bwMode="auto">
          <a:xfrm>
            <a:off x="3753514" y="2749335"/>
            <a:ext cx="1700020" cy="1612898"/>
            <a:chOff x="2457" y="2000"/>
            <a:chExt cx="901" cy="888"/>
          </a:xfrm>
        </p:grpSpPr>
        <p:pic>
          <p:nvPicPr>
            <p:cNvPr id="19" name="Picture 13"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ltGray">
            <a:xfrm>
              <a:off x="2457" y="2000"/>
              <a:ext cx="901" cy="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Oval 14"/>
            <p:cNvSpPr>
              <a:spLocks noChangeArrowheads="1"/>
            </p:cNvSpPr>
            <p:nvPr/>
          </p:nvSpPr>
          <p:spPr bwMode="ltGray">
            <a:xfrm>
              <a:off x="2457" y="2000"/>
              <a:ext cx="895" cy="888"/>
            </a:xfrm>
            <a:prstGeom prst="ellipse">
              <a:avLst/>
            </a:prstGeom>
            <a:gradFill rotWithShape="1">
              <a:gsLst>
                <a:gs pos="0">
                  <a:srgbClr val="F8F8F8">
                    <a:gamma/>
                    <a:shade val="26275"/>
                    <a:invGamma/>
                    <a:alpha val="89999"/>
                  </a:srgbClr>
                </a:gs>
                <a:gs pos="50000">
                  <a:srgbClr val="F8F8F8">
                    <a:alpha val="45000"/>
                  </a:srgbClr>
                </a:gs>
                <a:gs pos="100000">
                  <a:srgbClr val="F8F8F8">
                    <a:gamma/>
                    <a:shade val="26275"/>
                    <a:invGamma/>
                    <a:alpha val="89999"/>
                  </a:srgbClr>
                </a:gs>
              </a:gsLst>
              <a:lin ang="5400000" scaled="1"/>
            </a:gradFill>
            <a:ln w="9525" algn="ctr">
              <a:noFill/>
              <a:round/>
              <a:headEnd/>
              <a:tailEnd/>
            </a:ln>
            <a:effectLst/>
          </p:spPr>
          <p:txBody>
            <a:bodyPr wrap="none" anchor="ctr"/>
            <a:lstStyle/>
            <a:p>
              <a:pPr defTabSz="888687">
                <a:defRPr/>
              </a:pPr>
              <a:endParaRPr lang="zh-CN" altLang="en-US" kern="0">
                <a:solidFill>
                  <a:srgbClr val="FFFFFF"/>
                </a:solidFill>
                <a:ea typeface="微软雅黑" pitchFamily="34" charset="-122"/>
                <a:cs typeface="Arial" charset="0"/>
              </a:endParaRPr>
            </a:p>
          </p:txBody>
        </p:sp>
        <p:sp>
          <p:nvSpPr>
            <p:cNvPr id="21" name="Freeform 15"/>
            <p:cNvSpPr>
              <a:spLocks/>
            </p:cNvSpPr>
            <p:nvPr/>
          </p:nvSpPr>
          <p:spPr bwMode="ltGray">
            <a:xfrm>
              <a:off x="2550" y="2018"/>
              <a:ext cx="703" cy="308"/>
            </a:xfrm>
            <a:custGeom>
              <a:avLst/>
              <a:gdLst>
                <a:gd name="T0" fmla="*/ 368 w 1321"/>
                <a:gd name="T1" fmla="*/ 75 h 712"/>
                <a:gd name="T2" fmla="*/ 373 w 1321"/>
                <a:gd name="T3" fmla="*/ 83 h 712"/>
                <a:gd name="T4" fmla="*/ 374 w 1321"/>
                <a:gd name="T5" fmla="*/ 90 h 712"/>
                <a:gd name="T6" fmla="*/ 373 w 1321"/>
                <a:gd name="T7" fmla="*/ 96 h 712"/>
                <a:gd name="T8" fmla="*/ 368 w 1321"/>
                <a:gd name="T9" fmla="*/ 103 h 712"/>
                <a:gd name="T10" fmla="*/ 360 w 1321"/>
                <a:gd name="T11" fmla="*/ 108 h 712"/>
                <a:gd name="T12" fmla="*/ 351 w 1321"/>
                <a:gd name="T13" fmla="*/ 113 h 712"/>
                <a:gd name="T14" fmla="*/ 338 w 1321"/>
                <a:gd name="T15" fmla="*/ 118 h 712"/>
                <a:gd name="T16" fmla="*/ 325 w 1321"/>
                <a:gd name="T17" fmla="*/ 122 h 712"/>
                <a:gd name="T18" fmla="*/ 309 w 1321"/>
                <a:gd name="T19" fmla="*/ 125 h 712"/>
                <a:gd name="T20" fmla="*/ 292 w 1321"/>
                <a:gd name="T21" fmla="*/ 128 h 712"/>
                <a:gd name="T22" fmla="*/ 274 w 1321"/>
                <a:gd name="T23" fmla="*/ 130 h 712"/>
                <a:gd name="T24" fmla="*/ 254 w 1321"/>
                <a:gd name="T25" fmla="*/ 132 h 712"/>
                <a:gd name="T26" fmla="*/ 234 w 1321"/>
                <a:gd name="T27" fmla="*/ 133 h 712"/>
                <a:gd name="T28" fmla="*/ 225 w 1321"/>
                <a:gd name="T29" fmla="*/ 133 h 712"/>
                <a:gd name="T30" fmla="*/ 135 w 1321"/>
                <a:gd name="T31" fmla="*/ 133 h 712"/>
                <a:gd name="T32" fmla="*/ 134 w 1321"/>
                <a:gd name="T33" fmla="*/ 133 h 712"/>
                <a:gd name="T34" fmla="*/ 116 w 1321"/>
                <a:gd name="T35" fmla="*/ 132 h 712"/>
                <a:gd name="T36" fmla="*/ 98 w 1321"/>
                <a:gd name="T37" fmla="*/ 132 h 712"/>
                <a:gd name="T38" fmla="*/ 82 w 1321"/>
                <a:gd name="T39" fmla="*/ 130 h 712"/>
                <a:gd name="T40" fmla="*/ 67 w 1321"/>
                <a:gd name="T41" fmla="*/ 129 h 712"/>
                <a:gd name="T42" fmla="*/ 53 w 1321"/>
                <a:gd name="T43" fmla="*/ 127 h 712"/>
                <a:gd name="T44" fmla="*/ 40 w 1321"/>
                <a:gd name="T45" fmla="*/ 124 h 712"/>
                <a:gd name="T46" fmla="*/ 29 w 1321"/>
                <a:gd name="T47" fmla="*/ 121 h 712"/>
                <a:gd name="T48" fmla="*/ 19 w 1321"/>
                <a:gd name="T49" fmla="*/ 118 h 712"/>
                <a:gd name="T50" fmla="*/ 11 w 1321"/>
                <a:gd name="T51" fmla="*/ 114 h 712"/>
                <a:gd name="T52" fmla="*/ 5 w 1321"/>
                <a:gd name="T53" fmla="*/ 109 h 712"/>
                <a:gd name="T54" fmla="*/ 2 w 1321"/>
                <a:gd name="T55" fmla="*/ 104 h 712"/>
                <a:gd name="T56" fmla="*/ 0 w 1321"/>
                <a:gd name="T57" fmla="*/ 98 h 712"/>
                <a:gd name="T58" fmla="*/ 0 w 1321"/>
                <a:gd name="T59" fmla="*/ 97 h 712"/>
                <a:gd name="T60" fmla="*/ 1 w 1321"/>
                <a:gd name="T61" fmla="*/ 91 h 712"/>
                <a:gd name="T62" fmla="*/ 5 w 1321"/>
                <a:gd name="T63" fmla="*/ 83 h 712"/>
                <a:gd name="T64" fmla="*/ 14 w 1321"/>
                <a:gd name="T65" fmla="*/ 69 h 712"/>
                <a:gd name="T66" fmla="*/ 27 w 1321"/>
                <a:gd name="T67" fmla="*/ 56 h 712"/>
                <a:gd name="T68" fmla="*/ 42 w 1321"/>
                <a:gd name="T69" fmla="*/ 44 h 712"/>
                <a:gd name="T70" fmla="*/ 58 w 1321"/>
                <a:gd name="T71" fmla="*/ 33 h 712"/>
                <a:gd name="T72" fmla="*/ 77 w 1321"/>
                <a:gd name="T73" fmla="*/ 23 h 712"/>
                <a:gd name="T74" fmla="*/ 96 w 1321"/>
                <a:gd name="T75" fmla="*/ 15 h 712"/>
                <a:gd name="T76" fmla="*/ 118 w 1321"/>
                <a:gd name="T77" fmla="*/ 9 h 712"/>
                <a:gd name="T78" fmla="*/ 140 w 1321"/>
                <a:gd name="T79" fmla="*/ 4 h 712"/>
                <a:gd name="T80" fmla="*/ 164 w 1321"/>
                <a:gd name="T81" fmla="*/ 1 h 712"/>
                <a:gd name="T82" fmla="*/ 189 w 1321"/>
                <a:gd name="T83" fmla="*/ 0 h 712"/>
                <a:gd name="T84" fmla="*/ 189 w 1321"/>
                <a:gd name="T85" fmla="*/ 0 h 712"/>
                <a:gd name="T86" fmla="*/ 215 w 1321"/>
                <a:gd name="T87" fmla="*/ 1 h 712"/>
                <a:gd name="T88" fmla="*/ 240 w 1321"/>
                <a:gd name="T89" fmla="*/ 4 h 712"/>
                <a:gd name="T90" fmla="*/ 264 w 1321"/>
                <a:gd name="T91" fmla="*/ 10 h 712"/>
                <a:gd name="T92" fmla="*/ 286 w 1321"/>
                <a:gd name="T93" fmla="*/ 17 h 712"/>
                <a:gd name="T94" fmla="*/ 307 w 1321"/>
                <a:gd name="T95" fmla="*/ 26 h 712"/>
                <a:gd name="T96" fmla="*/ 325 w 1321"/>
                <a:gd name="T97" fmla="*/ 36 h 712"/>
                <a:gd name="T98" fmla="*/ 342 w 1321"/>
                <a:gd name="T99" fmla="*/ 48 h 712"/>
                <a:gd name="T100" fmla="*/ 356 w 1321"/>
                <a:gd name="T101" fmla="*/ 61 h 712"/>
                <a:gd name="T102" fmla="*/ 368 w 1321"/>
                <a:gd name="T103" fmla="*/ 75 h 712"/>
                <a:gd name="T104" fmla="*/ 368 w 1321"/>
                <a:gd name="T105" fmla="*/ 75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DDDDDD"/>
                </a:gs>
              </a:gsLst>
              <a:lin ang="5400000" scaled="1"/>
            </a:grad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888687">
                <a:defRPr/>
              </a:pPr>
              <a:endParaRPr lang="zh-CN" altLang="en-US" kern="0">
                <a:solidFill>
                  <a:srgbClr val="FFFFFF"/>
                </a:solidFill>
                <a:latin typeface="Calibri"/>
                <a:ea typeface="微软雅黑" pitchFamily="34" charset="-122"/>
              </a:endParaRPr>
            </a:p>
          </p:txBody>
        </p:sp>
        <p:grpSp>
          <p:nvGrpSpPr>
            <p:cNvPr id="22" name="Group 16"/>
            <p:cNvGrpSpPr>
              <a:grpSpLocks/>
            </p:cNvGrpSpPr>
            <p:nvPr/>
          </p:nvGrpSpPr>
          <p:grpSpPr bwMode="auto">
            <a:xfrm rot="-1297425" flipH="1" flipV="1">
              <a:off x="2525" y="2693"/>
              <a:ext cx="781" cy="188"/>
              <a:chOff x="2532" y="1051"/>
              <a:chExt cx="893" cy="246"/>
            </a:xfrm>
          </p:grpSpPr>
          <p:grpSp>
            <p:nvGrpSpPr>
              <p:cNvPr id="23" name="Group 17"/>
              <p:cNvGrpSpPr>
                <a:grpSpLocks/>
              </p:cNvGrpSpPr>
              <p:nvPr/>
            </p:nvGrpSpPr>
            <p:grpSpPr bwMode="auto">
              <a:xfrm>
                <a:off x="2532" y="1051"/>
                <a:ext cx="743" cy="185"/>
                <a:chOff x="1565" y="2568"/>
                <a:chExt cx="1118" cy="279"/>
              </a:xfrm>
            </p:grpSpPr>
            <p:sp>
              <p:nvSpPr>
                <p:cNvPr id="29" name="AutoShape 18"/>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88687">
                    <a:defRPr/>
                  </a:pPr>
                  <a:endParaRPr lang="zh-CN" altLang="en-US" kern="0">
                    <a:solidFill>
                      <a:srgbClr val="FFFFFF"/>
                    </a:solidFill>
                    <a:latin typeface="Calibri"/>
                    <a:ea typeface="微软雅黑" pitchFamily="34" charset="-122"/>
                  </a:endParaRPr>
                </a:p>
              </p:txBody>
            </p:sp>
            <p:sp>
              <p:nvSpPr>
                <p:cNvPr id="30" name="AutoShape 19"/>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88687">
                    <a:defRPr/>
                  </a:pPr>
                  <a:endParaRPr lang="zh-CN" altLang="en-US" kern="0">
                    <a:solidFill>
                      <a:srgbClr val="FFFFFF"/>
                    </a:solidFill>
                    <a:latin typeface="Calibri"/>
                    <a:ea typeface="微软雅黑" pitchFamily="34" charset="-122"/>
                  </a:endParaRPr>
                </a:p>
              </p:txBody>
            </p:sp>
            <p:sp>
              <p:nvSpPr>
                <p:cNvPr id="31" name="AutoShape 20"/>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88687">
                    <a:defRPr/>
                  </a:pPr>
                  <a:endParaRPr lang="zh-CN" altLang="en-US" kern="0">
                    <a:solidFill>
                      <a:srgbClr val="FFFFFF"/>
                    </a:solidFill>
                    <a:latin typeface="Calibri"/>
                    <a:ea typeface="微软雅黑" pitchFamily="34" charset="-122"/>
                  </a:endParaRPr>
                </a:p>
              </p:txBody>
            </p:sp>
            <p:sp>
              <p:nvSpPr>
                <p:cNvPr id="32" name="AutoShape 21"/>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88687">
                    <a:defRPr/>
                  </a:pPr>
                  <a:endParaRPr lang="zh-CN" altLang="en-US" kern="0">
                    <a:solidFill>
                      <a:srgbClr val="FFFFFF"/>
                    </a:solidFill>
                    <a:latin typeface="Calibri"/>
                    <a:ea typeface="微软雅黑" pitchFamily="34" charset="-122"/>
                  </a:endParaRPr>
                </a:p>
              </p:txBody>
            </p:sp>
          </p:grpSp>
          <p:grpSp>
            <p:nvGrpSpPr>
              <p:cNvPr id="24" name="Group 22"/>
              <p:cNvGrpSpPr>
                <a:grpSpLocks/>
              </p:cNvGrpSpPr>
              <p:nvPr/>
            </p:nvGrpSpPr>
            <p:grpSpPr bwMode="auto">
              <a:xfrm rot="1353540">
                <a:off x="2682" y="1111"/>
                <a:ext cx="743" cy="186"/>
                <a:chOff x="1565" y="2568"/>
                <a:chExt cx="1118" cy="279"/>
              </a:xfrm>
            </p:grpSpPr>
            <p:sp>
              <p:nvSpPr>
                <p:cNvPr id="25" name="AutoShape 23"/>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88687">
                    <a:defRPr/>
                  </a:pPr>
                  <a:endParaRPr lang="zh-CN" altLang="en-US" kern="0">
                    <a:solidFill>
                      <a:srgbClr val="FFFFFF"/>
                    </a:solidFill>
                    <a:latin typeface="Calibri"/>
                    <a:ea typeface="微软雅黑" pitchFamily="34" charset="-122"/>
                  </a:endParaRPr>
                </a:p>
              </p:txBody>
            </p:sp>
            <p:sp>
              <p:nvSpPr>
                <p:cNvPr id="26" name="AutoShape 24"/>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88687">
                    <a:defRPr/>
                  </a:pPr>
                  <a:endParaRPr lang="zh-CN" altLang="en-US" kern="0">
                    <a:solidFill>
                      <a:srgbClr val="FFFFFF"/>
                    </a:solidFill>
                    <a:latin typeface="Calibri"/>
                    <a:ea typeface="微软雅黑" pitchFamily="34" charset="-122"/>
                  </a:endParaRPr>
                </a:p>
              </p:txBody>
            </p:sp>
            <p:sp>
              <p:nvSpPr>
                <p:cNvPr id="27" name="AutoShape 25"/>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88687">
                    <a:defRPr/>
                  </a:pPr>
                  <a:endParaRPr lang="zh-CN" altLang="en-US" kern="0">
                    <a:solidFill>
                      <a:srgbClr val="FFFFFF"/>
                    </a:solidFill>
                    <a:latin typeface="Calibri"/>
                    <a:ea typeface="微软雅黑" pitchFamily="34" charset="-122"/>
                  </a:endParaRPr>
                </a:p>
              </p:txBody>
            </p:sp>
            <p:sp>
              <p:nvSpPr>
                <p:cNvPr id="28" name="AutoShape 26"/>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88687">
                    <a:defRPr/>
                  </a:pPr>
                  <a:endParaRPr lang="zh-CN" altLang="en-US" kern="0">
                    <a:solidFill>
                      <a:srgbClr val="FFFFFF"/>
                    </a:solidFill>
                    <a:latin typeface="Calibri"/>
                    <a:ea typeface="微软雅黑" pitchFamily="34" charset="-122"/>
                  </a:endParaRPr>
                </a:p>
              </p:txBody>
            </p:sp>
          </p:grpSp>
        </p:grpSp>
      </p:grpSp>
      <p:grpSp>
        <p:nvGrpSpPr>
          <p:cNvPr id="4" name="组合 3"/>
          <p:cNvGrpSpPr/>
          <p:nvPr/>
        </p:nvGrpSpPr>
        <p:grpSpPr>
          <a:xfrm>
            <a:off x="885826" y="2909815"/>
            <a:ext cx="1394472" cy="1322389"/>
            <a:chOff x="897982" y="2646142"/>
            <a:chExt cx="1362076" cy="1322388"/>
          </a:xfrm>
        </p:grpSpPr>
        <p:grpSp>
          <p:nvGrpSpPr>
            <p:cNvPr id="36" name="Group 30"/>
            <p:cNvGrpSpPr>
              <a:grpSpLocks/>
            </p:cNvGrpSpPr>
            <p:nvPr/>
          </p:nvGrpSpPr>
          <p:grpSpPr bwMode="auto">
            <a:xfrm>
              <a:off x="897983" y="2646142"/>
              <a:ext cx="1362075" cy="1322388"/>
              <a:chOff x="4320" y="1152"/>
              <a:chExt cx="414" cy="402"/>
            </a:xfrm>
          </p:grpSpPr>
          <p:sp>
            <p:nvSpPr>
              <p:cNvPr id="37" name="AutoShape 31"/>
              <p:cNvSpPr>
                <a:spLocks noChangeArrowheads="1"/>
              </p:cNvSpPr>
              <p:nvPr/>
            </p:nvSpPr>
            <p:spPr bwMode="ltGray">
              <a:xfrm>
                <a:off x="4320" y="1152"/>
                <a:ext cx="414" cy="402"/>
              </a:xfrm>
              <a:prstGeom prst="roundRect">
                <a:avLst>
                  <a:gd name="adj" fmla="val 11921"/>
                </a:avLst>
              </a:prstGeom>
              <a:gradFill rotWithShape="1">
                <a:gsLst>
                  <a:gs pos="0">
                    <a:srgbClr val="C85414"/>
                  </a:gs>
                  <a:gs pos="100000">
                    <a:srgbClr val="C85414">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defTabSz="888687">
                  <a:defRPr/>
                </a:pPr>
                <a:endParaRPr lang="zh-CN" altLang="en-US" kern="0">
                  <a:solidFill>
                    <a:srgbClr val="FFFFFF"/>
                  </a:solidFill>
                  <a:ea typeface="微软雅黑" pitchFamily="34" charset="-122"/>
                  <a:cs typeface="Arial" charset="0"/>
                </a:endParaRPr>
              </a:p>
            </p:txBody>
          </p:sp>
          <p:sp>
            <p:nvSpPr>
              <p:cNvPr id="38" name="Freeform 32"/>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C85414">
                      <a:gamma/>
                      <a:tint val="48627"/>
                      <a:invGamma/>
                    </a:srgbClr>
                  </a:gs>
                  <a:gs pos="50000">
                    <a:srgbClr val="C85414">
                      <a:alpha val="0"/>
                    </a:srgbClr>
                  </a:gs>
                  <a:gs pos="100000">
                    <a:srgbClr val="C85414">
                      <a:gamma/>
                      <a:tint val="48627"/>
                      <a:invGamma/>
                    </a:srgbClr>
                  </a:gs>
                </a:gsLst>
                <a:lin ang="2700000" scaled="1"/>
              </a:gradFill>
              <a:ln w="0">
                <a:noFill/>
                <a:prstDash val="solid"/>
                <a:round/>
                <a:headEnd/>
                <a:tailEnd/>
              </a:ln>
            </p:spPr>
            <p:txBody>
              <a:bodyPr/>
              <a:lstStyle/>
              <a:p>
                <a:pPr defTabSz="888687">
                  <a:defRPr/>
                </a:pPr>
                <a:endParaRPr lang="zh-CN" altLang="en-US" kern="0">
                  <a:solidFill>
                    <a:srgbClr val="FFFFFF"/>
                  </a:solidFill>
                  <a:ea typeface="微软雅黑" pitchFamily="34" charset="-122"/>
                  <a:cs typeface="Arial" charset="0"/>
                </a:endParaRPr>
              </a:p>
            </p:txBody>
          </p:sp>
        </p:grpSp>
        <p:sp>
          <p:nvSpPr>
            <p:cNvPr id="52" name="Rectangle 46"/>
            <p:cNvSpPr>
              <a:spLocks noChangeArrowheads="1"/>
            </p:cNvSpPr>
            <p:nvPr/>
          </p:nvSpPr>
          <p:spPr bwMode="auto">
            <a:xfrm>
              <a:off x="897982" y="2821370"/>
              <a:ext cx="1362075" cy="923330"/>
            </a:xfrm>
            <a:prstGeom prst="rect">
              <a:avLst/>
            </a:prstGeom>
            <a:noFill/>
            <a:ln w="9525">
              <a:noFill/>
              <a:miter lim="800000"/>
              <a:headEnd/>
              <a:tailEnd/>
            </a:ln>
            <a:effectLst/>
          </p:spPr>
          <p:txBody>
            <a:bodyPr wrap="square">
              <a:spAutoFit/>
            </a:bodyPr>
            <a:lstStyle/>
            <a:p>
              <a:pPr algn="ctr" defTabSz="888687">
                <a:defRPr/>
              </a:pPr>
              <a:r>
                <a:rPr lang="zh-CN" altLang="en-US" b="1" dirty="0">
                  <a:solidFill>
                    <a:srgbClr val="FFFFFF"/>
                  </a:solidFill>
                  <a:effectLst>
                    <a:outerShdw blurRad="38100" dist="38100" dir="2700000" algn="tl">
                      <a:srgbClr val="000000"/>
                    </a:outerShdw>
                  </a:effectLst>
                  <a:ea typeface="微软雅黑" pitchFamily="34" charset="-122"/>
                  <a:cs typeface="Arial" charset="0"/>
                </a:rPr>
                <a:t>让学生</a:t>
              </a:r>
              <a:endParaRPr lang="en-US" altLang="zh-CN" b="1" dirty="0">
                <a:solidFill>
                  <a:srgbClr val="FFFFFF"/>
                </a:solidFill>
                <a:effectLst>
                  <a:outerShdw blurRad="38100" dist="38100" dir="2700000" algn="tl">
                    <a:srgbClr val="000000"/>
                  </a:outerShdw>
                </a:effectLst>
                <a:ea typeface="微软雅黑" pitchFamily="34" charset="-122"/>
                <a:cs typeface="Arial" charset="0"/>
              </a:endParaRPr>
            </a:p>
            <a:p>
              <a:pPr algn="ctr" defTabSz="888687">
                <a:defRPr/>
              </a:pPr>
              <a:r>
                <a:rPr lang="zh-CN" altLang="en-US" b="1" dirty="0">
                  <a:solidFill>
                    <a:srgbClr val="FFFFFF"/>
                  </a:solidFill>
                  <a:effectLst>
                    <a:outerShdw blurRad="38100" dist="38100" dir="2700000" algn="tl">
                      <a:srgbClr val="000000"/>
                    </a:outerShdw>
                  </a:effectLst>
                  <a:ea typeface="微软雅黑" pitchFamily="34" charset="-122"/>
                  <a:cs typeface="Arial" charset="0"/>
                </a:rPr>
                <a:t>按照自己的步骤学习</a:t>
              </a:r>
              <a:endParaRPr lang="en-US" altLang="zh-CN" b="1" dirty="0">
                <a:solidFill>
                  <a:srgbClr val="FFFFFF"/>
                </a:solidFill>
                <a:effectLst>
                  <a:outerShdw blurRad="38100" dist="38100" dir="2700000" algn="tl">
                    <a:srgbClr val="000000"/>
                  </a:outerShdw>
                </a:effectLst>
                <a:ea typeface="微软雅黑" pitchFamily="34" charset="-122"/>
                <a:cs typeface="Arial" charset="0"/>
              </a:endParaRPr>
            </a:p>
          </p:txBody>
        </p:sp>
      </p:grpSp>
      <p:grpSp>
        <p:nvGrpSpPr>
          <p:cNvPr id="5" name="组合 4"/>
          <p:cNvGrpSpPr/>
          <p:nvPr/>
        </p:nvGrpSpPr>
        <p:grpSpPr>
          <a:xfrm>
            <a:off x="7032558" y="2909815"/>
            <a:ext cx="1407071" cy="1322389"/>
            <a:chOff x="6901908" y="2646142"/>
            <a:chExt cx="1374381" cy="1322388"/>
          </a:xfrm>
        </p:grpSpPr>
        <p:grpSp>
          <p:nvGrpSpPr>
            <p:cNvPr id="45" name="Group 39"/>
            <p:cNvGrpSpPr>
              <a:grpSpLocks/>
            </p:cNvGrpSpPr>
            <p:nvPr/>
          </p:nvGrpSpPr>
          <p:grpSpPr bwMode="auto">
            <a:xfrm>
              <a:off x="6901908" y="2646142"/>
              <a:ext cx="1362075" cy="1322388"/>
              <a:chOff x="4320" y="1152"/>
              <a:chExt cx="414" cy="402"/>
            </a:xfrm>
          </p:grpSpPr>
          <p:sp>
            <p:nvSpPr>
              <p:cNvPr id="46" name="AutoShape 40"/>
              <p:cNvSpPr>
                <a:spLocks noChangeArrowheads="1"/>
              </p:cNvSpPr>
              <p:nvPr/>
            </p:nvSpPr>
            <p:spPr bwMode="ltGray">
              <a:xfrm>
                <a:off x="4320" y="1152"/>
                <a:ext cx="414" cy="402"/>
              </a:xfrm>
              <a:prstGeom prst="roundRect">
                <a:avLst>
                  <a:gd name="adj" fmla="val 11921"/>
                </a:avLst>
              </a:prstGeom>
              <a:gradFill rotWithShape="1">
                <a:gsLst>
                  <a:gs pos="0">
                    <a:srgbClr val="C85414"/>
                  </a:gs>
                  <a:gs pos="100000">
                    <a:srgbClr val="C85414">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defTabSz="888687">
                  <a:defRPr/>
                </a:pPr>
                <a:endParaRPr lang="zh-CN" altLang="en-US" kern="0">
                  <a:solidFill>
                    <a:srgbClr val="FFFFFF"/>
                  </a:solidFill>
                  <a:ea typeface="微软雅黑" pitchFamily="34" charset="-122"/>
                  <a:cs typeface="Arial" charset="0"/>
                </a:endParaRPr>
              </a:p>
            </p:txBody>
          </p:sp>
          <p:sp>
            <p:nvSpPr>
              <p:cNvPr id="47" name="Freeform 41"/>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C85414">
                      <a:gamma/>
                      <a:tint val="48627"/>
                      <a:invGamma/>
                    </a:srgbClr>
                  </a:gs>
                  <a:gs pos="50000">
                    <a:srgbClr val="C85414">
                      <a:alpha val="0"/>
                    </a:srgbClr>
                  </a:gs>
                  <a:gs pos="100000">
                    <a:srgbClr val="C85414">
                      <a:gamma/>
                      <a:tint val="48627"/>
                      <a:invGamma/>
                    </a:srgbClr>
                  </a:gs>
                </a:gsLst>
                <a:lin ang="2700000" scaled="1"/>
              </a:gradFill>
              <a:ln w="0">
                <a:noFill/>
                <a:prstDash val="solid"/>
                <a:round/>
                <a:headEnd/>
                <a:tailEnd/>
              </a:ln>
            </p:spPr>
            <p:txBody>
              <a:bodyPr/>
              <a:lstStyle/>
              <a:p>
                <a:pPr defTabSz="888687">
                  <a:defRPr/>
                </a:pPr>
                <a:endParaRPr lang="zh-CN" altLang="en-US" kern="0">
                  <a:solidFill>
                    <a:srgbClr val="FFFFFF"/>
                  </a:solidFill>
                  <a:ea typeface="微软雅黑" pitchFamily="34" charset="-122"/>
                  <a:cs typeface="Arial" charset="0"/>
                </a:endParaRPr>
              </a:p>
            </p:txBody>
          </p:sp>
        </p:grpSp>
        <p:sp>
          <p:nvSpPr>
            <p:cNvPr id="55" name="Rectangle 49"/>
            <p:cNvSpPr>
              <a:spLocks noChangeArrowheads="1"/>
            </p:cNvSpPr>
            <p:nvPr/>
          </p:nvSpPr>
          <p:spPr bwMode="auto">
            <a:xfrm>
              <a:off x="6914215" y="2845671"/>
              <a:ext cx="1362074" cy="923330"/>
            </a:xfrm>
            <a:prstGeom prst="rect">
              <a:avLst/>
            </a:prstGeom>
            <a:noFill/>
            <a:ln w="9525">
              <a:noFill/>
              <a:miter lim="800000"/>
              <a:headEnd/>
              <a:tailEnd/>
            </a:ln>
            <a:effectLst/>
          </p:spPr>
          <p:txBody>
            <a:bodyPr wrap="square">
              <a:spAutoFit/>
            </a:bodyPr>
            <a:lstStyle/>
            <a:p>
              <a:pPr algn="ctr" defTabSz="888687">
                <a:defRPr/>
              </a:pPr>
              <a:r>
                <a:rPr lang="zh-CN" altLang="en-US" b="1" dirty="0">
                  <a:solidFill>
                    <a:srgbClr val="FFFFFF"/>
                  </a:solidFill>
                  <a:effectLst>
                    <a:outerShdw blurRad="38100" dist="38100" dir="2700000" algn="tl">
                      <a:srgbClr val="000000"/>
                    </a:outerShdw>
                  </a:effectLst>
                  <a:ea typeface="微软雅黑" pitchFamily="34" charset="-122"/>
                  <a:cs typeface="Arial" charset="0"/>
                </a:rPr>
                <a:t>教师给予</a:t>
              </a:r>
              <a:endParaRPr lang="en-US" altLang="zh-CN" b="1" dirty="0">
                <a:solidFill>
                  <a:srgbClr val="FFFFFF"/>
                </a:solidFill>
                <a:effectLst>
                  <a:outerShdw blurRad="38100" dist="38100" dir="2700000" algn="tl">
                    <a:srgbClr val="000000"/>
                  </a:outerShdw>
                </a:effectLst>
                <a:ea typeface="微软雅黑" pitchFamily="34" charset="-122"/>
                <a:cs typeface="Arial" charset="0"/>
              </a:endParaRPr>
            </a:p>
            <a:p>
              <a:pPr algn="ctr" defTabSz="888687">
                <a:defRPr/>
              </a:pPr>
              <a:r>
                <a:rPr lang="zh-CN" altLang="en-US" b="1" dirty="0">
                  <a:solidFill>
                    <a:srgbClr val="FFFFFF"/>
                  </a:solidFill>
                  <a:effectLst>
                    <a:outerShdw blurRad="38100" dist="38100" dir="2700000" algn="tl">
                      <a:srgbClr val="000000"/>
                    </a:outerShdw>
                  </a:effectLst>
                  <a:ea typeface="微软雅黑" pitchFamily="34" charset="-122"/>
                  <a:cs typeface="Arial" charset="0"/>
                </a:rPr>
                <a:t>学生一对一个性化指导</a:t>
              </a:r>
              <a:endParaRPr lang="en-US" altLang="zh-CN" b="1" dirty="0">
                <a:solidFill>
                  <a:srgbClr val="FFFFFF"/>
                </a:solidFill>
                <a:effectLst>
                  <a:outerShdw blurRad="38100" dist="38100" dir="2700000" algn="tl">
                    <a:srgbClr val="000000"/>
                  </a:outerShdw>
                </a:effectLst>
                <a:ea typeface="微软雅黑" pitchFamily="34" charset="-122"/>
                <a:cs typeface="Arial" charset="0"/>
              </a:endParaRPr>
            </a:p>
          </p:txBody>
        </p:sp>
      </p:grpSp>
      <p:sp>
        <p:nvSpPr>
          <p:cNvPr id="58" name="Rectangle 52"/>
          <p:cNvSpPr>
            <a:spLocks noChangeArrowheads="1"/>
          </p:cNvSpPr>
          <p:nvPr/>
        </p:nvSpPr>
        <p:spPr bwMode="auto">
          <a:xfrm>
            <a:off x="3767712" y="3348462"/>
            <a:ext cx="1638260" cy="41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871" tIns="44433" rIns="88871" bIns="44433">
            <a:spAutoFit/>
          </a:bodyPr>
          <a:lstStyle/>
          <a:p>
            <a:pPr algn="ctr" defTabSz="888687"/>
            <a:r>
              <a:rPr lang="zh-CN" altLang="en-US" sz="2100" b="1" i="1" dirty="0">
                <a:solidFill>
                  <a:srgbClr val="000000"/>
                </a:solidFill>
                <a:latin typeface="微软雅黑" pitchFamily="34" charset="-122"/>
                <a:ea typeface="微软雅黑" pitchFamily="34" charset="-122"/>
              </a:rPr>
              <a:t>人性化学习</a:t>
            </a:r>
            <a:endParaRPr lang="en-US" altLang="zh-CN" sz="2100" b="1" i="1" dirty="0">
              <a:solidFill>
                <a:srgbClr val="000000"/>
              </a:solidFill>
              <a:latin typeface="微软雅黑" pitchFamily="34" charset="-122"/>
              <a:ea typeface="微软雅黑" pitchFamily="34" charset="-122"/>
            </a:endParaRPr>
          </a:p>
        </p:txBody>
      </p:sp>
      <p:sp>
        <p:nvSpPr>
          <p:cNvPr id="34" name="Freeform 5"/>
          <p:cNvSpPr>
            <a:spLocks/>
          </p:cNvSpPr>
          <p:nvPr/>
        </p:nvSpPr>
        <p:spPr bwMode="gray">
          <a:xfrm rot="10800000">
            <a:off x="5006520" y="1755322"/>
            <a:ext cx="2735864" cy="1154485"/>
          </a:xfrm>
          <a:custGeom>
            <a:avLst/>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33CC33"/>
          </a:solidFill>
          <a:ln w="9525" cap="flat" cmpd="sng">
            <a:noFill/>
            <a:prstDash val="solid"/>
            <a:round/>
            <a:headEnd type="none" w="med" len="med"/>
            <a:tailEnd type="none" w="med" len="med"/>
          </a:ln>
          <a:effectLst/>
        </p:spPr>
        <p:txBody>
          <a:bodyPr wrap="none" lIns="89699" tIns="44851" rIns="89699" bIns="44851" anchor="ctr"/>
          <a:lstStyle/>
          <a:p>
            <a:pPr defTabSz="888687">
              <a:defRPr/>
            </a:pPr>
            <a:endParaRPr lang="zh-CN" altLang="en-US" kern="0">
              <a:solidFill>
                <a:sysClr val="windowText" lastClr="000000"/>
              </a:solidFill>
              <a:cs typeface="Arial" charset="0"/>
            </a:endParaRPr>
          </a:p>
        </p:txBody>
      </p:sp>
      <p:sp>
        <p:nvSpPr>
          <p:cNvPr id="39" name="Freeform 7"/>
          <p:cNvSpPr>
            <a:spLocks/>
          </p:cNvSpPr>
          <p:nvPr/>
        </p:nvSpPr>
        <p:spPr bwMode="gray">
          <a:xfrm rot="10800000" flipH="1">
            <a:off x="1667258" y="1755322"/>
            <a:ext cx="2735864" cy="1154485"/>
          </a:xfrm>
          <a:custGeom>
            <a:avLst/>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33CC33"/>
          </a:solidFill>
          <a:ln w="9525" cap="flat" cmpd="sng">
            <a:noFill/>
            <a:prstDash val="solid"/>
            <a:round/>
            <a:headEnd type="none" w="med" len="med"/>
            <a:tailEnd type="none" w="med" len="med"/>
          </a:ln>
          <a:effectLst/>
        </p:spPr>
        <p:txBody>
          <a:bodyPr wrap="none" lIns="89699" tIns="44851" rIns="89699" bIns="44851" anchor="ctr"/>
          <a:lstStyle/>
          <a:p>
            <a:pPr defTabSz="888687">
              <a:defRPr/>
            </a:pPr>
            <a:endParaRPr lang="zh-CN" altLang="en-US" kern="0">
              <a:solidFill>
                <a:sysClr val="windowText" lastClr="000000"/>
              </a:solidFill>
              <a:cs typeface="Arial" charset="0"/>
            </a:endParaRPr>
          </a:p>
        </p:txBody>
      </p:sp>
      <p:grpSp>
        <p:nvGrpSpPr>
          <p:cNvPr id="2" name="组合 1"/>
          <p:cNvGrpSpPr/>
          <p:nvPr/>
        </p:nvGrpSpPr>
        <p:grpSpPr>
          <a:xfrm>
            <a:off x="3461017" y="821466"/>
            <a:ext cx="2366639" cy="893442"/>
            <a:chOff x="3412471" y="440901"/>
            <a:chExt cx="2311657" cy="893440"/>
          </a:xfrm>
        </p:grpSpPr>
        <p:sp>
          <p:nvSpPr>
            <p:cNvPr id="40" name="Oval 8"/>
            <p:cNvSpPr>
              <a:spLocks noChangeArrowheads="1"/>
            </p:cNvSpPr>
            <p:nvPr/>
          </p:nvSpPr>
          <p:spPr bwMode="auto">
            <a:xfrm>
              <a:off x="3412471" y="440901"/>
              <a:ext cx="2311657" cy="893440"/>
            </a:xfrm>
            <a:prstGeom prst="ellipse">
              <a:avLst/>
            </a:prstGeom>
            <a:solidFill>
              <a:srgbClr val="993366"/>
            </a:solidFill>
            <a:ln w="28575">
              <a:solidFill>
                <a:srgbClr val="FFFFFF"/>
              </a:solidFill>
              <a:round/>
              <a:headEnd/>
              <a:tailEnd/>
            </a:ln>
            <a:effectLst>
              <a:outerShdw dist="35921" dir="2700000" algn="ctr" rotWithShape="0">
                <a:srgbClr val="292929">
                  <a:alpha val="50000"/>
                </a:srgbClr>
              </a:outerShdw>
            </a:effectLst>
          </p:spPr>
          <p:txBody>
            <a:bodyPr wrap="none" anchor="ctr"/>
            <a:lstStyle/>
            <a:p>
              <a:pPr defTabSz="888687">
                <a:defRPr/>
              </a:pPr>
              <a:endParaRPr lang="zh-CN" altLang="en-US" kern="0">
                <a:solidFill>
                  <a:sysClr val="windowText" lastClr="000000"/>
                </a:solidFill>
                <a:latin typeface="Calibri"/>
              </a:endParaRPr>
            </a:p>
          </p:txBody>
        </p:sp>
        <p:sp>
          <p:nvSpPr>
            <p:cNvPr id="41" name="Rectangle 9"/>
            <p:cNvSpPr>
              <a:spLocks noChangeArrowheads="1"/>
            </p:cNvSpPr>
            <p:nvPr/>
          </p:nvSpPr>
          <p:spPr bwMode="auto">
            <a:xfrm>
              <a:off x="3533376" y="658970"/>
              <a:ext cx="2088232" cy="477053"/>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AC45AC"/>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888687">
                <a:defRPr/>
              </a:pPr>
              <a:r>
                <a:rPr lang="zh-CN" altLang="en-US" sz="2500" b="1" kern="0" dirty="0">
                  <a:solidFill>
                    <a:srgbClr val="EAEAEA"/>
                  </a:solidFill>
                  <a:effectLst>
                    <a:outerShdw blurRad="38100" dist="38100" dir="2700000" algn="tl">
                      <a:srgbClr val="000000">
                        <a:alpha val="43137"/>
                      </a:srgbClr>
                    </a:outerShdw>
                  </a:effectLst>
                  <a:latin typeface="微软雅黑" pitchFamily="34" charset="-122"/>
                  <a:ea typeface="微软雅黑" pitchFamily="34" charset="-122"/>
                </a:rPr>
                <a:t>提高学习绩效</a:t>
              </a:r>
              <a:endParaRPr lang="en-US" altLang="zh-CN" sz="2500" b="1" kern="0" dirty="0">
                <a:solidFill>
                  <a:srgbClr val="EAEAEA"/>
                </a:solidFill>
                <a:effectLst>
                  <a:outerShdw blurRad="38100" dist="38100" dir="2700000" algn="tl">
                    <a:srgbClr val="000000">
                      <a:alpha val="43137"/>
                    </a:srgbClr>
                  </a:outerShdw>
                </a:effectLst>
                <a:latin typeface="微软雅黑" pitchFamily="34" charset="-122"/>
                <a:ea typeface="微软雅黑" pitchFamily="34" charset="-122"/>
              </a:endParaRPr>
            </a:p>
          </p:txBody>
        </p:sp>
      </p:grpSp>
    </p:spTree>
    <p:extLst>
      <p:ext uri="{BB962C8B-B14F-4D97-AF65-F5344CB8AC3E}">
        <p14:creationId xmlns:p14="http://schemas.microsoft.com/office/powerpoint/2010/main" val="261534464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wipe(down)">
                                      <p:cBhvr>
                                        <p:cTn id="25" dur="1000"/>
                                        <p:tgtEl>
                                          <p:spTgt spid="3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down)">
                                      <p:cBhvr>
                                        <p:cTn id="28" dur="1000"/>
                                        <p:tgtEl>
                                          <p:spTgt spid="34"/>
                                        </p:tgtEl>
                                      </p:cBhvr>
                                    </p:animEffect>
                                  </p:childTnLst>
                                </p:cTn>
                              </p:par>
                            </p:childTnLst>
                          </p:cTn>
                        </p:par>
                        <p:par>
                          <p:cTn id="29" fill="hold">
                            <p:stCondLst>
                              <p:cond delay="1000"/>
                            </p:stCondLst>
                            <p:childTnLst>
                              <p:par>
                                <p:cTn id="30" presetID="16" presetClass="entr" presetSubtype="37"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arn(outVertical)">
                                      <p:cBhvr>
                                        <p:cTn id="3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34" grpId="0" animBg="1"/>
      <p:bldP spid="3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2" name="Freeform 6"/>
          <p:cNvSpPr>
            <a:spLocks/>
          </p:cNvSpPr>
          <p:nvPr/>
        </p:nvSpPr>
        <p:spPr bwMode="gray">
          <a:xfrm rot="16200000">
            <a:off x="6035551" y="2752692"/>
            <a:ext cx="357330" cy="1636635"/>
          </a:xfrm>
          <a:custGeom>
            <a:avLst/>
            <a:gdLst/>
            <a:ahLst/>
            <a:cxnLst>
              <a:cxn ang="0">
                <a:pos x="37" y="1"/>
              </a:cxn>
              <a:cxn ang="0">
                <a:pos x="45" y="472"/>
              </a:cxn>
              <a:cxn ang="0">
                <a:pos x="0" y="474"/>
              </a:cxn>
              <a:cxn ang="0">
                <a:pos x="72" y="604"/>
              </a:cxn>
              <a:cxn ang="0">
                <a:pos x="142" y="474"/>
              </a:cxn>
              <a:cxn ang="0">
                <a:pos x="100" y="474"/>
              </a:cxn>
              <a:cxn ang="0">
                <a:pos x="99" y="0"/>
              </a:cxn>
              <a:cxn ang="0">
                <a:pos x="37" y="1"/>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FF0000"/>
          </a:solidFill>
          <a:ln w="9525" cap="flat" cmpd="sng">
            <a:solidFill>
              <a:schemeClr val="bg1"/>
            </a:solidFill>
            <a:prstDash val="solid"/>
            <a:round/>
            <a:headEnd type="none" w="med" len="med"/>
            <a:tailEnd type="none" w="med" len="med"/>
          </a:ln>
          <a:effectLst/>
        </p:spPr>
        <p:txBody>
          <a:bodyPr wrap="none" lIns="88871" tIns="44433" rIns="88871" bIns="44433" anchor="ctr"/>
          <a:lstStyle/>
          <a:p>
            <a:pPr defTabSz="888687">
              <a:defRPr/>
            </a:pPr>
            <a:endParaRPr lang="zh-CN" altLang="en-US" kern="0">
              <a:solidFill>
                <a:srgbClr val="FFFFFF"/>
              </a:solidFill>
              <a:ea typeface="微软雅黑" pitchFamily="34" charset="-122"/>
              <a:cs typeface="Arial" charset="0"/>
            </a:endParaRPr>
          </a:p>
        </p:txBody>
      </p:sp>
      <p:sp>
        <p:nvSpPr>
          <p:cNvPr id="16" name="Freeform 10"/>
          <p:cNvSpPr>
            <a:spLocks/>
          </p:cNvSpPr>
          <p:nvPr/>
        </p:nvSpPr>
        <p:spPr bwMode="gray">
          <a:xfrm rot="5400000" flipH="1">
            <a:off x="2948604" y="2729126"/>
            <a:ext cx="357330" cy="1683767"/>
          </a:xfrm>
          <a:custGeom>
            <a:avLst/>
            <a:gdLst/>
            <a:ahLst/>
            <a:cxnLst>
              <a:cxn ang="0">
                <a:pos x="37" y="1"/>
              </a:cxn>
              <a:cxn ang="0">
                <a:pos x="45" y="472"/>
              </a:cxn>
              <a:cxn ang="0">
                <a:pos x="0" y="474"/>
              </a:cxn>
              <a:cxn ang="0">
                <a:pos x="72" y="604"/>
              </a:cxn>
              <a:cxn ang="0">
                <a:pos x="142" y="474"/>
              </a:cxn>
              <a:cxn ang="0">
                <a:pos x="100" y="474"/>
              </a:cxn>
              <a:cxn ang="0">
                <a:pos x="99" y="0"/>
              </a:cxn>
              <a:cxn ang="0">
                <a:pos x="37" y="1"/>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FF0000"/>
          </a:solidFill>
          <a:ln w="9525" cap="flat" cmpd="sng">
            <a:solidFill>
              <a:schemeClr val="bg1"/>
            </a:solidFill>
            <a:prstDash val="solid"/>
            <a:round/>
            <a:headEnd type="none" w="med" len="med"/>
            <a:tailEnd type="none" w="med" len="med"/>
          </a:ln>
          <a:effectLst/>
        </p:spPr>
        <p:txBody>
          <a:bodyPr wrap="none" lIns="88871" tIns="44433" rIns="88871" bIns="44433" anchor="ctr"/>
          <a:lstStyle/>
          <a:p>
            <a:pPr defTabSz="888687">
              <a:defRPr/>
            </a:pPr>
            <a:endParaRPr lang="zh-CN" altLang="en-US" kern="0">
              <a:solidFill>
                <a:srgbClr val="FFFFFF"/>
              </a:solidFill>
              <a:ea typeface="微软雅黑" pitchFamily="34" charset="-122"/>
              <a:cs typeface="Arial" charset="0"/>
            </a:endParaRPr>
          </a:p>
        </p:txBody>
      </p:sp>
      <p:grpSp>
        <p:nvGrpSpPr>
          <p:cNvPr id="18" name="Group 12"/>
          <p:cNvGrpSpPr>
            <a:grpSpLocks/>
          </p:cNvGrpSpPr>
          <p:nvPr/>
        </p:nvGrpSpPr>
        <p:grpSpPr bwMode="auto">
          <a:xfrm>
            <a:off x="3753514" y="2749335"/>
            <a:ext cx="1700020" cy="1612898"/>
            <a:chOff x="2457" y="2000"/>
            <a:chExt cx="901" cy="888"/>
          </a:xfrm>
        </p:grpSpPr>
        <p:pic>
          <p:nvPicPr>
            <p:cNvPr id="19" name="Picture 1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ltGray">
            <a:xfrm>
              <a:off x="2457" y="2000"/>
              <a:ext cx="901" cy="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Oval 14"/>
            <p:cNvSpPr>
              <a:spLocks noChangeArrowheads="1"/>
            </p:cNvSpPr>
            <p:nvPr/>
          </p:nvSpPr>
          <p:spPr bwMode="ltGray">
            <a:xfrm>
              <a:off x="2457" y="2000"/>
              <a:ext cx="895" cy="888"/>
            </a:xfrm>
            <a:prstGeom prst="ellipse">
              <a:avLst/>
            </a:prstGeom>
            <a:gradFill rotWithShape="1">
              <a:gsLst>
                <a:gs pos="0">
                  <a:srgbClr val="F8F8F8">
                    <a:gamma/>
                    <a:shade val="26275"/>
                    <a:invGamma/>
                    <a:alpha val="89999"/>
                  </a:srgbClr>
                </a:gs>
                <a:gs pos="50000">
                  <a:srgbClr val="F8F8F8">
                    <a:alpha val="45000"/>
                  </a:srgbClr>
                </a:gs>
                <a:gs pos="100000">
                  <a:srgbClr val="F8F8F8">
                    <a:gamma/>
                    <a:shade val="26275"/>
                    <a:invGamma/>
                    <a:alpha val="89999"/>
                  </a:srgbClr>
                </a:gs>
              </a:gsLst>
              <a:lin ang="5400000" scaled="1"/>
            </a:gradFill>
            <a:ln w="9525" algn="ctr">
              <a:noFill/>
              <a:round/>
              <a:headEnd/>
              <a:tailEnd/>
            </a:ln>
            <a:effectLst/>
          </p:spPr>
          <p:txBody>
            <a:bodyPr wrap="none" anchor="ctr"/>
            <a:lstStyle/>
            <a:p>
              <a:pPr defTabSz="888687">
                <a:defRPr/>
              </a:pPr>
              <a:endParaRPr lang="zh-CN" altLang="en-US" kern="0">
                <a:solidFill>
                  <a:srgbClr val="FFFFFF"/>
                </a:solidFill>
                <a:ea typeface="微软雅黑" pitchFamily="34" charset="-122"/>
                <a:cs typeface="Arial" charset="0"/>
              </a:endParaRPr>
            </a:p>
          </p:txBody>
        </p:sp>
        <p:sp>
          <p:nvSpPr>
            <p:cNvPr id="21" name="Freeform 15"/>
            <p:cNvSpPr>
              <a:spLocks/>
            </p:cNvSpPr>
            <p:nvPr/>
          </p:nvSpPr>
          <p:spPr bwMode="ltGray">
            <a:xfrm>
              <a:off x="2550" y="2018"/>
              <a:ext cx="703" cy="308"/>
            </a:xfrm>
            <a:custGeom>
              <a:avLst/>
              <a:gdLst>
                <a:gd name="T0" fmla="*/ 368 w 1321"/>
                <a:gd name="T1" fmla="*/ 75 h 712"/>
                <a:gd name="T2" fmla="*/ 373 w 1321"/>
                <a:gd name="T3" fmla="*/ 83 h 712"/>
                <a:gd name="T4" fmla="*/ 374 w 1321"/>
                <a:gd name="T5" fmla="*/ 90 h 712"/>
                <a:gd name="T6" fmla="*/ 373 w 1321"/>
                <a:gd name="T7" fmla="*/ 96 h 712"/>
                <a:gd name="T8" fmla="*/ 368 w 1321"/>
                <a:gd name="T9" fmla="*/ 103 h 712"/>
                <a:gd name="T10" fmla="*/ 360 w 1321"/>
                <a:gd name="T11" fmla="*/ 108 h 712"/>
                <a:gd name="T12" fmla="*/ 351 w 1321"/>
                <a:gd name="T13" fmla="*/ 113 h 712"/>
                <a:gd name="T14" fmla="*/ 338 w 1321"/>
                <a:gd name="T15" fmla="*/ 118 h 712"/>
                <a:gd name="T16" fmla="*/ 325 w 1321"/>
                <a:gd name="T17" fmla="*/ 122 h 712"/>
                <a:gd name="T18" fmla="*/ 309 w 1321"/>
                <a:gd name="T19" fmla="*/ 125 h 712"/>
                <a:gd name="T20" fmla="*/ 292 w 1321"/>
                <a:gd name="T21" fmla="*/ 128 h 712"/>
                <a:gd name="T22" fmla="*/ 274 w 1321"/>
                <a:gd name="T23" fmla="*/ 130 h 712"/>
                <a:gd name="T24" fmla="*/ 254 w 1321"/>
                <a:gd name="T25" fmla="*/ 132 h 712"/>
                <a:gd name="T26" fmla="*/ 234 w 1321"/>
                <a:gd name="T27" fmla="*/ 133 h 712"/>
                <a:gd name="T28" fmla="*/ 225 w 1321"/>
                <a:gd name="T29" fmla="*/ 133 h 712"/>
                <a:gd name="T30" fmla="*/ 135 w 1321"/>
                <a:gd name="T31" fmla="*/ 133 h 712"/>
                <a:gd name="T32" fmla="*/ 134 w 1321"/>
                <a:gd name="T33" fmla="*/ 133 h 712"/>
                <a:gd name="T34" fmla="*/ 116 w 1321"/>
                <a:gd name="T35" fmla="*/ 132 h 712"/>
                <a:gd name="T36" fmla="*/ 98 w 1321"/>
                <a:gd name="T37" fmla="*/ 132 h 712"/>
                <a:gd name="T38" fmla="*/ 82 w 1321"/>
                <a:gd name="T39" fmla="*/ 130 h 712"/>
                <a:gd name="T40" fmla="*/ 67 w 1321"/>
                <a:gd name="T41" fmla="*/ 129 h 712"/>
                <a:gd name="T42" fmla="*/ 53 w 1321"/>
                <a:gd name="T43" fmla="*/ 127 h 712"/>
                <a:gd name="T44" fmla="*/ 40 w 1321"/>
                <a:gd name="T45" fmla="*/ 124 h 712"/>
                <a:gd name="T46" fmla="*/ 29 w 1321"/>
                <a:gd name="T47" fmla="*/ 121 h 712"/>
                <a:gd name="T48" fmla="*/ 19 w 1321"/>
                <a:gd name="T49" fmla="*/ 118 h 712"/>
                <a:gd name="T50" fmla="*/ 11 w 1321"/>
                <a:gd name="T51" fmla="*/ 114 h 712"/>
                <a:gd name="T52" fmla="*/ 5 w 1321"/>
                <a:gd name="T53" fmla="*/ 109 h 712"/>
                <a:gd name="T54" fmla="*/ 2 w 1321"/>
                <a:gd name="T55" fmla="*/ 104 h 712"/>
                <a:gd name="T56" fmla="*/ 0 w 1321"/>
                <a:gd name="T57" fmla="*/ 98 h 712"/>
                <a:gd name="T58" fmla="*/ 0 w 1321"/>
                <a:gd name="T59" fmla="*/ 97 h 712"/>
                <a:gd name="T60" fmla="*/ 1 w 1321"/>
                <a:gd name="T61" fmla="*/ 91 h 712"/>
                <a:gd name="T62" fmla="*/ 5 w 1321"/>
                <a:gd name="T63" fmla="*/ 83 h 712"/>
                <a:gd name="T64" fmla="*/ 14 w 1321"/>
                <a:gd name="T65" fmla="*/ 69 h 712"/>
                <a:gd name="T66" fmla="*/ 27 w 1321"/>
                <a:gd name="T67" fmla="*/ 56 h 712"/>
                <a:gd name="T68" fmla="*/ 42 w 1321"/>
                <a:gd name="T69" fmla="*/ 44 h 712"/>
                <a:gd name="T70" fmla="*/ 58 w 1321"/>
                <a:gd name="T71" fmla="*/ 33 h 712"/>
                <a:gd name="T72" fmla="*/ 77 w 1321"/>
                <a:gd name="T73" fmla="*/ 23 h 712"/>
                <a:gd name="T74" fmla="*/ 96 w 1321"/>
                <a:gd name="T75" fmla="*/ 15 h 712"/>
                <a:gd name="T76" fmla="*/ 118 w 1321"/>
                <a:gd name="T77" fmla="*/ 9 h 712"/>
                <a:gd name="T78" fmla="*/ 140 w 1321"/>
                <a:gd name="T79" fmla="*/ 4 h 712"/>
                <a:gd name="T80" fmla="*/ 164 w 1321"/>
                <a:gd name="T81" fmla="*/ 1 h 712"/>
                <a:gd name="T82" fmla="*/ 189 w 1321"/>
                <a:gd name="T83" fmla="*/ 0 h 712"/>
                <a:gd name="T84" fmla="*/ 189 w 1321"/>
                <a:gd name="T85" fmla="*/ 0 h 712"/>
                <a:gd name="T86" fmla="*/ 215 w 1321"/>
                <a:gd name="T87" fmla="*/ 1 h 712"/>
                <a:gd name="T88" fmla="*/ 240 w 1321"/>
                <a:gd name="T89" fmla="*/ 4 h 712"/>
                <a:gd name="T90" fmla="*/ 264 w 1321"/>
                <a:gd name="T91" fmla="*/ 10 h 712"/>
                <a:gd name="T92" fmla="*/ 286 w 1321"/>
                <a:gd name="T93" fmla="*/ 17 h 712"/>
                <a:gd name="T94" fmla="*/ 307 w 1321"/>
                <a:gd name="T95" fmla="*/ 26 h 712"/>
                <a:gd name="T96" fmla="*/ 325 w 1321"/>
                <a:gd name="T97" fmla="*/ 36 h 712"/>
                <a:gd name="T98" fmla="*/ 342 w 1321"/>
                <a:gd name="T99" fmla="*/ 48 h 712"/>
                <a:gd name="T100" fmla="*/ 356 w 1321"/>
                <a:gd name="T101" fmla="*/ 61 h 712"/>
                <a:gd name="T102" fmla="*/ 368 w 1321"/>
                <a:gd name="T103" fmla="*/ 75 h 712"/>
                <a:gd name="T104" fmla="*/ 368 w 1321"/>
                <a:gd name="T105" fmla="*/ 75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DDDDDD"/>
                </a:gs>
              </a:gsLst>
              <a:lin ang="5400000" scaled="1"/>
            </a:grad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888687">
                <a:defRPr/>
              </a:pPr>
              <a:endParaRPr lang="zh-CN" altLang="en-US" kern="0">
                <a:solidFill>
                  <a:srgbClr val="FFFFFF"/>
                </a:solidFill>
                <a:latin typeface="Calibri"/>
                <a:ea typeface="微软雅黑" pitchFamily="34" charset="-122"/>
              </a:endParaRPr>
            </a:p>
          </p:txBody>
        </p:sp>
        <p:grpSp>
          <p:nvGrpSpPr>
            <p:cNvPr id="22" name="Group 16"/>
            <p:cNvGrpSpPr>
              <a:grpSpLocks/>
            </p:cNvGrpSpPr>
            <p:nvPr/>
          </p:nvGrpSpPr>
          <p:grpSpPr bwMode="auto">
            <a:xfrm rot="-1297425" flipH="1" flipV="1">
              <a:off x="2525" y="2693"/>
              <a:ext cx="781" cy="188"/>
              <a:chOff x="2532" y="1051"/>
              <a:chExt cx="893" cy="246"/>
            </a:xfrm>
          </p:grpSpPr>
          <p:grpSp>
            <p:nvGrpSpPr>
              <p:cNvPr id="23" name="Group 17"/>
              <p:cNvGrpSpPr>
                <a:grpSpLocks/>
              </p:cNvGrpSpPr>
              <p:nvPr/>
            </p:nvGrpSpPr>
            <p:grpSpPr bwMode="auto">
              <a:xfrm>
                <a:off x="2532" y="1051"/>
                <a:ext cx="743" cy="185"/>
                <a:chOff x="1565" y="2568"/>
                <a:chExt cx="1118" cy="279"/>
              </a:xfrm>
            </p:grpSpPr>
            <p:sp>
              <p:nvSpPr>
                <p:cNvPr id="29" name="AutoShape 18"/>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88687">
                    <a:defRPr/>
                  </a:pPr>
                  <a:endParaRPr lang="zh-CN" altLang="en-US" kern="0">
                    <a:solidFill>
                      <a:srgbClr val="FFFFFF"/>
                    </a:solidFill>
                    <a:latin typeface="Calibri"/>
                    <a:ea typeface="微软雅黑" pitchFamily="34" charset="-122"/>
                  </a:endParaRPr>
                </a:p>
              </p:txBody>
            </p:sp>
            <p:sp>
              <p:nvSpPr>
                <p:cNvPr id="30" name="AutoShape 19"/>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88687">
                    <a:defRPr/>
                  </a:pPr>
                  <a:endParaRPr lang="zh-CN" altLang="en-US" kern="0">
                    <a:solidFill>
                      <a:srgbClr val="FFFFFF"/>
                    </a:solidFill>
                    <a:latin typeface="Calibri"/>
                    <a:ea typeface="微软雅黑" pitchFamily="34" charset="-122"/>
                  </a:endParaRPr>
                </a:p>
              </p:txBody>
            </p:sp>
            <p:sp>
              <p:nvSpPr>
                <p:cNvPr id="31" name="AutoShape 20"/>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88687">
                    <a:defRPr/>
                  </a:pPr>
                  <a:endParaRPr lang="zh-CN" altLang="en-US" kern="0">
                    <a:solidFill>
                      <a:srgbClr val="FFFFFF"/>
                    </a:solidFill>
                    <a:latin typeface="Calibri"/>
                    <a:ea typeface="微软雅黑" pitchFamily="34" charset="-122"/>
                  </a:endParaRPr>
                </a:p>
              </p:txBody>
            </p:sp>
            <p:sp>
              <p:nvSpPr>
                <p:cNvPr id="32" name="AutoShape 21"/>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88687">
                    <a:defRPr/>
                  </a:pPr>
                  <a:endParaRPr lang="zh-CN" altLang="en-US" kern="0">
                    <a:solidFill>
                      <a:srgbClr val="FFFFFF"/>
                    </a:solidFill>
                    <a:latin typeface="Calibri"/>
                    <a:ea typeface="微软雅黑" pitchFamily="34" charset="-122"/>
                  </a:endParaRPr>
                </a:p>
              </p:txBody>
            </p:sp>
          </p:grpSp>
          <p:grpSp>
            <p:nvGrpSpPr>
              <p:cNvPr id="24" name="Group 22"/>
              <p:cNvGrpSpPr>
                <a:grpSpLocks/>
              </p:cNvGrpSpPr>
              <p:nvPr/>
            </p:nvGrpSpPr>
            <p:grpSpPr bwMode="auto">
              <a:xfrm rot="1353540">
                <a:off x="2682" y="1111"/>
                <a:ext cx="743" cy="186"/>
                <a:chOff x="1565" y="2568"/>
                <a:chExt cx="1118" cy="279"/>
              </a:xfrm>
            </p:grpSpPr>
            <p:sp>
              <p:nvSpPr>
                <p:cNvPr id="25" name="AutoShape 23"/>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88687">
                    <a:defRPr/>
                  </a:pPr>
                  <a:endParaRPr lang="zh-CN" altLang="en-US" kern="0">
                    <a:solidFill>
                      <a:srgbClr val="FFFFFF"/>
                    </a:solidFill>
                    <a:latin typeface="Calibri"/>
                    <a:ea typeface="微软雅黑" pitchFamily="34" charset="-122"/>
                  </a:endParaRPr>
                </a:p>
              </p:txBody>
            </p:sp>
            <p:sp>
              <p:nvSpPr>
                <p:cNvPr id="26" name="AutoShape 24"/>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88687">
                    <a:defRPr/>
                  </a:pPr>
                  <a:endParaRPr lang="zh-CN" altLang="en-US" kern="0">
                    <a:solidFill>
                      <a:srgbClr val="FFFFFF"/>
                    </a:solidFill>
                    <a:latin typeface="Calibri"/>
                    <a:ea typeface="微软雅黑" pitchFamily="34" charset="-122"/>
                  </a:endParaRPr>
                </a:p>
              </p:txBody>
            </p:sp>
            <p:sp>
              <p:nvSpPr>
                <p:cNvPr id="27" name="AutoShape 25"/>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88687">
                    <a:defRPr/>
                  </a:pPr>
                  <a:endParaRPr lang="zh-CN" altLang="en-US" kern="0">
                    <a:solidFill>
                      <a:srgbClr val="FFFFFF"/>
                    </a:solidFill>
                    <a:latin typeface="Calibri"/>
                    <a:ea typeface="微软雅黑" pitchFamily="34" charset="-122"/>
                  </a:endParaRPr>
                </a:p>
              </p:txBody>
            </p:sp>
            <p:sp>
              <p:nvSpPr>
                <p:cNvPr id="28" name="AutoShape 26"/>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88687">
                    <a:defRPr/>
                  </a:pPr>
                  <a:endParaRPr lang="zh-CN" altLang="en-US" kern="0">
                    <a:solidFill>
                      <a:srgbClr val="FFFFFF"/>
                    </a:solidFill>
                    <a:latin typeface="Calibri"/>
                    <a:ea typeface="微软雅黑" pitchFamily="34" charset="-122"/>
                  </a:endParaRPr>
                </a:p>
              </p:txBody>
            </p:sp>
          </p:grpSp>
        </p:grpSp>
      </p:grpSp>
      <p:grpSp>
        <p:nvGrpSpPr>
          <p:cNvPr id="4" name="组合 3"/>
          <p:cNvGrpSpPr/>
          <p:nvPr/>
        </p:nvGrpSpPr>
        <p:grpSpPr>
          <a:xfrm>
            <a:off x="885826" y="2909815"/>
            <a:ext cx="1394472" cy="1322389"/>
            <a:chOff x="897982" y="2646142"/>
            <a:chExt cx="1362076" cy="1322388"/>
          </a:xfrm>
        </p:grpSpPr>
        <p:grpSp>
          <p:nvGrpSpPr>
            <p:cNvPr id="36" name="Group 30"/>
            <p:cNvGrpSpPr>
              <a:grpSpLocks/>
            </p:cNvGrpSpPr>
            <p:nvPr/>
          </p:nvGrpSpPr>
          <p:grpSpPr bwMode="auto">
            <a:xfrm>
              <a:off x="897983" y="2646142"/>
              <a:ext cx="1362075" cy="1322388"/>
              <a:chOff x="4320" y="1152"/>
              <a:chExt cx="414" cy="402"/>
            </a:xfrm>
          </p:grpSpPr>
          <p:sp>
            <p:nvSpPr>
              <p:cNvPr id="37" name="AutoShape 31"/>
              <p:cNvSpPr>
                <a:spLocks noChangeArrowheads="1"/>
              </p:cNvSpPr>
              <p:nvPr/>
            </p:nvSpPr>
            <p:spPr bwMode="ltGray">
              <a:xfrm>
                <a:off x="4320" y="1152"/>
                <a:ext cx="414" cy="402"/>
              </a:xfrm>
              <a:prstGeom prst="roundRect">
                <a:avLst>
                  <a:gd name="adj" fmla="val 11921"/>
                </a:avLst>
              </a:prstGeom>
              <a:gradFill rotWithShape="1">
                <a:gsLst>
                  <a:gs pos="0">
                    <a:srgbClr val="C85414"/>
                  </a:gs>
                  <a:gs pos="100000">
                    <a:srgbClr val="C85414">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defTabSz="888687">
                  <a:defRPr/>
                </a:pPr>
                <a:endParaRPr lang="zh-CN" altLang="en-US" kern="0">
                  <a:solidFill>
                    <a:srgbClr val="FFFFFF"/>
                  </a:solidFill>
                  <a:ea typeface="微软雅黑" pitchFamily="34" charset="-122"/>
                  <a:cs typeface="Arial" charset="0"/>
                </a:endParaRPr>
              </a:p>
            </p:txBody>
          </p:sp>
          <p:sp>
            <p:nvSpPr>
              <p:cNvPr id="38" name="Freeform 32"/>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C85414">
                      <a:gamma/>
                      <a:tint val="48627"/>
                      <a:invGamma/>
                    </a:srgbClr>
                  </a:gs>
                  <a:gs pos="50000">
                    <a:srgbClr val="C85414">
                      <a:alpha val="0"/>
                    </a:srgbClr>
                  </a:gs>
                  <a:gs pos="100000">
                    <a:srgbClr val="C85414">
                      <a:gamma/>
                      <a:tint val="48627"/>
                      <a:invGamma/>
                    </a:srgbClr>
                  </a:gs>
                </a:gsLst>
                <a:lin ang="2700000" scaled="1"/>
              </a:gradFill>
              <a:ln w="0">
                <a:noFill/>
                <a:prstDash val="solid"/>
                <a:round/>
                <a:headEnd/>
                <a:tailEnd/>
              </a:ln>
            </p:spPr>
            <p:txBody>
              <a:bodyPr/>
              <a:lstStyle/>
              <a:p>
                <a:pPr defTabSz="888687">
                  <a:defRPr/>
                </a:pPr>
                <a:endParaRPr lang="zh-CN" altLang="en-US" kern="0">
                  <a:solidFill>
                    <a:srgbClr val="FFFFFF"/>
                  </a:solidFill>
                  <a:ea typeface="微软雅黑" pitchFamily="34" charset="-122"/>
                  <a:cs typeface="Arial" charset="0"/>
                </a:endParaRPr>
              </a:p>
            </p:txBody>
          </p:sp>
        </p:grpSp>
        <p:sp>
          <p:nvSpPr>
            <p:cNvPr id="52" name="Rectangle 46"/>
            <p:cNvSpPr>
              <a:spLocks noChangeArrowheads="1"/>
            </p:cNvSpPr>
            <p:nvPr/>
          </p:nvSpPr>
          <p:spPr bwMode="auto">
            <a:xfrm>
              <a:off x="897982" y="2821370"/>
              <a:ext cx="1362075" cy="923330"/>
            </a:xfrm>
            <a:prstGeom prst="rect">
              <a:avLst/>
            </a:prstGeom>
            <a:noFill/>
            <a:ln w="9525">
              <a:noFill/>
              <a:miter lim="800000"/>
              <a:headEnd/>
              <a:tailEnd/>
            </a:ln>
            <a:effectLst/>
          </p:spPr>
          <p:txBody>
            <a:bodyPr wrap="square">
              <a:spAutoFit/>
            </a:bodyPr>
            <a:lstStyle/>
            <a:p>
              <a:pPr algn="ctr" defTabSz="888687">
                <a:defRPr/>
              </a:pPr>
              <a:r>
                <a:rPr lang="zh-CN" altLang="en-US" b="1" dirty="0">
                  <a:solidFill>
                    <a:srgbClr val="FFFFFF"/>
                  </a:solidFill>
                  <a:effectLst>
                    <a:outerShdw blurRad="38100" dist="38100" dir="2700000" algn="tl">
                      <a:srgbClr val="000000"/>
                    </a:outerShdw>
                  </a:effectLst>
                  <a:ea typeface="微软雅黑" pitchFamily="34" charset="-122"/>
                  <a:cs typeface="Arial" charset="0"/>
                </a:rPr>
                <a:t>让学生</a:t>
              </a:r>
              <a:endParaRPr lang="en-US" altLang="zh-CN" b="1" dirty="0">
                <a:solidFill>
                  <a:srgbClr val="FFFFFF"/>
                </a:solidFill>
                <a:effectLst>
                  <a:outerShdw blurRad="38100" dist="38100" dir="2700000" algn="tl">
                    <a:srgbClr val="000000"/>
                  </a:outerShdw>
                </a:effectLst>
                <a:ea typeface="微软雅黑" pitchFamily="34" charset="-122"/>
                <a:cs typeface="Arial" charset="0"/>
              </a:endParaRPr>
            </a:p>
            <a:p>
              <a:pPr algn="ctr" defTabSz="888687">
                <a:defRPr/>
              </a:pPr>
              <a:r>
                <a:rPr lang="zh-CN" altLang="en-US" b="1" dirty="0">
                  <a:solidFill>
                    <a:srgbClr val="FFFFFF"/>
                  </a:solidFill>
                  <a:effectLst>
                    <a:outerShdw blurRad="38100" dist="38100" dir="2700000" algn="tl">
                      <a:srgbClr val="000000"/>
                    </a:outerShdw>
                  </a:effectLst>
                  <a:ea typeface="微软雅黑" pitchFamily="34" charset="-122"/>
                  <a:cs typeface="Arial" charset="0"/>
                </a:rPr>
                <a:t>按照自己的步骤学习</a:t>
              </a:r>
              <a:endParaRPr lang="en-US" altLang="zh-CN" b="1" dirty="0">
                <a:solidFill>
                  <a:srgbClr val="FFFFFF"/>
                </a:solidFill>
                <a:effectLst>
                  <a:outerShdw blurRad="38100" dist="38100" dir="2700000" algn="tl">
                    <a:srgbClr val="000000"/>
                  </a:outerShdw>
                </a:effectLst>
                <a:ea typeface="微软雅黑" pitchFamily="34" charset="-122"/>
                <a:cs typeface="Arial" charset="0"/>
              </a:endParaRPr>
            </a:p>
          </p:txBody>
        </p:sp>
      </p:grpSp>
      <p:grpSp>
        <p:nvGrpSpPr>
          <p:cNvPr id="5" name="组合 4"/>
          <p:cNvGrpSpPr/>
          <p:nvPr/>
        </p:nvGrpSpPr>
        <p:grpSpPr>
          <a:xfrm>
            <a:off x="7032558" y="2909815"/>
            <a:ext cx="1407071" cy="1322389"/>
            <a:chOff x="6901908" y="2646142"/>
            <a:chExt cx="1374381" cy="1322388"/>
          </a:xfrm>
        </p:grpSpPr>
        <p:grpSp>
          <p:nvGrpSpPr>
            <p:cNvPr id="45" name="Group 39"/>
            <p:cNvGrpSpPr>
              <a:grpSpLocks/>
            </p:cNvGrpSpPr>
            <p:nvPr/>
          </p:nvGrpSpPr>
          <p:grpSpPr bwMode="auto">
            <a:xfrm>
              <a:off x="6901908" y="2646142"/>
              <a:ext cx="1362075" cy="1322388"/>
              <a:chOff x="4320" y="1152"/>
              <a:chExt cx="414" cy="402"/>
            </a:xfrm>
          </p:grpSpPr>
          <p:sp>
            <p:nvSpPr>
              <p:cNvPr id="46" name="AutoShape 40"/>
              <p:cNvSpPr>
                <a:spLocks noChangeArrowheads="1"/>
              </p:cNvSpPr>
              <p:nvPr/>
            </p:nvSpPr>
            <p:spPr bwMode="ltGray">
              <a:xfrm>
                <a:off x="4320" y="1152"/>
                <a:ext cx="414" cy="402"/>
              </a:xfrm>
              <a:prstGeom prst="roundRect">
                <a:avLst>
                  <a:gd name="adj" fmla="val 11921"/>
                </a:avLst>
              </a:prstGeom>
              <a:gradFill rotWithShape="1">
                <a:gsLst>
                  <a:gs pos="0">
                    <a:srgbClr val="C85414"/>
                  </a:gs>
                  <a:gs pos="100000">
                    <a:srgbClr val="C85414">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defTabSz="888687">
                  <a:defRPr/>
                </a:pPr>
                <a:endParaRPr lang="zh-CN" altLang="en-US" kern="0">
                  <a:solidFill>
                    <a:srgbClr val="FFFFFF"/>
                  </a:solidFill>
                  <a:ea typeface="微软雅黑" pitchFamily="34" charset="-122"/>
                  <a:cs typeface="Arial" charset="0"/>
                </a:endParaRPr>
              </a:p>
            </p:txBody>
          </p:sp>
          <p:sp>
            <p:nvSpPr>
              <p:cNvPr id="47" name="Freeform 41"/>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C85414">
                      <a:gamma/>
                      <a:tint val="48627"/>
                      <a:invGamma/>
                    </a:srgbClr>
                  </a:gs>
                  <a:gs pos="50000">
                    <a:srgbClr val="C85414">
                      <a:alpha val="0"/>
                    </a:srgbClr>
                  </a:gs>
                  <a:gs pos="100000">
                    <a:srgbClr val="C85414">
                      <a:gamma/>
                      <a:tint val="48627"/>
                      <a:invGamma/>
                    </a:srgbClr>
                  </a:gs>
                </a:gsLst>
                <a:lin ang="2700000" scaled="1"/>
              </a:gradFill>
              <a:ln w="0">
                <a:noFill/>
                <a:prstDash val="solid"/>
                <a:round/>
                <a:headEnd/>
                <a:tailEnd/>
              </a:ln>
            </p:spPr>
            <p:txBody>
              <a:bodyPr/>
              <a:lstStyle/>
              <a:p>
                <a:pPr defTabSz="888687">
                  <a:defRPr/>
                </a:pPr>
                <a:endParaRPr lang="zh-CN" altLang="en-US" kern="0">
                  <a:solidFill>
                    <a:srgbClr val="FFFFFF"/>
                  </a:solidFill>
                  <a:ea typeface="微软雅黑" pitchFamily="34" charset="-122"/>
                  <a:cs typeface="Arial" charset="0"/>
                </a:endParaRPr>
              </a:p>
            </p:txBody>
          </p:sp>
        </p:grpSp>
        <p:sp>
          <p:nvSpPr>
            <p:cNvPr id="55" name="Rectangle 49"/>
            <p:cNvSpPr>
              <a:spLocks noChangeArrowheads="1"/>
            </p:cNvSpPr>
            <p:nvPr/>
          </p:nvSpPr>
          <p:spPr bwMode="auto">
            <a:xfrm>
              <a:off x="6914215" y="2845671"/>
              <a:ext cx="1362074" cy="923330"/>
            </a:xfrm>
            <a:prstGeom prst="rect">
              <a:avLst/>
            </a:prstGeom>
            <a:noFill/>
            <a:ln w="9525">
              <a:noFill/>
              <a:miter lim="800000"/>
              <a:headEnd/>
              <a:tailEnd/>
            </a:ln>
            <a:effectLst/>
          </p:spPr>
          <p:txBody>
            <a:bodyPr wrap="square">
              <a:spAutoFit/>
            </a:bodyPr>
            <a:lstStyle/>
            <a:p>
              <a:pPr algn="ctr" defTabSz="888687">
                <a:defRPr/>
              </a:pPr>
              <a:r>
                <a:rPr lang="zh-CN" altLang="en-US" b="1" dirty="0">
                  <a:solidFill>
                    <a:srgbClr val="FFFFFF"/>
                  </a:solidFill>
                  <a:effectLst>
                    <a:outerShdw blurRad="38100" dist="38100" dir="2700000" algn="tl">
                      <a:srgbClr val="000000"/>
                    </a:outerShdw>
                  </a:effectLst>
                  <a:ea typeface="微软雅黑" pitchFamily="34" charset="-122"/>
                  <a:cs typeface="Arial" charset="0"/>
                </a:rPr>
                <a:t>教师给予</a:t>
              </a:r>
              <a:endParaRPr lang="en-US" altLang="zh-CN" b="1" dirty="0">
                <a:solidFill>
                  <a:srgbClr val="FFFFFF"/>
                </a:solidFill>
                <a:effectLst>
                  <a:outerShdw blurRad="38100" dist="38100" dir="2700000" algn="tl">
                    <a:srgbClr val="000000"/>
                  </a:outerShdw>
                </a:effectLst>
                <a:ea typeface="微软雅黑" pitchFamily="34" charset="-122"/>
                <a:cs typeface="Arial" charset="0"/>
              </a:endParaRPr>
            </a:p>
            <a:p>
              <a:pPr algn="ctr" defTabSz="888687">
                <a:defRPr/>
              </a:pPr>
              <a:r>
                <a:rPr lang="zh-CN" altLang="en-US" b="1" dirty="0">
                  <a:solidFill>
                    <a:srgbClr val="FFFFFF"/>
                  </a:solidFill>
                  <a:effectLst>
                    <a:outerShdw blurRad="38100" dist="38100" dir="2700000" algn="tl">
                      <a:srgbClr val="000000"/>
                    </a:outerShdw>
                  </a:effectLst>
                  <a:ea typeface="微软雅黑" pitchFamily="34" charset="-122"/>
                  <a:cs typeface="Arial" charset="0"/>
                </a:rPr>
                <a:t>学生一对一个性化指导</a:t>
              </a:r>
              <a:endParaRPr lang="en-US" altLang="zh-CN" b="1" dirty="0">
                <a:solidFill>
                  <a:srgbClr val="FFFFFF"/>
                </a:solidFill>
                <a:effectLst>
                  <a:outerShdw blurRad="38100" dist="38100" dir="2700000" algn="tl">
                    <a:srgbClr val="000000"/>
                  </a:outerShdw>
                </a:effectLst>
                <a:ea typeface="微软雅黑" pitchFamily="34" charset="-122"/>
                <a:cs typeface="Arial" charset="0"/>
              </a:endParaRPr>
            </a:p>
          </p:txBody>
        </p:sp>
      </p:grpSp>
      <p:sp>
        <p:nvSpPr>
          <p:cNvPr id="58" name="Rectangle 52"/>
          <p:cNvSpPr>
            <a:spLocks noChangeArrowheads="1"/>
          </p:cNvSpPr>
          <p:nvPr/>
        </p:nvSpPr>
        <p:spPr bwMode="auto">
          <a:xfrm>
            <a:off x="3767712" y="3348462"/>
            <a:ext cx="1638260" cy="41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871" tIns="44433" rIns="88871" bIns="44433">
            <a:spAutoFit/>
          </a:bodyPr>
          <a:lstStyle/>
          <a:p>
            <a:pPr algn="ctr" defTabSz="888687"/>
            <a:r>
              <a:rPr lang="zh-CN" altLang="en-US" sz="2100" b="1" i="1" dirty="0">
                <a:solidFill>
                  <a:srgbClr val="000000"/>
                </a:solidFill>
                <a:latin typeface="微软雅黑" pitchFamily="34" charset="-122"/>
                <a:ea typeface="微软雅黑" pitchFamily="34" charset="-122"/>
              </a:rPr>
              <a:t>人性化学习</a:t>
            </a:r>
            <a:endParaRPr lang="en-US" altLang="zh-CN" sz="2100" b="1" i="1" dirty="0">
              <a:solidFill>
                <a:srgbClr val="000000"/>
              </a:solidFill>
              <a:latin typeface="微软雅黑" pitchFamily="34" charset="-122"/>
              <a:ea typeface="微软雅黑" pitchFamily="34" charset="-122"/>
            </a:endParaRPr>
          </a:p>
        </p:txBody>
      </p:sp>
      <p:sp>
        <p:nvSpPr>
          <p:cNvPr id="34" name="Freeform 5"/>
          <p:cNvSpPr>
            <a:spLocks/>
          </p:cNvSpPr>
          <p:nvPr/>
        </p:nvSpPr>
        <p:spPr bwMode="gray">
          <a:xfrm rot="10800000">
            <a:off x="5006520" y="1755322"/>
            <a:ext cx="2735864" cy="1154485"/>
          </a:xfrm>
          <a:custGeom>
            <a:avLst/>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33CC33"/>
          </a:solidFill>
          <a:ln w="9525" cap="flat" cmpd="sng">
            <a:noFill/>
            <a:prstDash val="solid"/>
            <a:round/>
            <a:headEnd type="none" w="med" len="med"/>
            <a:tailEnd type="none" w="med" len="med"/>
          </a:ln>
          <a:effectLst/>
        </p:spPr>
        <p:txBody>
          <a:bodyPr wrap="none" lIns="89699" tIns="44851" rIns="89699" bIns="44851" anchor="ctr"/>
          <a:lstStyle/>
          <a:p>
            <a:pPr defTabSz="888687">
              <a:defRPr/>
            </a:pPr>
            <a:endParaRPr lang="zh-CN" altLang="en-US" kern="0">
              <a:solidFill>
                <a:sysClr val="windowText" lastClr="000000"/>
              </a:solidFill>
              <a:cs typeface="Arial" charset="0"/>
            </a:endParaRPr>
          </a:p>
        </p:txBody>
      </p:sp>
      <p:sp>
        <p:nvSpPr>
          <p:cNvPr id="39" name="Freeform 7"/>
          <p:cNvSpPr>
            <a:spLocks/>
          </p:cNvSpPr>
          <p:nvPr/>
        </p:nvSpPr>
        <p:spPr bwMode="gray">
          <a:xfrm rot="10800000" flipH="1">
            <a:off x="1667258" y="1755322"/>
            <a:ext cx="2735864" cy="1154485"/>
          </a:xfrm>
          <a:custGeom>
            <a:avLst/>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33CC33"/>
          </a:solidFill>
          <a:ln w="9525" cap="flat" cmpd="sng">
            <a:noFill/>
            <a:prstDash val="solid"/>
            <a:round/>
            <a:headEnd type="none" w="med" len="med"/>
            <a:tailEnd type="none" w="med" len="med"/>
          </a:ln>
          <a:effectLst/>
        </p:spPr>
        <p:txBody>
          <a:bodyPr wrap="none" lIns="89699" tIns="44851" rIns="89699" bIns="44851" anchor="ctr"/>
          <a:lstStyle/>
          <a:p>
            <a:pPr defTabSz="888687">
              <a:defRPr/>
            </a:pPr>
            <a:endParaRPr lang="zh-CN" altLang="en-US" kern="0">
              <a:solidFill>
                <a:sysClr val="windowText" lastClr="000000"/>
              </a:solidFill>
              <a:cs typeface="Arial" charset="0"/>
            </a:endParaRPr>
          </a:p>
        </p:txBody>
      </p:sp>
      <p:grpSp>
        <p:nvGrpSpPr>
          <p:cNvPr id="2" name="组合 1"/>
          <p:cNvGrpSpPr/>
          <p:nvPr/>
        </p:nvGrpSpPr>
        <p:grpSpPr>
          <a:xfrm>
            <a:off x="3461017" y="821466"/>
            <a:ext cx="2366639" cy="893442"/>
            <a:chOff x="3412471" y="440901"/>
            <a:chExt cx="2311657" cy="893440"/>
          </a:xfrm>
        </p:grpSpPr>
        <p:sp>
          <p:nvSpPr>
            <p:cNvPr id="40" name="Oval 8"/>
            <p:cNvSpPr>
              <a:spLocks noChangeArrowheads="1"/>
            </p:cNvSpPr>
            <p:nvPr/>
          </p:nvSpPr>
          <p:spPr bwMode="auto">
            <a:xfrm>
              <a:off x="3412471" y="440901"/>
              <a:ext cx="2311657" cy="893440"/>
            </a:xfrm>
            <a:prstGeom prst="ellipse">
              <a:avLst/>
            </a:prstGeom>
            <a:solidFill>
              <a:srgbClr val="993366"/>
            </a:solidFill>
            <a:ln w="28575">
              <a:solidFill>
                <a:srgbClr val="FFFFFF"/>
              </a:solidFill>
              <a:round/>
              <a:headEnd/>
              <a:tailEnd/>
            </a:ln>
            <a:effectLst>
              <a:outerShdw dist="35921" dir="2700000" algn="ctr" rotWithShape="0">
                <a:srgbClr val="292929">
                  <a:alpha val="50000"/>
                </a:srgbClr>
              </a:outerShdw>
            </a:effectLst>
          </p:spPr>
          <p:txBody>
            <a:bodyPr wrap="none" anchor="ctr"/>
            <a:lstStyle/>
            <a:p>
              <a:pPr defTabSz="888687">
                <a:defRPr/>
              </a:pPr>
              <a:endParaRPr lang="zh-CN" altLang="en-US" kern="0">
                <a:solidFill>
                  <a:sysClr val="windowText" lastClr="000000"/>
                </a:solidFill>
                <a:latin typeface="Calibri"/>
              </a:endParaRPr>
            </a:p>
          </p:txBody>
        </p:sp>
        <p:sp>
          <p:nvSpPr>
            <p:cNvPr id="41" name="Rectangle 9"/>
            <p:cNvSpPr>
              <a:spLocks noChangeArrowheads="1"/>
            </p:cNvSpPr>
            <p:nvPr/>
          </p:nvSpPr>
          <p:spPr bwMode="auto">
            <a:xfrm>
              <a:off x="3533376" y="658970"/>
              <a:ext cx="2088232" cy="477053"/>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AC45AC"/>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888687">
                <a:defRPr/>
              </a:pPr>
              <a:r>
                <a:rPr lang="zh-CN" altLang="en-US" sz="2500" b="1" kern="0" dirty="0">
                  <a:solidFill>
                    <a:srgbClr val="EAEAEA"/>
                  </a:solidFill>
                  <a:effectLst>
                    <a:outerShdw blurRad="38100" dist="38100" dir="2700000" algn="tl">
                      <a:srgbClr val="000000">
                        <a:alpha val="43137"/>
                      </a:srgbClr>
                    </a:outerShdw>
                  </a:effectLst>
                  <a:latin typeface="微软雅黑" pitchFamily="34" charset="-122"/>
                  <a:ea typeface="微软雅黑" pitchFamily="34" charset="-122"/>
                </a:rPr>
                <a:t>提高学习绩效</a:t>
              </a:r>
              <a:endParaRPr lang="en-US" altLang="zh-CN" sz="2500" b="1" kern="0" dirty="0">
                <a:solidFill>
                  <a:srgbClr val="EAEAEA"/>
                </a:solidFill>
                <a:effectLst>
                  <a:outerShdw blurRad="38100" dist="38100" dir="2700000" algn="tl">
                    <a:srgbClr val="000000">
                      <a:alpha val="43137"/>
                    </a:srgbClr>
                  </a:outerShdw>
                </a:effectLst>
                <a:latin typeface="微软雅黑" pitchFamily="34" charset="-122"/>
                <a:ea typeface="微软雅黑" pitchFamily="34" charset="-122"/>
              </a:endParaRPr>
            </a:p>
          </p:txBody>
        </p:sp>
      </p:grpSp>
    </p:spTree>
    <p:extLst>
      <p:ext uri="{BB962C8B-B14F-4D97-AF65-F5344CB8AC3E}">
        <p14:creationId xmlns:p14="http://schemas.microsoft.com/office/powerpoint/2010/main" val="156918456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wipe(down)">
                                      <p:cBhvr>
                                        <p:cTn id="16" dur="1000"/>
                                        <p:tgtEl>
                                          <p:spTgt spid="39"/>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down)">
                                      <p:cBhvr>
                                        <p:cTn id="19" dur="1000"/>
                                        <p:tgtEl>
                                          <p:spTgt spid="34"/>
                                        </p:tgtEl>
                                      </p:cBhvr>
                                    </p:animEffect>
                                  </p:childTnLst>
                                </p:cTn>
                              </p:par>
                            </p:childTnLst>
                          </p:cTn>
                        </p:par>
                        <p:par>
                          <p:cTn id="20" fill="hold">
                            <p:stCondLst>
                              <p:cond delay="1000"/>
                            </p:stCondLst>
                            <p:childTnLst>
                              <p:par>
                                <p:cTn id="21" presetID="16" presetClass="entr" presetSubtype="37"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outVertical)">
                                      <p:cBhvr>
                                        <p:cTn id="2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4" grpId="0" animBg="1"/>
      <p:bldP spid="3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272" y="1003595"/>
            <a:ext cx="5447728" cy="4141493"/>
          </a:xfrm>
          <a:prstGeom prst="rect">
            <a:avLst/>
          </a:prstGeom>
        </p:spPr>
      </p:pic>
      <p:sp>
        <p:nvSpPr>
          <p:cNvPr id="6" name="矩形 15"/>
          <p:cNvSpPr>
            <a:spLocks noChangeArrowheads="1"/>
          </p:cNvSpPr>
          <p:nvPr/>
        </p:nvSpPr>
        <p:spPr bwMode="auto">
          <a:xfrm>
            <a:off x="5688856" y="546615"/>
            <a:ext cx="3168364" cy="521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699" tIns="44851" rIns="89699" bIns="44851">
            <a:spAutoFit/>
          </a:bodyPr>
          <a:lstStyle/>
          <a:p>
            <a:pPr defTabSz="896990"/>
            <a:r>
              <a:rPr lang="zh-CN" altLang="en-US" sz="2800" dirty="0" smtClean="0">
                <a:solidFill>
                  <a:schemeClr val="accent6"/>
                </a:solidFill>
                <a:latin typeface="宋体"/>
                <a:ea typeface="宋体"/>
              </a:rPr>
              <a:t>●</a:t>
            </a:r>
            <a:r>
              <a:rPr lang="zh-CN" altLang="en-US" sz="2400" b="1" dirty="0">
                <a:latin typeface="方正静蕾简体" panose="02000000000000000000" pitchFamily="2" charset="-122"/>
                <a:ea typeface="方正静蕾简体" panose="02000000000000000000" pitchFamily="2" charset="-122"/>
              </a:rPr>
              <a:t>用视频再造</a:t>
            </a:r>
            <a:r>
              <a:rPr lang="zh-CN" altLang="en-US" sz="2400" b="1" dirty="0" smtClean="0">
                <a:latin typeface="方正静蕾简体" panose="02000000000000000000" pitchFamily="2" charset="-122"/>
                <a:ea typeface="方正静蕾简体" panose="02000000000000000000" pitchFamily="2" charset="-122"/>
              </a:rPr>
              <a:t>教育</a:t>
            </a:r>
            <a:endParaRPr lang="zh-CN" altLang="en-US" sz="2400" b="1" dirty="0">
              <a:latin typeface="方正静蕾简体" panose="02000000000000000000" pitchFamily="2" charset="-122"/>
              <a:ea typeface="方正静蕾简体" panose="02000000000000000000" pitchFamily="2" charset="-122"/>
            </a:endParaRPr>
          </a:p>
        </p:txBody>
      </p:sp>
      <p:sp>
        <p:nvSpPr>
          <p:cNvPr id="7" name="矩形 15"/>
          <p:cNvSpPr>
            <a:spLocks noChangeArrowheads="1"/>
          </p:cNvSpPr>
          <p:nvPr/>
        </p:nvSpPr>
        <p:spPr bwMode="auto">
          <a:xfrm>
            <a:off x="5688826" y="1130383"/>
            <a:ext cx="3168382" cy="89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699" tIns="44851" rIns="89699" bIns="44851">
            <a:spAutoFit/>
          </a:bodyPr>
          <a:lstStyle/>
          <a:p>
            <a:pPr lvl="0" defTabSz="896990"/>
            <a:r>
              <a:rPr lang="zh-CN" altLang="en-US" sz="2800" dirty="0" smtClean="0">
                <a:solidFill>
                  <a:schemeClr val="accent6"/>
                </a:solidFill>
                <a:latin typeface="宋体"/>
                <a:ea typeface="宋体"/>
              </a:rPr>
              <a:t>●</a:t>
            </a:r>
            <a:r>
              <a:rPr lang="zh-CN" altLang="en-US" sz="2400" b="1" dirty="0">
                <a:solidFill>
                  <a:prstClr val="black"/>
                </a:solidFill>
                <a:latin typeface="方正静蕾简体" panose="02000000000000000000" pitchFamily="2" charset="-122"/>
                <a:ea typeface="方正静蕾简体" panose="02000000000000000000" pitchFamily="2" charset="-122"/>
              </a:rPr>
              <a:t>人性化学习</a:t>
            </a:r>
          </a:p>
          <a:p>
            <a:pPr defTabSz="896990"/>
            <a:endParaRPr lang="zh-CN" altLang="en-US" sz="2400" b="1" dirty="0">
              <a:latin typeface="方正静蕾简体" panose="02000000000000000000" pitchFamily="2" charset="-122"/>
              <a:ea typeface="方正静蕾简体" panose="02000000000000000000" pitchFamily="2" charset="-122"/>
            </a:endParaRPr>
          </a:p>
        </p:txBody>
      </p:sp>
      <p:sp>
        <p:nvSpPr>
          <p:cNvPr id="8" name="矩形 7"/>
          <p:cNvSpPr/>
          <p:nvPr/>
        </p:nvSpPr>
        <p:spPr>
          <a:xfrm>
            <a:off x="5688826" y="1739994"/>
            <a:ext cx="3168382" cy="521465"/>
          </a:xfrm>
          <a:prstGeom prst="rect">
            <a:avLst/>
          </a:prstGeom>
        </p:spPr>
        <p:txBody>
          <a:bodyPr wrap="square" lIns="89699" tIns="44851" rIns="89699" bIns="44851">
            <a:spAutoFit/>
          </a:bodyPr>
          <a:lstStyle/>
          <a:p>
            <a:r>
              <a:rPr lang="zh-CN" altLang="en-US" sz="2800" dirty="0">
                <a:solidFill>
                  <a:schemeClr val="accent6"/>
                </a:solidFill>
                <a:latin typeface="宋体"/>
                <a:ea typeface="宋体"/>
              </a:rPr>
              <a:t>●</a:t>
            </a:r>
            <a:r>
              <a:rPr lang="zh-CN" altLang="en-US" sz="2400" b="1" dirty="0" smtClean="0">
                <a:latin typeface="方正静蕾简体" panose="02000000000000000000" pitchFamily="2" charset="-122"/>
                <a:ea typeface="方正静蕾简体" panose="02000000000000000000" pitchFamily="2" charset="-122"/>
              </a:rPr>
              <a:t>信息化教学前移</a:t>
            </a:r>
            <a:endParaRPr lang="zh-CN" altLang="en-US" sz="2400" b="1" dirty="0">
              <a:latin typeface="方正静蕾简体" panose="02000000000000000000" pitchFamily="2" charset="-122"/>
              <a:ea typeface="方正静蕾简体" panose="02000000000000000000" pitchFamily="2" charset="-122"/>
            </a:endParaRPr>
          </a:p>
        </p:txBody>
      </p:sp>
    </p:spTree>
    <p:extLst>
      <p:ext uri="{BB962C8B-B14F-4D97-AF65-F5344CB8AC3E}">
        <p14:creationId xmlns:p14="http://schemas.microsoft.com/office/powerpoint/2010/main" val="19811518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1000"/>
                                        <p:tgtEl>
                                          <p:spTgt spid="7"/>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36567" y="3725296"/>
            <a:ext cx="6474008" cy="449553"/>
          </a:xfrm>
          <a:prstGeom prst="rect">
            <a:avLst/>
          </a:prstGeom>
        </p:spPr>
        <p:txBody>
          <a:bodyPr wrap="none" lIns="78950" tIns="39502" rIns="78950" bIns="39502">
            <a:spAutoFit/>
          </a:bodyPr>
          <a:lstStyle/>
          <a:p>
            <a:r>
              <a:rPr lang="en-US" altLang="zh-CN" sz="2400" b="1" dirty="0">
                <a:solidFill>
                  <a:srgbClr val="FF6600"/>
                </a:solidFill>
                <a:latin typeface="Adobe 宋体 Std L"/>
                <a:ea typeface="Adobe 宋体 Std L"/>
              </a:rPr>
              <a:t>●</a:t>
            </a:r>
            <a:r>
              <a:rPr lang="zh-CN" altLang="en-US" sz="2400" b="1" dirty="0">
                <a:solidFill>
                  <a:prstClr val="black"/>
                </a:solidFill>
              </a:rPr>
              <a:t>信息化教学前移的心理学依据：一对一效应</a:t>
            </a: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1921" y="66693"/>
            <a:ext cx="4680745" cy="30480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p:cNvSpPr/>
          <p:nvPr/>
        </p:nvSpPr>
        <p:spPr>
          <a:xfrm rot="20415936">
            <a:off x="697659" y="1267526"/>
            <a:ext cx="4354077" cy="646331"/>
          </a:xfrm>
          <a:prstGeom prst="rect">
            <a:avLst/>
          </a:prstGeom>
        </p:spPr>
        <p:txBody>
          <a:bodyPr wrap="none" lIns="89699" tIns="44851" rIns="89699" bIns="44851">
            <a:spAutoFit/>
          </a:bodyPr>
          <a:lstStyle/>
          <a:p>
            <a:r>
              <a:rPr lang="zh-CN" altLang="en-US" sz="3600" b="1" dirty="0">
                <a:solidFill>
                  <a:srgbClr val="FF0000"/>
                </a:solidFill>
                <a:latin typeface="方正静蕾简体" panose="02000000000000000000" pitchFamily="2" charset="-122"/>
                <a:ea typeface="方正静蕾简体" panose="02000000000000000000" pitchFamily="2" charset="-122"/>
              </a:rPr>
              <a:t>有没有心理学依据？</a:t>
            </a:r>
            <a:endParaRPr lang="zh-CN" altLang="en-US" dirty="0">
              <a:solidFill>
                <a:prstClr val="black"/>
              </a:solidFill>
            </a:endParaRPr>
          </a:p>
        </p:txBody>
      </p:sp>
    </p:spTree>
    <p:extLst>
      <p:ext uri="{BB962C8B-B14F-4D97-AF65-F5344CB8AC3E}">
        <p14:creationId xmlns:p14="http://schemas.microsoft.com/office/powerpoint/2010/main" val="27253985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500"/>
                                        <p:tgtEl>
                                          <p:spTgt spid="4"/>
                                        </p:tgtEl>
                                      </p:cBhvr>
                                    </p:animEffect>
                                  </p:childTnLst>
                                </p:cTn>
                              </p:par>
                            </p:childTnLst>
                          </p:cTn>
                        </p:par>
                        <p:par>
                          <p:cTn id="8" fill="hold">
                            <p:stCondLst>
                              <p:cond delay="1500"/>
                            </p:stCondLst>
                            <p:childTnLst>
                              <p:par>
                                <p:cTn id="9" presetID="14" presetClass="entr" presetSubtype="10" fill="hold" nodeType="afterEffect">
                                  <p:stCondLst>
                                    <p:cond delay="0"/>
                                  </p:stCondLst>
                                  <p:childTnLst>
                                    <p:set>
                                      <p:cBhvr>
                                        <p:cTn id="10" dur="1" fill="hold">
                                          <p:stCondLst>
                                            <p:cond delay="0"/>
                                          </p:stCondLst>
                                        </p:cTn>
                                        <p:tgtEl>
                                          <p:spTgt spid="12290"/>
                                        </p:tgtEl>
                                        <p:attrNameLst>
                                          <p:attrName>style.visibility</p:attrName>
                                        </p:attrNameLst>
                                      </p:cBhvr>
                                      <p:to>
                                        <p:strVal val="visible"/>
                                      </p:to>
                                    </p:set>
                                    <p:animEffect transition="in" filter="randombar(horizontal)">
                                      <p:cBhvr>
                                        <p:cTn id="11"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884294" y="970748"/>
            <a:ext cx="7519511" cy="522366"/>
          </a:xfrm>
          <a:prstGeom prst="rect">
            <a:avLst/>
          </a:prstGeom>
        </p:spPr>
        <p:txBody>
          <a:bodyPr wrap="square" lIns="78950" tIns="39502" rIns="78950" bIns="39502">
            <a:spAutoFit/>
          </a:bodyPr>
          <a:lstStyle/>
          <a:p>
            <a:r>
              <a:rPr lang="zh-CN" altLang="en-US" sz="2800" dirty="0">
                <a:latin typeface="方正静蕾简体" pitchFamily="2" charset="-122"/>
                <a:ea typeface="方正静蕾简体" pitchFamily="2" charset="-122"/>
              </a:rPr>
              <a:t>　　通常为学生补课，</a:t>
            </a:r>
            <a:r>
              <a:rPr lang="en-US" altLang="zh-CN" sz="2800" dirty="0">
                <a:latin typeface="方正静蕾简体" pitchFamily="2" charset="-122"/>
                <a:ea typeface="方正静蕾简体" pitchFamily="2" charset="-122"/>
              </a:rPr>
              <a:t>45</a:t>
            </a:r>
            <a:r>
              <a:rPr lang="zh-CN" altLang="en-US" sz="2800" dirty="0">
                <a:latin typeface="方正静蕾简体" pitchFamily="2" charset="-122"/>
                <a:ea typeface="方正静蕾简体" pitchFamily="2" charset="-122"/>
              </a:rPr>
              <a:t>分钟课堂教学内容，</a:t>
            </a:r>
            <a:endParaRPr lang="en-US" altLang="zh-CN" sz="2800" dirty="0">
              <a:latin typeface="方正静蕾简体" pitchFamily="2" charset="-122"/>
              <a:ea typeface="方正静蕾简体" pitchFamily="2" charset="-122"/>
            </a:endParaRPr>
          </a:p>
        </p:txBody>
      </p:sp>
      <p:sp>
        <p:nvSpPr>
          <p:cNvPr id="6" name="矩形 5"/>
          <p:cNvSpPr/>
          <p:nvPr/>
        </p:nvSpPr>
        <p:spPr>
          <a:xfrm>
            <a:off x="849382" y="1507846"/>
            <a:ext cx="6689893" cy="522366"/>
          </a:xfrm>
          <a:prstGeom prst="rect">
            <a:avLst/>
          </a:prstGeom>
        </p:spPr>
        <p:txBody>
          <a:bodyPr wrap="square" lIns="78950" tIns="39502" rIns="78950" bIns="39502">
            <a:spAutoFit/>
          </a:bodyPr>
          <a:lstStyle/>
          <a:p>
            <a:r>
              <a:rPr lang="zh-CN" altLang="en-US" sz="2800" dirty="0">
                <a:latin typeface="方正静蕾简体" pitchFamily="2" charset="-122"/>
                <a:ea typeface="方正静蕾简体" pitchFamily="2" charset="-122"/>
              </a:rPr>
              <a:t>最多只要</a:t>
            </a:r>
            <a:r>
              <a:rPr lang="en-US" altLang="zh-CN" sz="2800" dirty="0">
                <a:latin typeface="方正静蕾简体" pitchFamily="2" charset="-122"/>
                <a:ea typeface="方正静蕾简体" pitchFamily="2" charset="-122"/>
              </a:rPr>
              <a:t>20</a:t>
            </a:r>
            <a:r>
              <a:rPr lang="zh-CN" altLang="en-US" sz="2800" dirty="0">
                <a:latin typeface="方正静蕾简体" pitchFamily="2" charset="-122"/>
                <a:ea typeface="方正静蕾简体" pitchFamily="2" charset="-122"/>
              </a:rPr>
              <a:t>分钟左右的时间就可以完成。</a:t>
            </a:r>
            <a:endParaRPr lang="en-US" altLang="zh-CN" sz="2800" dirty="0">
              <a:latin typeface="方正静蕾简体" pitchFamily="2" charset="-122"/>
              <a:ea typeface="方正静蕾简体" pitchFamily="2" charset="-122"/>
            </a:endParaRPr>
          </a:p>
        </p:txBody>
      </p:sp>
      <p:sp>
        <p:nvSpPr>
          <p:cNvPr id="9" name="矩形 8"/>
          <p:cNvSpPr/>
          <p:nvPr/>
        </p:nvSpPr>
        <p:spPr>
          <a:xfrm>
            <a:off x="1179172" y="3666804"/>
            <a:ext cx="7224628" cy="522366"/>
          </a:xfrm>
          <a:prstGeom prst="rect">
            <a:avLst/>
          </a:prstGeom>
          <a:ln>
            <a:noFill/>
          </a:ln>
        </p:spPr>
        <p:txBody>
          <a:bodyPr wrap="square" lIns="78950" tIns="39502" rIns="78950" bIns="39502">
            <a:spAutoFit/>
          </a:bodyPr>
          <a:lstStyle/>
          <a:p>
            <a:r>
              <a:rPr lang="zh-CN" altLang="en-US" sz="2800" b="1" dirty="0">
                <a:latin typeface="方正静蕾简体" pitchFamily="2" charset="-122"/>
                <a:ea typeface="方正静蕾简体" pitchFamily="2" charset="-122"/>
              </a:rPr>
              <a:t>这是“</a:t>
            </a:r>
            <a:r>
              <a:rPr lang="zh-CN" altLang="en-US" sz="2800" b="1" dirty="0">
                <a:solidFill>
                  <a:srgbClr val="FF0000"/>
                </a:solidFill>
                <a:latin typeface="方正静蕾简体" pitchFamily="2" charset="-122"/>
                <a:ea typeface="方正静蕾简体" pitchFamily="2" charset="-122"/>
              </a:rPr>
              <a:t>一对一教学</a:t>
            </a:r>
            <a:r>
              <a:rPr lang="zh-CN" altLang="en-US" sz="2800" b="1" dirty="0">
                <a:latin typeface="方正静蕾简体" pitchFamily="2" charset="-122"/>
                <a:ea typeface="方正静蕾简体" pitchFamily="2" charset="-122"/>
              </a:rPr>
              <a:t>”效率特别高的主要原因</a:t>
            </a:r>
            <a:endParaRPr lang="en-US" altLang="zh-CN" sz="2800" b="1" dirty="0">
              <a:latin typeface="方正静蕾简体" pitchFamily="2" charset="-122"/>
              <a:ea typeface="方正静蕾简体" pitchFamily="2" charset="-122"/>
            </a:endParaRPr>
          </a:p>
        </p:txBody>
      </p:sp>
      <p:grpSp>
        <p:nvGrpSpPr>
          <p:cNvPr id="2" name="组合 1"/>
          <p:cNvGrpSpPr/>
          <p:nvPr/>
        </p:nvGrpSpPr>
        <p:grpSpPr>
          <a:xfrm>
            <a:off x="1768938" y="2375465"/>
            <a:ext cx="4192956" cy="1127108"/>
            <a:chOff x="1768938" y="2375465"/>
            <a:chExt cx="4192956" cy="1127108"/>
          </a:xfrm>
        </p:grpSpPr>
        <p:sp>
          <p:nvSpPr>
            <p:cNvPr id="5" name="矩形 4"/>
            <p:cNvSpPr/>
            <p:nvPr/>
          </p:nvSpPr>
          <p:spPr>
            <a:xfrm>
              <a:off x="1768938" y="2375465"/>
              <a:ext cx="2727666" cy="368478"/>
            </a:xfrm>
            <a:prstGeom prst="rect">
              <a:avLst/>
            </a:prstGeom>
          </p:spPr>
          <p:txBody>
            <a:bodyPr wrap="square" lIns="81985" tIns="41012" rIns="81985" bIns="41012">
              <a:spAutoFit/>
            </a:bodyPr>
            <a:lstStyle/>
            <a:p>
              <a:r>
                <a:rPr lang="zh-CN" altLang="en-US" dirty="0">
                  <a:latin typeface="微软雅黑"/>
                </a:rPr>
                <a:t>因为在一对一的补课中</a:t>
              </a:r>
            </a:p>
          </p:txBody>
        </p:sp>
        <p:sp>
          <p:nvSpPr>
            <p:cNvPr id="7" name="矩形 6"/>
            <p:cNvSpPr/>
            <p:nvPr/>
          </p:nvSpPr>
          <p:spPr>
            <a:xfrm>
              <a:off x="1768938" y="2768548"/>
              <a:ext cx="2727666" cy="368478"/>
            </a:xfrm>
            <a:prstGeom prst="rect">
              <a:avLst/>
            </a:prstGeom>
          </p:spPr>
          <p:txBody>
            <a:bodyPr wrap="square" lIns="81985" tIns="41012" rIns="81985" bIns="41012">
              <a:spAutoFit/>
            </a:bodyPr>
            <a:lstStyle/>
            <a:p>
              <a:r>
                <a:rPr lang="zh-CN" altLang="en-US" dirty="0">
                  <a:latin typeface="微软雅黑"/>
                </a:rPr>
                <a:t>学生学习态度特别诚恳</a:t>
              </a:r>
            </a:p>
          </p:txBody>
        </p:sp>
        <p:sp>
          <p:nvSpPr>
            <p:cNvPr id="3" name="矩形 2"/>
            <p:cNvSpPr/>
            <p:nvPr/>
          </p:nvSpPr>
          <p:spPr>
            <a:xfrm>
              <a:off x="2237748" y="3137890"/>
              <a:ext cx="3724146" cy="364683"/>
            </a:xfrm>
            <a:prstGeom prst="rect">
              <a:avLst/>
            </a:prstGeom>
          </p:spPr>
          <p:txBody>
            <a:bodyPr wrap="none" lIns="81985" tIns="41012" rIns="81985" bIns="41012">
              <a:spAutoFit/>
            </a:bodyPr>
            <a:lstStyle/>
            <a:p>
              <a:r>
                <a:rPr lang="zh-CN" altLang="en-US" dirty="0">
                  <a:latin typeface="微软雅黑"/>
                </a:rPr>
                <a:t>受环境干扰最少，注意力特别集中</a:t>
              </a:r>
            </a:p>
          </p:txBody>
        </p:sp>
      </p:grpSp>
    </p:spTree>
    <p:extLst>
      <p:ext uri="{BB962C8B-B14F-4D97-AF65-F5344CB8AC3E}">
        <p14:creationId xmlns:p14="http://schemas.microsoft.com/office/powerpoint/2010/main" val="302731681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1062480" y="894795"/>
            <a:ext cx="2691328" cy="634264"/>
          </a:xfrm>
          <a:prstGeom prst="rect">
            <a:avLst/>
          </a:prstGeom>
        </p:spPr>
        <p:txBody>
          <a:bodyPr wrap="none" lIns="88050" tIns="44031" rIns="88050" bIns="44031">
            <a:spAutoFit/>
          </a:bodyPr>
          <a:lstStyle/>
          <a:p>
            <a:pPr algn="ctr" defTabSz="879879">
              <a:lnSpc>
                <a:spcPct val="150000"/>
              </a:lnSpc>
            </a:pPr>
            <a:r>
              <a:rPr lang="zh-CN" altLang="en-US" sz="2800" dirty="0">
                <a:latin typeface="楷体" panose="02010609060101010101" pitchFamily="49" charset="-122"/>
                <a:ea typeface="楷体" panose="02010609060101010101" pitchFamily="49" charset="-122"/>
              </a:rPr>
              <a:t>信息化</a:t>
            </a:r>
            <a:r>
              <a:rPr lang="zh-CN" altLang="en-US" sz="2800" dirty="0">
                <a:solidFill>
                  <a:schemeClr val="tx1">
                    <a:lumMod val="95000"/>
                    <a:lumOff val="5000"/>
                  </a:schemeClr>
                </a:solidFill>
                <a:latin typeface="楷体" panose="02010609060101010101" pitchFamily="49" charset="-122"/>
                <a:ea typeface="楷体" panose="02010609060101010101" pitchFamily="49" charset="-122"/>
              </a:rPr>
              <a:t>教学前移</a:t>
            </a:r>
            <a:endParaRPr lang="en-US" altLang="zh-CN" sz="2800"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3" name="矩形 2"/>
          <p:cNvSpPr/>
          <p:nvPr/>
        </p:nvSpPr>
        <p:spPr>
          <a:xfrm>
            <a:off x="1008336" y="1546621"/>
            <a:ext cx="7848872" cy="1188636"/>
          </a:xfrm>
          <a:prstGeom prst="rect">
            <a:avLst/>
          </a:prstGeom>
        </p:spPr>
        <p:txBody>
          <a:bodyPr wrap="square" lIns="89699" tIns="44851" rIns="89699" bIns="44851">
            <a:spAutoFit/>
          </a:bodyPr>
          <a:lstStyle/>
          <a:p>
            <a:pPr algn="ctr" defTabSz="879879">
              <a:lnSpc>
                <a:spcPct val="150000"/>
              </a:lnSpc>
            </a:pPr>
            <a:r>
              <a:rPr lang="zh-CN" altLang="en-US" sz="5400" b="1" dirty="0">
                <a:latin typeface="方正静蕾简体" pitchFamily="2" charset="-122"/>
                <a:ea typeface="方正静蕾简体" pitchFamily="2" charset="-122"/>
              </a:rPr>
              <a:t>有没有“一对一”优势？</a:t>
            </a:r>
          </a:p>
        </p:txBody>
      </p:sp>
    </p:spTree>
    <p:extLst>
      <p:ext uri="{BB962C8B-B14F-4D97-AF65-F5344CB8AC3E}">
        <p14:creationId xmlns:p14="http://schemas.microsoft.com/office/powerpoint/2010/main" val="130107926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ppt用图\人\表情与态度\思考\思考的小男孩去水印.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16474" y="2119886"/>
            <a:ext cx="4378505" cy="3027997"/>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4192114" y="670562"/>
            <a:ext cx="4311294" cy="368478"/>
          </a:xfrm>
          <a:prstGeom prst="rect">
            <a:avLst/>
          </a:prstGeom>
        </p:spPr>
        <p:txBody>
          <a:bodyPr wrap="square" lIns="78950" tIns="39502" rIns="78950" bIns="39502">
            <a:spAutoFit/>
          </a:bodyPr>
          <a:lstStyle/>
          <a:p>
            <a:r>
              <a:rPr lang="zh-CN" altLang="en-US" dirty="0">
                <a:solidFill>
                  <a:prstClr val="black"/>
                </a:solidFill>
                <a:latin typeface="微软雅黑" pitchFamily="34" charset="-122"/>
              </a:rPr>
              <a:t>信息化教学前</a:t>
            </a:r>
            <a:r>
              <a:rPr lang="zh-CN" altLang="en-US" dirty="0" smtClean="0">
                <a:solidFill>
                  <a:prstClr val="black"/>
                </a:solidFill>
                <a:latin typeface="微软雅黑" pitchFamily="34" charset="-122"/>
              </a:rPr>
              <a:t>移具有人</a:t>
            </a:r>
            <a:r>
              <a:rPr lang="zh-CN" altLang="en-US" dirty="0">
                <a:solidFill>
                  <a:prstClr val="black"/>
                </a:solidFill>
                <a:latin typeface="微软雅黑" pitchFamily="34" charset="-122"/>
              </a:rPr>
              <a:t>机一对一的</a:t>
            </a:r>
            <a:r>
              <a:rPr lang="zh-CN" altLang="en-US" dirty="0" smtClean="0">
                <a:solidFill>
                  <a:prstClr val="black"/>
                </a:solidFill>
                <a:latin typeface="微软雅黑" pitchFamily="34" charset="-122"/>
              </a:rPr>
              <a:t>特征</a:t>
            </a:r>
            <a:endParaRPr lang="zh-CN" altLang="en-US" dirty="0">
              <a:solidFill>
                <a:prstClr val="black"/>
              </a:solidFill>
              <a:latin typeface="微软雅黑" pitchFamily="34" charset="-122"/>
            </a:endParaRPr>
          </a:p>
        </p:txBody>
      </p:sp>
      <p:sp>
        <p:nvSpPr>
          <p:cNvPr id="5" name="AutoShape 1"/>
          <p:cNvSpPr>
            <a:spLocks noChangeArrowheads="1"/>
          </p:cNvSpPr>
          <p:nvPr/>
        </p:nvSpPr>
        <p:spPr bwMode="auto">
          <a:xfrm>
            <a:off x="5782203" y="2708586"/>
            <a:ext cx="1286539" cy="1217538"/>
          </a:xfrm>
          <a:prstGeom prst="cube">
            <a:avLst>
              <a:gd name="adj" fmla="val 25000"/>
            </a:avLst>
          </a:prstGeom>
          <a:solidFill>
            <a:srgbClr val="9BA4AA">
              <a:alpha val="85097"/>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78950" tIns="39502" rIns="78950" bIns="39502" anchor="ctr"/>
          <a:lstStyle/>
          <a:p>
            <a:pPr hangingPunct="0">
              <a:lnSpc>
                <a:spcPct val="93000"/>
              </a:lnSpc>
              <a:buClr>
                <a:srgbClr val="000000"/>
              </a:buClr>
              <a:buSzPct val="100000"/>
              <a:buFont typeface="Times New Roman" pitchFamily="18" charset="0"/>
              <a:buNone/>
              <a:defRPr/>
            </a:pPr>
            <a:endParaRPr lang="zh-CN" altLang="en-US" kern="0" smtClean="0">
              <a:solidFill>
                <a:sysClr val="windowText" lastClr="000000"/>
              </a:solidFill>
              <a:latin typeface="Calibri"/>
              <a:ea typeface="宋体"/>
            </a:endParaRPr>
          </a:p>
        </p:txBody>
      </p:sp>
      <p:sp>
        <p:nvSpPr>
          <p:cNvPr id="6" name="AutoShape 2"/>
          <p:cNvSpPr>
            <a:spLocks noChangeArrowheads="1"/>
          </p:cNvSpPr>
          <p:nvPr/>
        </p:nvSpPr>
        <p:spPr bwMode="auto">
          <a:xfrm>
            <a:off x="5778149" y="1668624"/>
            <a:ext cx="1286539" cy="1217535"/>
          </a:xfrm>
          <a:prstGeom prst="cube">
            <a:avLst>
              <a:gd name="adj" fmla="val 25000"/>
            </a:avLst>
          </a:prstGeom>
          <a:solidFill>
            <a:srgbClr val="9BA4AA">
              <a:alpha val="85097"/>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78950" tIns="39502" rIns="78950" bIns="39502" anchor="ctr"/>
          <a:lstStyle/>
          <a:p>
            <a:pPr hangingPunct="0">
              <a:lnSpc>
                <a:spcPct val="93000"/>
              </a:lnSpc>
              <a:buClr>
                <a:srgbClr val="000000"/>
              </a:buClr>
              <a:buSzPct val="100000"/>
              <a:buFont typeface="Times New Roman" pitchFamily="18" charset="0"/>
              <a:buNone/>
              <a:defRPr/>
            </a:pPr>
            <a:endParaRPr lang="zh-CN" altLang="en-US" kern="0" smtClean="0">
              <a:solidFill>
                <a:sysClr val="windowText" lastClr="000000"/>
              </a:solidFill>
              <a:latin typeface="Calibri"/>
              <a:ea typeface="宋体"/>
            </a:endParaRPr>
          </a:p>
        </p:txBody>
      </p:sp>
      <p:sp>
        <p:nvSpPr>
          <p:cNvPr id="7" name="AutoShape 3"/>
          <p:cNvSpPr>
            <a:spLocks noChangeArrowheads="1"/>
          </p:cNvSpPr>
          <p:nvPr/>
        </p:nvSpPr>
        <p:spPr bwMode="auto">
          <a:xfrm>
            <a:off x="6849814" y="2718807"/>
            <a:ext cx="1286539" cy="1217538"/>
          </a:xfrm>
          <a:prstGeom prst="cube">
            <a:avLst>
              <a:gd name="adj" fmla="val 25000"/>
            </a:avLst>
          </a:prstGeom>
          <a:solidFill>
            <a:srgbClr val="9BA4AA">
              <a:alpha val="85097"/>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78950" tIns="39502" rIns="78950" bIns="39502" anchor="ctr"/>
          <a:lstStyle/>
          <a:p>
            <a:pPr hangingPunct="0">
              <a:lnSpc>
                <a:spcPct val="93000"/>
              </a:lnSpc>
              <a:buClr>
                <a:srgbClr val="000000"/>
              </a:buClr>
              <a:buSzPct val="100000"/>
              <a:buFont typeface="Times New Roman" pitchFamily="18" charset="0"/>
              <a:buNone/>
              <a:defRPr/>
            </a:pPr>
            <a:endParaRPr lang="zh-CN" altLang="en-US" kern="0" smtClean="0">
              <a:solidFill>
                <a:sysClr val="windowText" lastClr="000000"/>
              </a:solidFill>
              <a:latin typeface="Calibri"/>
              <a:ea typeface="宋体"/>
            </a:endParaRPr>
          </a:p>
        </p:txBody>
      </p:sp>
      <p:sp>
        <p:nvSpPr>
          <p:cNvPr id="8" name="AutoShape 4"/>
          <p:cNvSpPr>
            <a:spLocks noChangeArrowheads="1"/>
          </p:cNvSpPr>
          <p:nvPr/>
        </p:nvSpPr>
        <p:spPr bwMode="auto">
          <a:xfrm>
            <a:off x="6849814" y="1668624"/>
            <a:ext cx="1286539" cy="1217535"/>
          </a:xfrm>
          <a:prstGeom prst="cube">
            <a:avLst>
              <a:gd name="adj" fmla="val 25000"/>
            </a:avLst>
          </a:prstGeom>
          <a:solidFill>
            <a:srgbClr val="9BA4AA">
              <a:alpha val="85097"/>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78950" tIns="39502" rIns="78950" bIns="39502" anchor="ctr"/>
          <a:lstStyle/>
          <a:p>
            <a:pPr hangingPunct="0">
              <a:lnSpc>
                <a:spcPct val="93000"/>
              </a:lnSpc>
              <a:buClr>
                <a:srgbClr val="000000"/>
              </a:buClr>
              <a:buSzPct val="100000"/>
              <a:buFont typeface="Times New Roman" pitchFamily="18" charset="0"/>
              <a:buNone/>
              <a:defRPr/>
            </a:pPr>
            <a:endParaRPr lang="zh-CN" altLang="en-US" kern="0" smtClean="0">
              <a:solidFill>
                <a:sysClr val="windowText" lastClr="000000"/>
              </a:solidFill>
              <a:latin typeface="Calibri"/>
              <a:ea typeface="宋体"/>
            </a:endParaRPr>
          </a:p>
        </p:txBody>
      </p:sp>
      <p:grpSp>
        <p:nvGrpSpPr>
          <p:cNvPr id="10" name="Group 5"/>
          <p:cNvGrpSpPr>
            <a:grpSpLocks/>
          </p:cNvGrpSpPr>
          <p:nvPr/>
        </p:nvGrpSpPr>
        <p:grpSpPr bwMode="auto">
          <a:xfrm>
            <a:off x="5360563" y="3096738"/>
            <a:ext cx="1293298" cy="1230311"/>
            <a:chOff x="3852" y="2739"/>
            <a:chExt cx="957" cy="963"/>
          </a:xfrm>
        </p:grpSpPr>
        <p:sp>
          <p:nvSpPr>
            <p:cNvPr id="11" name="Freeform 6"/>
            <p:cNvSpPr>
              <a:spLocks noChangeArrowheads="1"/>
            </p:cNvSpPr>
            <p:nvPr/>
          </p:nvSpPr>
          <p:spPr bwMode="auto">
            <a:xfrm>
              <a:off x="3860" y="3460"/>
              <a:ext cx="951" cy="243"/>
            </a:xfrm>
            <a:custGeom>
              <a:avLst/>
              <a:gdLst>
                <a:gd name="T0" fmla="*/ 12 w 4195"/>
                <a:gd name="T1" fmla="*/ 0 h 1070"/>
                <a:gd name="T2" fmla="*/ 49 w 4195"/>
                <a:gd name="T3" fmla="*/ 0 h 1070"/>
                <a:gd name="T4" fmla="*/ 36 w 4195"/>
                <a:gd name="T5" fmla="*/ 12 h 1070"/>
                <a:gd name="T6" fmla="*/ 0 w 4195"/>
                <a:gd name="T7" fmla="*/ 12 h 1070"/>
                <a:gd name="T8" fmla="*/ 12 w 4195"/>
                <a:gd name="T9" fmla="*/ 0 h 1070"/>
                <a:gd name="T10" fmla="*/ 0 60000 65536"/>
                <a:gd name="T11" fmla="*/ 0 60000 65536"/>
                <a:gd name="T12" fmla="*/ 0 60000 65536"/>
                <a:gd name="T13" fmla="*/ 0 60000 65536"/>
                <a:gd name="T14" fmla="*/ 0 60000 65536"/>
                <a:gd name="T15" fmla="*/ 0 w 4195"/>
                <a:gd name="T16" fmla="*/ 0 h 1070"/>
                <a:gd name="T17" fmla="*/ 4195 w 4195"/>
                <a:gd name="T18" fmla="*/ 1070 h 1070"/>
              </a:gdLst>
              <a:ahLst/>
              <a:cxnLst>
                <a:cxn ang="T10">
                  <a:pos x="T0" y="T1"/>
                </a:cxn>
                <a:cxn ang="T11">
                  <a:pos x="T2" y="T3"/>
                </a:cxn>
                <a:cxn ang="T12">
                  <a:pos x="T4" y="T5"/>
                </a:cxn>
                <a:cxn ang="T13">
                  <a:pos x="T6" y="T7"/>
                </a:cxn>
                <a:cxn ang="T14">
                  <a:pos x="T8" y="T9"/>
                </a:cxn>
              </a:cxnLst>
              <a:rect l="T15" t="T16" r="T17" b="T18"/>
              <a:pathLst>
                <a:path w="4195" h="1070">
                  <a:moveTo>
                    <a:pt x="1016" y="0"/>
                  </a:moveTo>
                  <a:lnTo>
                    <a:pt x="4194" y="0"/>
                  </a:lnTo>
                  <a:lnTo>
                    <a:pt x="3098" y="1069"/>
                  </a:lnTo>
                  <a:lnTo>
                    <a:pt x="0" y="1069"/>
                  </a:lnTo>
                  <a:lnTo>
                    <a:pt x="1016" y="0"/>
                  </a:lnTo>
                </a:path>
              </a:pathLst>
            </a:custGeom>
            <a:solidFill>
              <a:srgbClr val="9BA4AA">
                <a:alpha val="85097"/>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smtClean="0">
                <a:solidFill>
                  <a:sysClr val="windowText" lastClr="000000"/>
                </a:solidFill>
                <a:latin typeface="Calibri"/>
                <a:ea typeface="宋体"/>
              </a:endParaRPr>
            </a:p>
          </p:txBody>
        </p:sp>
        <p:sp>
          <p:nvSpPr>
            <p:cNvPr id="12" name="AutoShape 7"/>
            <p:cNvSpPr>
              <a:spLocks noChangeArrowheads="1"/>
            </p:cNvSpPr>
            <p:nvPr/>
          </p:nvSpPr>
          <p:spPr bwMode="auto">
            <a:xfrm>
              <a:off x="3852" y="2739"/>
              <a:ext cx="952" cy="953"/>
            </a:xfrm>
            <a:prstGeom prst="cube">
              <a:avLst>
                <a:gd name="adj" fmla="val 25000"/>
              </a:avLst>
            </a:prstGeom>
            <a:solidFill>
              <a:srgbClr val="9BA4AA">
                <a:alpha val="85097"/>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hangingPunct="0">
                <a:lnSpc>
                  <a:spcPct val="93000"/>
                </a:lnSpc>
                <a:buClr>
                  <a:srgbClr val="000000"/>
                </a:buClr>
                <a:buSzPct val="100000"/>
                <a:buFont typeface="Times New Roman" pitchFamily="18" charset="0"/>
                <a:buNone/>
                <a:defRPr/>
              </a:pPr>
              <a:endParaRPr lang="zh-CN" altLang="en-US" kern="0" smtClean="0">
                <a:solidFill>
                  <a:sysClr val="windowText" lastClr="000000"/>
                </a:solidFill>
                <a:latin typeface="Calibri"/>
                <a:ea typeface="宋体"/>
              </a:endParaRPr>
            </a:p>
          </p:txBody>
        </p:sp>
      </p:grpSp>
      <p:grpSp>
        <p:nvGrpSpPr>
          <p:cNvPr id="13" name="Group 8"/>
          <p:cNvGrpSpPr>
            <a:grpSpLocks/>
          </p:cNvGrpSpPr>
          <p:nvPr/>
        </p:nvGrpSpPr>
        <p:grpSpPr bwMode="auto">
          <a:xfrm>
            <a:off x="6433582" y="3094423"/>
            <a:ext cx="1293298" cy="1230314"/>
            <a:chOff x="4646" y="2738"/>
            <a:chExt cx="957" cy="963"/>
          </a:xfrm>
        </p:grpSpPr>
        <p:sp>
          <p:nvSpPr>
            <p:cNvPr id="14" name="Freeform 9"/>
            <p:cNvSpPr>
              <a:spLocks noChangeArrowheads="1"/>
            </p:cNvSpPr>
            <p:nvPr/>
          </p:nvSpPr>
          <p:spPr bwMode="auto">
            <a:xfrm>
              <a:off x="4653" y="3460"/>
              <a:ext cx="951" cy="243"/>
            </a:xfrm>
            <a:custGeom>
              <a:avLst/>
              <a:gdLst>
                <a:gd name="T0" fmla="*/ 12 w 4195"/>
                <a:gd name="T1" fmla="*/ 0 h 1070"/>
                <a:gd name="T2" fmla="*/ 49 w 4195"/>
                <a:gd name="T3" fmla="*/ 0 h 1070"/>
                <a:gd name="T4" fmla="*/ 36 w 4195"/>
                <a:gd name="T5" fmla="*/ 12 h 1070"/>
                <a:gd name="T6" fmla="*/ 0 w 4195"/>
                <a:gd name="T7" fmla="*/ 12 h 1070"/>
                <a:gd name="T8" fmla="*/ 12 w 4195"/>
                <a:gd name="T9" fmla="*/ 0 h 1070"/>
                <a:gd name="T10" fmla="*/ 0 60000 65536"/>
                <a:gd name="T11" fmla="*/ 0 60000 65536"/>
                <a:gd name="T12" fmla="*/ 0 60000 65536"/>
                <a:gd name="T13" fmla="*/ 0 60000 65536"/>
                <a:gd name="T14" fmla="*/ 0 60000 65536"/>
                <a:gd name="T15" fmla="*/ 0 w 4195"/>
                <a:gd name="T16" fmla="*/ 0 h 1070"/>
                <a:gd name="T17" fmla="*/ 4195 w 4195"/>
                <a:gd name="T18" fmla="*/ 1070 h 1070"/>
              </a:gdLst>
              <a:ahLst/>
              <a:cxnLst>
                <a:cxn ang="T10">
                  <a:pos x="T0" y="T1"/>
                </a:cxn>
                <a:cxn ang="T11">
                  <a:pos x="T2" y="T3"/>
                </a:cxn>
                <a:cxn ang="T12">
                  <a:pos x="T4" y="T5"/>
                </a:cxn>
                <a:cxn ang="T13">
                  <a:pos x="T6" y="T7"/>
                </a:cxn>
                <a:cxn ang="T14">
                  <a:pos x="T8" y="T9"/>
                </a:cxn>
              </a:cxnLst>
              <a:rect l="T15" t="T16" r="T17" b="T18"/>
              <a:pathLst>
                <a:path w="4195" h="1070">
                  <a:moveTo>
                    <a:pt x="1016" y="0"/>
                  </a:moveTo>
                  <a:lnTo>
                    <a:pt x="4194" y="0"/>
                  </a:lnTo>
                  <a:lnTo>
                    <a:pt x="3098" y="1069"/>
                  </a:lnTo>
                  <a:lnTo>
                    <a:pt x="0" y="1069"/>
                  </a:lnTo>
                  <a:lnTo>
                    <a:pt x="1016" y="0"/>
                  </a:lnTo>
                </a:path>
              </a:pathLst>
            </a:custGeom>
            <a:solidFill>
              <a:srgbClr val="292727">
                <a:alpha val="94901"/>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smtClean="0">
                <a:solidFill>
                  <a:sysClr val="windowText" lastClr="000000"/>
                </a:solidFill>
                <a:latin typeface="Calibri"/>
                <a:ea typeface="宋体"/>
              </a:endParaRPr>
            </a:p>
          </p:txBody>
        </p:sp>
        <p:sp>
          <p:nvSpPr>
            <p:cNvPr id="15" name="AutoShape 10"/>
            <p:cNvSpPr>
              <a:spLocks noChangeArrowheads="1"/>
            </p:cNvSpPr>
            <p:nvPr/>
          </p:nvSpPr>
          <p:spPr bwMode="auto">
            <a:xfrm>
              <a:off x="4646" y="2738"/>
              <a:ext cx="952" cy="953"/>
            </a:xfrm>
            <a:prstGeom prst="cube">
              <a:avLst>
                <a:gd name="adj" fmla="val 25000"/>
              </a:avLst>
            </a:prstGeom>
            <a:solidFill>
              <a:srgbClr val="292727">
                <a:alpha val="94901"/>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hangingPunct="0">
                <a:lnSpc>
                  <a:spcPct val="93000"/>
                </a:lnSpc>
                <a:buClr>
                  <a:srgbClr val="000000"/>
                </a:buClr>
                <a:buSzPct val="100000"/>
                <a:buFont typeface="Times New Roman" pitchFamily="18" charset="0"/>
                <a:buNone/>
                <a:defRPr/>
              </a:pPr>
              <a:endParaRPr lang="zh-CN" altLang="en-US" b="1" kern="0" dirty="0" smtClean="0">
                <a:solidFill>
                  <a:prstClr val="white"/>
                </a:solidFill>
                <a:latin typeface="微软雅黑" pitchFamily="34" charset="-122"/>
              </a:endParaRPr>
            </a:p>
          </p:txBody>
        </p:sp>
      </p:grpSp>
      <p:sp>
        <p:nvSpPr>
          <p:cNvPr id="16" name="AutoShape 15"/>
          <p:cNvSpPr>
            <a:spLocks noChangeArrowheads="1"/>
          </p:cNvSpPr>
          <p:nvPr/>
        </p:nvSpPr>
        <p:spPr bwMode="auto">
          <a:xfrm>
            <a:off x="5356527" y="2051910"/>
            <a:ext cx="1286539" cy="1217538"/>
          </a:xfrm>
          <a:prstGeom prst="cube">
            <a:avLst>
              <a:gd name="adj" fmla="val 25000"/>
            </a:avLst>
          </a:prstGeom>
          <a:solidFill>
            <a:srgbClr val="767070">
              <a:alpha val="94901"/>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78950" tIns="39502" rIns="78950" bIns="39502" anchor="ctr"/>
          <a:lstStyle/>
          <a:p>
            <a:pPr hangingPunct="0">
              <a:lnSpc>
                <a:spcPct val="93000"/>
              </a:lnSpc>
              <a:buClr>
                <a:srgbClr val="000000"/>
              </a:buClr>
              <a:buSzPct val="100000"/>
              <a:buFont typeface="Times New Roman" pitchFamily="18" charset="0"/>
              <a:buNone/>
              <a:defRPr/>
            </a:pPr>
            <a:endParaRPr lang="zh-CN" altLang="en-US" b="1" kern="0" dirty="0" smtClean="0">
              <a:solidFill>
                <a:prstClr val="white"/>
              </a:solidFill>
              <a:latin typeface="微软雅黑" pitchFamily="34" charset="-122"/>
            </a:endParaRPr>
          </a:p>
        </p:txBody>
      </p:sp>
      <p:sp>
        <p:nvSpPr>
          <p:cNvPr id="17" name="AutoShape 16"/>
          <p:cNvSpPr>
            <a:spLocks noChangeArrowheads="1"/>
          </p:cNvSpPr>
          <p:nvPr/>
        </p:nvSpPr>
        <p:spPr bwMode="auto">
          <a:xfrm>
            <a:off x="6437633" y="2056798"/>
            <a:ext cx="1286539" cy="1217535"/>
          </a:xfrm>
          <a:prstGeom prst="cube">
            <a:avLst>
              <a:gd name="adj" fmla="val 25000"/>
            </a:avLst>
          </a:prstGeom>
          <a:solidFill>
            <a:srgbClr val="9BA4AA">
              <a:alpha val="85097"/>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78950" tIns="39502" rIns="78950" bIns="39502" anchor="ctr"/>
          <a:lstStyle/>
          <a:p>
            <a:pPr hangingPunct="0">
              <a:lnSpc>
                <a:spcPct val="93000"/>
              </a:lnSpc>
              <a:buClr>
                <a:srgbClr val="000000"/>
              </a:buClr>
              <a:buSzPct val="100000"/>
              <a:buFont typeface="Times New Roman" pitchFamily="18" charset="0"/>
              <a:buNone/>
              <a:defRPr/>
            </a:pPr>
            <a:endParaRPr lang="zh-CN" altLang="en-US" kern="0" smtClean="0">
              <a:solidFill>
                <a:sysClr val="windowText" lastClr="000000"/>
              </a:solidFill>
              <a:latin typeface="Calibri"/>
              <a:ea typeface="宋体"/>
            </a:endParaRPr>
          </a:p>
        </p:txBody>
      </p:sp>
      <p:cxnSp>
        <p:nvCxnSpPr>
          <p:cNvPr id="19" name="曲线连接符 18"/>
          <p:cNvCxnSpPr/>
          <p:nvPr/>
        </p:nvCxnSpPr>
        <p:spPr>
          <a:xfrm rot="10800000">
            <a:off x="3220627" y="3269445"/>
            <a:ext cx="3538587" cy="902612"/>
          </a:xfrm>
          <a:prstGeom prst="curved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曲线连接符 20"/>
          <p:cNvCxnSpPr/>
          <p:nvPr/>
        </p:nvCxnSpPr>
        <p:spPr>
          <a:xfrm rot="10800000" flipV="1">
            <a:off x="2804552" y="2506583"/>
            <a:ext cx="2775128" cy="500945"/>
          </a:xfrm>
          <a:prstGeom prst="curvedConnector3">
            <a:avLst/>
          </a:prstGeom>
          <a:ln w="57150">
            <a:solidFill>
              <a:srgbClr val="33CC33"/>
            </a:solidFill>
            <a:tailEnd type="arrow"/>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811509" y="382942"/>
            <a:ext cx="2423141" cy="1899921"/>
            <a:chOff x="4643677" y="117986"/>
            <a:chExt cx="1678219" cy="783913"/>
          </a:xfrm>
        </p:grpSpPr>
        <p:sp>
          <p:nvSpPr>
            <p:cNvPr id="42" name="椭圆形标注 41"/>
            <p:cNvSpPr/>
            <p:nvPr/>
          </p:nvSpPr>
          <p:spPr>
            <a:xfrm flipH="1">
              <a:off x="4643677" y="117986"/>
              <a:ext cx="1678219" cy="78391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矩形 42"/>
            <p:cNvSpPr/>
            <p:nvPr/>
          </p:nvSpPr>
          <p:spPr>
            <a:xfrm>
              <a:off x="4906497" y="182932"/>
              <a:ext cx="1390128" cy="673045"/>
            </a:xfrm>
            <a:prstGeom prst="rect">
              <a:avLst/>
            </a:prstGeom>
          </p:spPr>
          <p:txBody>
            <a:bodyPr wrap="square">
              <a:spAutoFit/>
            </a:bodyPr>
            <a:lstStyle/>
            <a:p>
              <a:pPr>
                <a:lnSpc>
                  <a:spcPct val="125000"/>
                </a:lnSpc>
              </a:pPr>
              <a:r>
                <a:rPr lang="zh-CN" altLang="en-US" sz="1600" dirty="0">
                  <a:solidFill>
                    <a:srgbClr val="4BACC6">
                      <a:lumMod val="50000"/>
                    </a:srgbClr>
                  </a:solidFill>
                  <a:latin typeface="微软雅黑"/>
                </a:rPr>
                <a:t>也会抓住学生：</a:t>
              </a:r>
              <a:endParaRPr lang="en-US" altLang="zh-CN" sz="1600" dirty="0">
                <a:solidFill>
                  <a:srgbClr val="4BACC6">
                    <a:lumMod val="50000"/>
                  </a:srgbClr>
                </a:solidFill>
                <a:latin typeface="微软雅黑"/>
              </a:endParaRPr>
            </a:p>
            <a:p>
              <a:pPr>
                <a:lnSpc>
                  <a:spcPct val="125000"/>
                </a:lnSpc>
              </a:pPr>
              <a:r>
                <a:rPr lang="zh-CN" altLang="en-US" sz="1600" dirty="0">
                  <a:solidFill>
                    <a:srgbClr val="F79646">
                      <a:lumMod val="75000"/>
                    </a:srgbClr>
                  </a:solidFill>
                  <a:latin typeface="Adobe 宋体 Std L"/>
                  <a:ea typeface="Adobe 宋体 Std L"/>
                </a:rPr>
                <a:t>●</a:t>
              </a:r>
              <a:r>
                <a:rPr lang="zh-CN" altLang="en-US" sz="1600" dirty="0">
                  <a:solidFill>
                    <a:srgbClr val="4BACC6">
                      <a:lumMod val="50000"/>
                    </a:srgbClr>
                  </a:solidFill>
                  <a:latin typeface="微软雅黑"/>
                </a:rPr>
                <a:t>注意力特别集中</a:t>
              </a:r>
              <a:endParaRPr lang="en-US" altLang="zh-CN" sz="1600" dirty="0">
                <a:solidFill>
                  <a:srgbClr val="4BACC6">
                    <a:lumMod val="50000"/>
                  </a:srgbClr>
                </a:solidFill>
                <a:latin typeface="微软雅黑"/>
              </a:endParaRPr>
            </a:p>
            <a:p>
              <a:pPr>
                <a:lnSpc>
                  <a:spcPct val="125000"/>
                </a:lnSpc>
              </a:pPr>
              <a:r>
                <a:rPr lang="zh-CN" altLang="en-US" sz="1600" dirty="0">
                  <a:solidFill>
                    <a:srgbClr val="00B050"/>
                  </a:solidFill>
                  <a:latin typeface="Adobe 宋体 Std L"/>
                  <a:ea typeface="Adobe 宋体 Std L"/>
                </a:rPr>
                <a:t>●</a:t>
              </a:r>
              <a:r>
                <a:rPr lang="zh-CN" altLang="en-US" sz="1600" dirty="0">
                  <a:solidFill>
                    <a:srgbClr val="4BACC6">
                      <a:lumMod val="50000"/>
                    </a:srgbClr>
                  </a:solidFill>
                  <a:latin typeface="微软雅黑"/>
                </a:rPr>
                <a:t>受环境干扰很少</a:t>
              </a:r>
              <a:endParaRPr lang="en-US" altLang="zh-CN" sz="1600" dirty="0">
                <a:solidFill>
                  <a:srgbClr val="4BACC6">
                    <a:lumMod val="50000"/>
                  </a:srgbClr>
                </a:solidFill>
                <a:latin typeface="微软雅黑"/>
              </a:endParaRPr>
            </a:p>
            <a:p>
              <a:pPr>
                <a:lnSpc>
                  <a:spcPct val="125000"/>
                </a:lnSpc>
              </a:pPr>
              <a:r>
                <a:rPr lang="zh-CN" altLang="en-US" sz="1600" dirty="0">
                  <a:solidFill>
                    <a:srgbClr val="CC9900"/>
                  </a:solidFill>
                  <a:latin typeface="Adobe 宋体 Std L"/>
                  <a:ea typeface="Adobe 宋体 Std L"/>
                </a:rPr>
                <a:t>●</a:t>
              </a:r>
              <a:r>
                <a:rPr lang="zh-CN" altLang="en-US" sz="1600" dirty="0">
                  <a:solidFill>
                    <a:srgbClr val="4BACC6">
                      <a:lumMod val="50000"/>
                    </a:srgbClr>
                  </a:solidFill>
                  <a:latin typeface="微软雅黑"/>
                </a:rPr>
                <a:t>就像单独开小灶</a:t>
              </a:r>
              <a:r>
                <a:rPr lang="zh-CN" altLang="en-US" sz="1600" dirty="0">
                  <a:solidFill>
                    <a:srgbClr val="0070C0"/>
                  </a:solidFill>
                  <a:latin typeface="Adobe 宋体 Std L"/>
                  <a:ea typeface="Adobe 宋体 Std L"/>
                </a:rPr>
                <a:t>●</a:t>
              </a:r>
              <a:r>
                <a:rPr lang="zh-CN" altLang="en-US" sz="1600" dirty="0">
                  <a:solidFill>
                    <a:srgbClr val="4BACC6">
                      <a:lumMod val="50000"/>
                    </a:srgbClr>
                  </a:solidFill>
                  <a:latin typeface="微软雅黑"/>
                </a:rPr>
                <a:t>学习效果良好</a:t>
              </a:r>
            </a:p>
          </p:txBody>
        </p:sp>
      </p:grpSp>
      <p:sp>
        <p:nvSpPr>
          <p:cNvPr id="4" name="矩形 3"/>
          <p:cNvSpPr/>
          <p:nvPr/>
        </p:nvSpPr>
        <p:spPr>
          <a:xfrm>
            <a:off x="6482722" y="3686679"/>
            <a:ext cx="875834" cy="339276"/>
          </a:xfrm>
          <a:prstGeom prst="rect">
            <a:avLst/>
          </a:prstGeom>
        </p:spPr>
        <p:txBody>
          <a:bodyPr wrap="none" lIns="78950" tIns="39502" rIns="78950" bIns="39502">
            <a:spAutoFit/>
          </a:bodyPr>
          <a:lstStyle/>
          <a:p>
            <a:pPr hangingPunct="0">
              <a:lnSpc>
                <a:spcPct val="93000"/>
              </a:lnSpc>
              <a:buClr>
                <a:srgbClr val="000000"/>
              </a:buClr>
              <a:buSzPct val="100000"/>
              <a:defRPr/>
            </a:pPr>
            <a:r>
              <a:rPr lang="zh-CN" altLang="en-US" b="1" kern="0" dirty="0">
                <a:solidFill>
                  <a:prstClr val="white"/>
                </a:solidFill>
                <a:latin typeface="微软雅黑" pitchFamily="34" charset="-122"/>
              </a:rPr>
              <a:t>重要性</a:t>
            </a:r>
          </a:p>
        </p:txBody>
      </p:sp>
      <p:sp>
        <p:nvSpPr>
          <p:cNvPr id="9" name="矩形 8"/>
          <p:cNvSpPr/>
          <p:nvPr/>
        </p:nvSpPr>
        <p:spPr>
          <a:xfrm>
            <a:off x="5420646" y="2657881"/>
            <a:ext cx="875834" cy="339276"/>
          </a:xfrm>
          <a:prstGeom prst="rect">
            <a:avLst/>
          </a:prstGeom>
        </p:spPr>
        <p:txBody>
          <a:bodyPr wrap="none" lIns="78950" tIns="39502" rIns="78950" bIns="39502">
            <a:spAutoFit/>
          </a:bodyPr>
          <a:lstStyle/>
          <a:p>
            <a:pPr hangingPunct="0">
              <a:lnSpc>
                <a:spcPct val="93000"/>
              </a:lnSpc>
              <a:buClr>
                <a:srgbClr val="000000"/>
              </a:buClr>
              <a:buSzPct val="100000"/>
              <a:defRPr/>
            </a:pPr>
            <a:r>
              <a:rPr lang="zh-CN" altLang="en-US" b="1" kern="0" dirty="0">
                <a:solidFill>
                  <a:prstClr val="white"/>
                </a:solidFill>
                <a:latin typeface="微软雅黑" pitchFamily="34" charset="-122"/>
              </a:rPr>
              <a:t>趣味性</a:t>
            </a:r>
          </a:p>
        </p:txBody>
      </p:sp>
      <p:sp>
        <p:nvSpPr>
          <p:cNvPr id="23" name="矩形 22"/>
          <p:cNvSpPr/>
          <p:nvPr/>
        </p:nvSpPr>
        <p:spPr>
          <a:xfrm>
            <a:off x="4213885" y="1147171"/>
            <a:ext cx="1800084" cy="368478"/>
          </a:xfrm>
          <a:prstGeom prst="rect">
            <a:avLst/>
          </a:prstGeom>
        </p:spPr>
        <p:txBody>
          <a:bodyPr wrap="square" lIns="78950" tIns="39502" rIns="78950" bIns="39502">
            <a:spAutoFit/>
          </a:bodyPr>
          <a:lstStyle/>
          <a:p>
            <a:r>
              <a:rPr lang="zh-CN" altLang="en-US" dirty="0" smtClean="0">
                <a:solidFill>
                  <a:prstClr val="black"/>
                </a:solidFill>
                <a:latin typeface="楷体" pitchFamily="49" charset="-122"/>
                <a:ea typeface="楷体" pitchFamily="49" charset="-122"/>
              </a:rPr>
              <a:t>只要有足够的</a:t>
            </a:r>
            <a:endParaRPr lang="zh-CN" altLang="en-US" dirty="0">
              <a:solidFill>
                <a:prstClr val="black"/>
              </a:solidFill>
              <a:latin typeface="楷体" pitchFamily="49" charset="-122"/>
              <a:ea typeface="楷体" pitchFamily="49" charset="-122"/>
            </a:endParaRPr>
          </a:p>
        </p:txBody>
      </p:sp>
      <p:cxnSp>
        <p:nvCxnSpPr>
          <p:cNvPr id="18" name="直接箭头连接符 17"/>
          <p:cNvCxnSpPr/>
          <p:nvPr/>
        </p:nvCxnSpPr>
        <p:spPr>
          <a:xfrm>
            <a:off x="5579680" y="1517542"/>
            <a:ext cx="1270134" cy="2117375"/>
          </a:xfrm>
          <a:prstGeom prst="straightConnector1">
            <a:avLst/>
          </a:prstGeom>
          <a:ln w="57150">
            <a:solidFill>
              <a:srgbClr val="66FF33"/>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a:off x="5579680" y="1516501"/>
            <a:ext cx="198469" cy="1148010"/>
          </a:xfrm>
          <a:prstGeom prst="straightConnector1">
            <a:avLst/>
          </a:prstGeom>
          <a:ln w="57150">
            <a:solidFill>
              <a:srgbClr val="FFFF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415922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000"/>
                                        <p:tgtEl>
                                          <p:spTgt spid="3"/>
                                        </p:tgtEl>
                                      </p:cBhvr>
                                    </p:animEffect>
                                  </p:childTnLst>
                                </p:cTn>
                              </p:par>
                            </p:childTnLst>
                          </p:cTn>
                        </p:par>
                        <p:par>
                          <p:cTn id="8" fill="hold">
                            <p:stCondLst>
                              <p:cond delay="2000"/>
                            </p:stCondLst>
                            <p:childTnLst>
                              <p:par>
                                <p:cTn id="9" presetID="22" presetClass="entr" presetSubtype="8" fill="hold" grpId="0" nodeType="afterEffect">
                                  <p:stCondLst>
                                    <p:cond delay="50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1000"/>
                                        <p:tgtEl>
                                          <p:spTgt spid="23"/>
                                        </p:tgtEl>
                                      </p:cBhvr>
                                    </p:animEffect>
                                  </p:childTnLst>
                                </p:cTn>
                              </p:par>
                            </p:childTnLst>
                          </p:cTn>
                        </p:par>
                        <p:par>
                          <p:cTn id="12" fill="hold">
                            <p:stCondLst>
                              <p:cond delay="350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40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4500"/>
                            </p:stCondLst>
                            <p:childTnLst>
                              <p:par>
                                <p:cTn id="21" presetID="22" presetClass="entr" presetSubtype="1" fill="hold" nodeType="afterEffect">
                                  <p:stCondLst>
                                    <p:cond delay="50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childTnLst>
                          </p:cTn>
                        </p:par>
                        <p:par>
                          <p:cTn id="24" fill="hold">
                            <p:stCondLst>
                              <p:cond delay="5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6000"/>
                            </p:stCondLst>
                            <p:childTnLst>
                              <p:par>
                                <p:cTn id="29" presetID="22" presetClass="entr" presetSubtype="2"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750"/>
                                        <p:tgtEl>
                                          <p:spTgt spid="19"/>
                                        </p:tgtEl>
                                      </p:cBhvr>
                                    </p:animEffect>
                                  </p:childTnLst>
                                </p:cTn>
                              </p:par>
                            </p:childTnLst>
                          </p:cTn>
                        </p:par>
                        <p:par>
                          <p:cTn id="32" fill="hold">
                            <p:stCondLst>
                              <p:cond delay="6750"/>
                            </p:stCondLst>
                            <p:childTnLst>
                              <p:par>
                                <p:cTn id="33" presetID="22" presetClass="entr" presetSubtype="2"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right)">
                                      <p:cBhvr>
                                        <p:cTn id="35" dur="750"/>
                                        <p:tgtEl>
                                          <p:spTgt spid="21"/>
                                        </p:tgtEl>
                                      </p:cBhvr>
                                    </p:animEffect>
                                  </p:childTnLst>
                                </p:cTn>
                              </p:par>
                            </p:childTnLst>
                          </p:cTn>
                        </p:par>
                        <p:par>
                          <p:cTn id="36" fill="hold">
                            <p:stCondLst>
                              <p:cond delay="7500"/>
                            </p:stCondLst>
                            <p:childTnLst>
                              <p:par>
                                <p:cTn id="37" presetID="22" presetClass="entr" presetSubtype="1" fill="hold"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ipe(up)">
                                      <p:cBhvr>
                                        <p:cTn id="39" dur="4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矩形 1"/>
          <p:cNvSpPr/>
          <p:nvPr/>
        </p:nvSpPr>
        <p:spPr>
          <a:xfrm>
            <a:off x="2286268" y="489739"/>
            <a:ext cx="4801314" cy="1200329"/>
          </a:xfrm>
          <a:prstGeom prst="rect">
            <a:avLst/>
          </a:prstGeom>
        </p:spPr>
        <p:txBody>
          <a:bodyPr wrap="none">
            <a:spAutoFit/>
          </a:bodyPr>
          <a:lstStyle/>
          <a:p>
            <a:pPr lvl="0" defTabSz="896990"/>
            <a:r>
              <a:rPr lang="zh-CN" altLang="en-US" sz="7200" b="1" dirty="0" smtClean="0">
                <a:solidFill>
                  <a:schemeClr val="bg1"/>
                </a:solidFill>
                <a:latin typeface="微软雅黑"/>
              </a:rPr>
              <a:t>第三条道路</a:t>
            </a:r>
            <a:endParaRPr lang="zh-CN" altLang="en-US" sz="7200" b="1" dirty="0">
              <a:solidFill>
                <a:schemeClr val="bg1"/>
              </a:solidFill>
              <a:latin typeface="微软雅黑"/>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1" y="2453660"/>
            <a:ext cx="9361488" cy="2691428"/>
          </a:xfrm>
          <a:prstGeom prst="rect">
            <a:avLst/>
          </a:prstGeom>
        </p:spPr>
      </p:pic>
      <p:sp>
        <p:nvSpPr>
          <p:cNvPr id="10" name="矩形 9"/>
          <p:cNvSpPr/>
          <p:nvPr/>
        </p:nvSpPr>
        <p:spPr>
          <a:xfrm>
            <a:off x="2336081" y="1690068"/>
            <a:ext cx="6192688" cy="369332"/>
          </a:xfrm>
          <a:prstGeom prst="rect">
            <a:avLst/>
          </a:prstGeom>
        </p:spPr>
        <p:txBody>
          <a:bodyPr wrap="square">
            <a:spAutoFit/>
          </a:bodyPr>
          <a:lstStyle/>
          <a:p>
            <a:r>
              <a:rPr lang="en-US" altLang="zh-CN" dirty="0">
                <a:solidFill>
                  <a:srgbClr val="FFFFFF"/>
                </a:solidFill>
                <a:effectLst>
                  <a:outerShdw blurRad="38100" dist="38100" dir="2700000" algn="tl">
                    <a:srgbClr val="000000">
                      <a:alpha val="43137"/>
                    </a:srgbClr>
                  </a:outerShdw>
                </a:effectLst>
                <a:latin typeface="Segoe UI"/>
              </a:rPr>
              <a:t>——</a:t>
            </a:r>
            <a:r>
              <a:rPr lang="zh-CN" altLang="en-US" dirty="0">
                <a:solidFill>
                  <a:srgbClr val="FFFFFF"/>
                </a:solidFill>
                <a:effectLst>
                  <a:outerShdw blurRad="38100" dist="38100" dir="2700000" algn="tl">
                    <a:srgbClr val="000000">
                      <a:alpha val="43137"/>
                    </a:srgbClr>
                  </a:outerShdw>
                </a:effectLst>
                <a:latin typeface="Segoe UI"/>
              </a:rPr>
              <a:t>全国中小学信息技术创新与实践</a:t>
            </a:r>
            <a:r>
              <a:rPr lang="zh-CN" altLang="en-US" dirty="0" smtClean="0">
                <a:solidFill>
                  <a:srgbClr val="FFFFFF"/>
                </a:solidFill>
                <a:effectLst>
                  <a:outerShdw blurRad="38100" dist="38100" dir="2700000" algn="tl">
                    <a:srgbClr val="000000">
                      <a:alpha val="43137"/>
                    </a:srgbClr>
                  </a:outerShdw>
                </a:effectLst>
                <a:latin typeface="Segoe UI"/>
              </a:rPr>
              <a:t>活动首届</a:t>
            </a:r>
            <a:r>
              <a:rPr lang="zh-CN" altLang="en-US" dirty="0" smtClean="0">
                <a:solidFill>
                  <a:srgbClr val="00FF00"/>
                </a:solidFill>
                <a:effectLst>
                  <a:outerShdw blurRad="38100" dist="38100" dir="2700000" algn="tl">
                    <a:srgbClr val="000000">
                      <a:alpha val="43137"/>
                    </a:srgbClr>
                  </a:outerShdw>
                </a:effectLst>
                <a:latin typeface="Segoe UI"/>
              </a:rPr>
              <a:t>微</a:t>
            </a:r>
            <a:r>
              <a:rPr lang="zh-CN" altLang="en-US" dirty="0">
                <a:solidFill>
                  <a:srgbClr val="00FF00"/>
                </a:solidFill>
                <a:effectLst>
                  <a:outerShdw blurRad="38100" dist="38100" dir="2700000" algn="tl">
                    <a:srgbClr val="000000">
                      <a:alpha val="43137"/>
                    </a:srgbClr>
                  </a:outerShdw>
                </a:effectLst>
                <a:latin typeface="Segoe UI"/>
              </a:rPr>
              <a:t>课程</a:t>
            </a:r>
            <a:r>
              <a:rPr lang="zh-CN" altLang="en-US" dirty="0">
                <a:solidFill>
                  <a:srgbClr val="FFFFFF"/>
                </a:solidFill>
                <a:effectLst>
                  <a:outerShdw blurRad="38100" dist="38100" dir="2700000" algn="tl">
                    <a:srgbClr val="000000">
                      <a:alpha val="43137"/>
                    </a:srgbClr>
                  </a:outerShdw>
                </a:effectLst>
                <a:latin typeface="Segoe UI"/>
              </a:rPr>
              <a:t>评优</a:t>
            </a:r>
          </a:p>
        </p:txBody>
      </p:sp>
    </p:spTree>
    <p:extLst>
      <p:ext uri="{BB962C8B-B14F-4D97-AF65-F5344CB8AC3E}">
        <p14:creationId xmlns:p14="http://schemas.microsoft.com/office/powerpoint/2010/main" val="6630569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3000"/>
                                        <p:tgtEl>
                                          <p:spTgt spid="5"/>
                                        </p:tgtEl>
                                      </p:cBhvr>
                                    </p:animEffect>
                                  </p:childTnLst>
                                </p:cTn>
                              </p:par>
                            </p:childTnLst>
                          </p:cTn>
                        </p:par>
                        <p:par>
                          <p:cTn id="8" fill="hold">
                            <p:stCondLst>
                              <p:cond delay="30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3000"/>
                                        <p:tgtEl>
                                          <p:spTgt spid="2"/>
                                        </p:tgtEl>
                                      </p:cBhvr>
                                    </p:animEffect>
                                  </p:childTnLst>
                                </p:cTn>
                              </p:par>
                            </p:childTnLst>
                          </p:cTn>
                        </p:par>
                        <p:par>
                          <p:cTn id="12" fill="hold">
                            <p:stCondLst>
                              <p:cond delay="6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4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54" y="710370"/>
            <a:ext cx="9361467" cy="2870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1080344" y="3868688"/>
            <a:ext cx="4134465" cy="523220"/>
          </a:xfrm>
          <a:prstGeom prst="rect">
            <a:avLst/>
          </a:prstGeom>
        </p:spPr>
        <p:txBody>
          <a:bodyPr wrap="none">
            <a:spAutoFit/>
          </a:bodyPr>
          <a:lstStyle/>
          <a:p>
            <a:pPr lvl="0"/>
            <a:r>
              <a:rPr lang="zh-CN" altLang="en-US" sz="2800" b="1" dirty="0" smtClean="0">
                <a:latin typeface="Times New Roman"/>
              </a:rPr>
              <a:t>二、微课程的属性与定义</a:t>
            </a:r>
            <a:endParaRPr lang="zh-CN" altLang="en-US" sz="2800" b="1" dirty="0">
              <a:latin typeface="Times New Roman"/>
            </a:endParaRPr>
          </a:p>
        </p:txBody>
      </p:sp>
    </p:spTree>
    <p:extLst>
      <p:ext uri="{BB962C8B-B14F-4D97-AF65-F5344CB8AC3E}">
        <p14:creationId xmlns:p14="http://schemas.microsoft.com/office/powerpoint/2010/main" val="774679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http://www.elearningserv.com/blog/wp-content/uploads/2012/06/shutterstock_10051285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11282" y="0"/>
            <a:ext cx="5145088" cy="5145088"/>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1243150" y="1204392"/>
            <a:ext cx="2954655" cy="461665"/>
          </a:xfrm>
          <a:prstGeom prst="rect">
            <a:avLst/>
          </a:prstGeom>
        </p:spPr>
        <p:txBody>
          <a:bodyPr wrap="none">
            <a:spAutoFit/>
          </a:bodyPr>
          <a:lstStyle/>
          <a:p>
            <a:pPr lvl="0"/>
            <a:r>
              <a:rPr lang="zh-CN" altLang="en-US" sz="2400" b="1" dirty="0" smtClean="0">
                <a:latin typeface="Times New Roman"/>
              </a:rPr>
              <a:t>（一）微课程的属性</a:t>
            </a:r>
            <a:endParaRPr lang="zh-CN" altLang="en-US" sz="2400" b="1" dirty="0">
              <a:latin typeface="Times New Roman"/>
            </a:endParaRPr>
          </a:p>
        </p:txBody>
      </p:sp>
    </p:spTree>
    <p:extLst>
      <p:ext uri="{BB962C8B-B14F-4D97-AF65-F5344CB8AC3E}">
        <p14:creationId xmlns:p14="http://schemas.microsoft.com/office/powerpoint/2010/main" val="2296876991"/>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59822" y="4407858"/>
            <a:ext cx="8167644" cy="299056"/>
          </a:xfrm>
          <a:prstGeom prst="rect">
            <a:avLst/>
          </a:prstGeom>
        </p:spPr>
        <p:txBody>
          <a:bodyPr wrap="square" lIns="79683" tIns="39875" rIns="79683" bIns="39875">
            <a:spAutoFit/>
          </a:bodyPr>
          <a:lstStyle/>
          <a:p>
            <a:r>
              <a:rPr lang="zh-CN" altLang="en-US" sz="1400" dirty="0">
                <a:solidFill>
                  <a:prstClr val="black"/>
                </a:solidFill>
                <a:latin typeface="微软雅黑"/>
              </a:rPr>
              <a:t>奥恩斯坦（</a:t>
            </a:r>
            <a:r>
              <a:rPr lang="en-US" altLang="zh-CN" sz="1400" dirty="0">
                <a:solidFill>
                  <a:prstClr val="black"/>
                </a:solidFill>
                <a:latin typeface="微软雅黑"/>
              </a:rPr>
              <a:t>Allan G. Ornstein</a:t>
            </a:r>
            <a:r>
              <a:rPr lang="zh-CN" altLang="en-US" sz="1400" dirty="0">
                <a:solidFill>
                  <a:prstClr val="black"/>
                </a:solidFill>
                <a:latin typeface="微软雅黑"/>
              </a:rPr>
              <a:t>）和汉金斯（</a:t>
            </a:r>
            <a:r>
              <a:rPr lang="en-US" altLang="zh-CN" sz="1400" dirty="0">
                <a:solidFill>
                  <a:prstClr val="black"/>
                </a:solidFill>
                <a:latin typeface="微软雅黑"/>
              </a:rPr>
              <a:t>Francis P. </a:t>
            </a:r>
            <a:r>
              <a:rPr lang="en-US" altLang="zh-CN" sz="1400" dirty="0" err="1">
                <a:solidFill>
                  <a:prstClr val="black"/>
                </a:solidFill>
                <a:latin typeface="微软雅黑"/>
              </a:rPr>
              <a:t>Hunkins</a:t>
            </a:r>
            <a:r>
              <a:rPr lang="zh-CN" altLang="en-US" sz="1400" dirty="0">
                <a:solidFill>
                  <a:prstClr val="black"/>
                </a:solidFill>
                <a:latin typeface="微软雅黑"/>
              </a:rPr>
              <a:t>）合著</a:t>
            </a:r>
            <a:r>
              <a:rPr lang="en-US" altLang="zh-CN" sz="1400" dirty="0">
                <a:solidFill>
                  <a:prstClr val="black"/>
                </a:solidFill>
                <a:latin typeface="微软雅黑"/>
              </a:rPr>
              <a:t>《</a:t>
            </a:r>
            <a:r>
              <a:rPr lang="zh-CN" altLang="en-US" sz="1400" dirty="0">
                <a:solidFill>
                  <a:prstClr val="black"/>
                </a:solidFill>
                <a:latin typeface="微软雅黑"/>
              </a:rPr>
              <a:t>课程论：基础、原理和问题</a:t>
            </a:r>
            <a:r>
              <a:rPr lang="en-US" altLang="zh-CN" sz="1400" dirty="0">
                <a:solidFill>
                  <a:prstClr val="black"/>
                </a:solidFill>
                <a:latin typeface="微软雅黑"/>
              </a:rPr>
              <a:t>》</a:t>
            </a:r>
          </a:p>
        </p:txBody>
      </p:sp>
      <p:grpSp>
        <p:nvGrpSpPr>
          <p:cNvPr id="11" name="组合 10"/>
          <p:cNvGrpSpPr/>
          <p:nvPr/>
        </p:nvGrpSpPr>
        <p:grpSpPr>
          <a:xfrm>
            <a:off x="-39201" y="1946019"/>
            <a:ext cx="9400689" cy="1343770"/>
            <a:chOff x="-41220" y="2185266"/>
            <a:chExt cx="9400689" cy="1343770"/>
          </a:xfrm>
        </p:grpSpPr>
        <p:grpSp>
          <p:nvGrpSpPr>
            <p:cNvPr id="12" name="Group 2"/>
            <p:cNvGrpSpPr>
              <a:grpSpLocks/>
            </p:cNvGrpSpPr>
            <p:nvPr/>
          </p:nvGrpSpPr>
          <p:grpSpPr bwMode="auto">
            <a:xfrm>
              <a:off x="1180595" y="2295598"/>
              <a:ext cx="1041400" cy="1052512"/>
              <a:chOff x="691" y="2077"/>
              <a:chExt cx="656" cy="663"/>
            </a:xfrm>
          </p:grpSpPr>
          <p:pic>
            <p:nvPicPr>
              <p:cNvPr id="79" name="Picture 3"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691" y="2077"/>
                <a:ext cx="656" cy="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Oval 4"/>
              <p:cNvSpPr>
                <a:spLocks noChangeArrowheads="1"/>
              </p:cNvSpPr>
              <p:nvPr/>
            </p:nvSpPr>
            <p:spPr bwMode="gray">
              <a:xfrm>
                <a:off x="691" y="2077"/>
                <a:ext cx="652" cy="663"/>
              </a:xfrm>
              <a:prstGeom prst="ellipse">
                <a:avLst/>
              </a:prstGeom>
              <a:gradFill rotWithShape="1">
                <a:gsLst>
                  <a:gs pos="0">
                    <a:srgbClr val="A6C701"/>
                  </a:gs>
                  <a:gs pos="50000">
                    <a:srgbClr val="A6C701">
                      <a:gamma/>
                      <a:tint val="22353"/>
                      <a:invGamma/>
                    </a:srgbClr>
                  </a:gs>
                  <a:gs pos="100000">
                    <a:srgbClr val="A6C701"/>
                  </a:gs>
                </a:gsLst>
                <a:lin ang="5400000" scaled="1"/>
              </a:gradFill>
              <a:ln w="9525" algn="ctr">
                <a:noFill/>
                <a:round/>
                <a:headEnd/>
                <a:tailEnd/>
              </a:ln>
              <a:effectLst/>
            </p:spPr>
            <p:txBody>
              <a:bodyPr wrap="none" anchor="ctr"/>
              <a:lstStyle/>
              <a:p>
                <a:pPr>
                  <a:defRPr/>
                </a:pPr>
                <a:endParaRPr lang="zh-CN" altLang="en-US" sz="4400" kern="0">
                  <a:solidFill>
                    <a:sysClr val="windowText" lastClr="000000"/>
                  </a:solidFill>
                  <a:latin typeface="微软雅黑" pitchFamily="34" charset="-122"/>
                  <a:cs typeface="Arial" charset="0"/>
                </a:endParaRPr>
              </a:p>
            </p:txBody>
          </p:sp>
          <p:grpSp>
            <p:nvGrpSpPr>
              <p:cNvPr id="81" name="Group 5"/>
              <p:cNvGrpSpPr>
                <a:grpSpLocks/>
              </p:cNvGrpSpPr>
              <p:nvPr/>
            </p:nvGrpSpPr>
            <p:grpSpPr bwMode="auto">
              <a:xfrm>
                <a:off x="737" y="2609"/>
                <a:ext cx="575" cy="110"/>
                <a:chOff x="3704" y="1872"/>
                <a:chExt cx="827" cy="156"/>
              </a:xfrm>
            </p:grpSpPr>
            <p:grpSp>
              <p:nvGrpSpPr>
                <p:cNvPr id="82" name="Group 6"/>
                <p:cNvGrpSpPr>
                  <a:grpSpLocks/>
                </p:cNvGrpSpPr>
                <p:nvPr/>
              </p:nvGrpSpPr>
              <p:grpSpPr bwMode="auto">
                <a:xfrm rot="-1297425" flipH="1" flipV="1">
                  <a:off x="3850" y="1872"/>
                  <a:ext cx="681" cy="150"/>
                  <a:chOff x="1565" y="2568"/>
                  <a:chExt cx="1118" cy="279"/>
                </a:xfrm>
              </p:grpSpPr>
              <p:sp>
                <p:nvSpPr>
                  <p:cNvPr id="88" name="AutoShape 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89" name="AutoShape 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90" name="AutoShape 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91" name="AutoShape 1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grpSp>
            <p:grpSp>
              <p:nvGrpSpPr>
                <p:cNvPr id="83" name="Group 11"/>
                <p:cNvGrpSpPr>
                  <a:grpSpLocks/>
                </p:cNvGrpSpPr>
                <p:nvPr/>
              </p:nvGrpSpPr>
              <p:grpSpPr bwMode="auto">
                <a:xfrm rot="56115" flipH="1" flipV="1">
                  <a:off x="3704" y="1878"/>
                  <a:ext cx="681" cy="150"/>
                  <a:chOff x="1565" y="2568"/>
                  <a:chExt cx="1118" cy="279"/>
                </a:xfrm>
              </p:grpSpPr>
              <p:sp>
                <p:nvSpPr>
                  <p:cNvPr id="84" name="AutoShape 1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85" name="AutoShape 1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86" name="AutoShape 1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87" name="AutoShape 1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grpSp>
          </p:grpSp>
        </p:grpSp>
        <p:grpSp>
          <p:nvGrpSpPr>
            <p:cNvPr id="13" name="Group 16"/>
            <p:cNvGrpSpPr>
              <a:grpSpLocks/>
            </p:cNvGrpSpPr>
            <p:nvPr/>
          </p:nvGrpSpPr>
          <p:grpSpPr bwMode="auto">
            <a:xfrm>
              <a:off x="3144332" y="2287660"/>
              <a:ext cx="1041400" cy="1052513"/>
              <a:chOff x="1928" y="2072"/>
              <a:chExt cx="656" cy="663"/>
            </a:xfrm>
          </p:grpSpPr>
          <p:pic>
            <p:nvPicPr>
              <p:cNvPr id="66" name="Picture 17"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928" y="2072"/>
                <a:ext cx="656" cy="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Oval 18"/>
              <p:cNvSpPr>
                <a:spLocks noChangeArrowheads="1"/>
              </p:cNvSpPr>
              <p:nvPr/>
            </p:nvSpPr>
            <p:spPr bwMode="gray">
              <a:xfrm>
                <a:off x="1928" y="2072"/>
                <a:ext cx="652" cy="663"/>
              </a:xfrm>
              <a:prstGeom prst="ellipse">
                <a:avLst/>
              </a:prstGeom>
              <a:gradFill rotWithShape="1">
                <a:gsLst>
                  <a:gs pos="0">
                    <a:srgbClr val="C85414"/>
                  </a:gs>
                  <a:gs pos="50000">
                    <a:srgbClr val="C85414">
                      <a:gamma/>
                      <a:tint val="22353"/>
                      <a:invGamma/>
                    </a:srgbClr>
                  </a:gs>
                  <a:gs pos="100000">
                    <a:srgbClr val="C85414"/>
                  </a:gs>
                </a:gsLst>
                <a:lin ang="5400000" scaled="1"/>
              </a:gradFill>
              <a:ln w="9525" algn="ctr">
                <a:noFill/>
                <a:round/>
                <a:headEnd/>
                <a:tailEnd/>
              </a:ln>
              <a:effectLst/>
            </p:spPr>
            <p:txBody>
              <a:bodyPr wrap="none" anchor="ctr"/>
              <a:lstStyle/>
              <a:p>
                <a:pPr>
                  <a:defRPr/>
                </a:pPr>
                <a:endParaRPr lang="zh-CN" altLang="en-US" sz="4400" kern="0">
                  <a:solidFill>
                    <a:sysClr val="windowText" lastClr="000000"/>
                  </a:solidFill>
                  <a:latin typeface="微软雅黑" pitchFamily="34" charset="-122"/>
                  <a:cs typeface="Arial" charset="0"/>
                </a:endParaRPr>
              </a:p>
            </p:txBody>
          </p:sp>
          <p:grpSp>
            <p:nvGrpSpPr>
              <p:cNvPr id="68" name="Group 19"/>
              <p:cNvGrpSpPr>
                <a:grpSpLocks/>
              </p:cNvGrpSpPr>
              <p:nvPr/>
            </p:nvGrpSpPr>
            <p:grpSpPr bwMode="auto">
              <a:xfrm>
                <a:off x="1974" y="2604"/>
                <a:ext cx="575" cy="110"/>
                <a:chOff x="3704" y="1872"/>
                <a:chExt cx="827" cy="156"/>
              </a:xfrm>
            </p:grpSpPr>
            <p:grpSp>
              <p:nvGrpSpPr>
                <p:cNvPr id="69" name="Group 20"/>
                <p:cNvGrpSpPr>
                  <a:grpSpLocks/>
                </p:cNvGrpSpPr>
                <p:nvPr/>
              </p:nvGrpSpPr>
              <p:grpSpPr bwMode="auto">
                <a:xfrm rot="-1297425" flipH="1" flipV="1">
                  <a:off x="3850" y="1872"/>
                  <a:ext cx="681" cy="150"/>
                  <a:chOff x="1565" y="2568"/>
                  <a:chExt cx="1118" cy="279"/>
                </a:xfrm>
              </p:grpSpPr>
              <p:sp>
                <p:nvSpPr>
                  <p:cNvPr id="75" name="AutoShape 21"/>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76" name="AutoShape 22"/>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77" name="AutoShape 23"/>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78" name="AutoShape 24"/>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grpSp>
            <p:grpSp>
              <p:nvGrpSpPr>
                <p:cNvPr id="70" name="Group 25"/>
                <p:cNvGrpSpPr>
                  <a:grpSpLocks/>
                </p:cNvGrpSpPr>
                <p:nvPr/>
              </p:nvGrpSpPr>
              <p:grpSpPr bwMode="auto">
                <a:xfrm rot="56115" flipH="1" flipV="1">
                  <a:off x="3704" y="1878"/>
                  <a:ext cx="681" cy="150"/>
                  <a:chOff x="1565" y="2568"/>
                  <a:chExt cx="1118" cy="279"/>
                </a:xfrm>
              </p:grpSpPr>
              <p:sp>
                <p:nvSpPr>
                  <p:cNvPr id="71" name="AutoShape 26"/>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72" name="AutoShape 27"/>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73" name="AutoShape 28"/>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74" name="AutoShape 29"/>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grpSp>
          </p:grpSp>
        </p:grpSp>
        <p:grpSp>
          <p:nvGrpSpPr>
            <p:cNvPr id="14" name="Group 30"/>
            <p:cNvGrpSpPr>
              <a:grpSpLocks/>
            </p:cNvGrpSpPr>
            <p:nvPr/>
          </p:nvGrpSpPr>
          <p:grpSpPr bwMode="auto">
            <a:xfrm>
              <a:off x="5082670" y="2298773"/>
              <a:ext cx="1041400" cy="1050925"/>
              <a:chOff x="3149" y="2079"/>
              <a:chExt cx="656" cy="662"/>
            </a:xfrm>
          </p:grpSpPr>
          <p:pic>
            <p:nvPicPr>
              <p:cNvPr id="53" name="Picture 31"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3149" y="2079"/>
                <a:ext cx="656" cy="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Oval 32"/>
              <p:cNvSpPr>
                <a:spLocks noChangeArrowheads="1"/>
              </p:cNvSpPr>
              <p:nvPr/>
            </p:nvSpPr>
            <p:spPr bwMode="gray">
              <a:xfrm>
                <a:off x="3149" y="2079"/>
                <a:ext cx="652" cy="662"/>
              </a:xfrm>
              <a:prstGeom prst="ellipse">
                <a:avLst/>
              </a:prstGeom>
              <a:gradFill rotWithShape="1">
                <a:gsLst>
                  <a:gs pos="0">
                    <a:srgbClr val="7D94F7"/>
                  </a:gs>
                  <a:gs pos="50000">
                    <a:srgbClr val="7D94F7">
                      <a:gamma/>
                      <a:tint val="22353"/>
                      <a:invGamma/>
                    </a:srgbClr>
                  </a:gs>
                  <a:gs pos="100000">
                    <a:srgbClr val="7D94F7"/>
                  </a:gs>
                </a:gsLst>
                <a:lin ang="5400000" scaled="1"/>
              </a:gradFill>
              <a:ln w="9525" algn="ctr">
                <a:noFill/>
                <a:round/>
                <a:headEnd/>
                <a:tailEnd/>
              </a:ln>
              <a:effectLst/>
            </p:spPr>
            <p:txBody>
              <a:bodyPr wrap="none" anchor="ctr"/>
              <a:lstStyle/>
              <a:p>
                <a:pPr>
                  <a:defRPr/>
                </a:pPr>
                <a:endParaRPr lang="zh-CN" altLang="en-US" sz="4400" kern="0">
                  <a:solidFill>
                    <a:sysClr val="windowText" lastClr="000000"/>
                  </a:solidFill>
                  <a:latin typeface="微软雅黑" pitchFamily="34" charset="-122"/>
                  <a:cs typeface="Arial" charset="0"/>
                </a:endParaRPr>
              </a:p>
            </p:txBody>
          </p:sp>
          <p:grpSp>
            <p:nvGrpSpPr>
              <p:cNvPr id="55" name="Group 33"/>
              <p:cNvGrpSpPr>
                <a:grpSpLocks/>
              </p:cNvGrpSpPr>
              <p:nvPr/>
            </p:nvGrpSpPr>
            <p:grpSpPr bwMode="auto">
              <a:xfrm>
                <a:off x="3195" y="2610"/>
                <a:ext cx="575" cy="111"/>
                <a:chOff x="3704" y="1872"/>
                <a:chExt cx="827" cy="156"/>
              </a:xfrm>
            </p:grpSpPr>
            <p:grpSp>
              <p:nvGrpSpPr>
                <p:cNvPr id="56" name="Group 34"/>
                <p:cNvGrpSpPr>
                  <a:grpSpLocks/>
                </p:cNvGrpSpPr>
                <p:nvPr/>
              </p:nvGrpSpPr>
              <p:grpSpPr bwMode="auto">
                <a:xfrm rot="-1297425" flipH="1" flipV="1">
                  <a:off x="3850" y="1872"/>
                  <a:ext cx="681" cy="150"/>
                  <a:chOff x="1565" y="2568"/>
                  <a:chExt cx="1118" cy="279"/>
                </a:xfrm>
              </p:grpSpPr>
              <p:sp>
                <p:nvSpPr>
                  <p:cNvPr id="62" name="AutoShape 35"/>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63" name="AutoShape 36"/>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64" name="AutoShape 37"/>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65" name="AutoShape 38"/>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grpSp>
            <p:grpSp>
              <p:nvGrpSpPr>
                <p:cNvPr id="57" name="Group 39"/>
                <p:cNvGrpSpPr>
                  <a:grpSpLocks/>
                </p:cNvGrpSpPr>
                <p:nvPr/>
              </p:nvGrpSpPr>
              <p:grpSpPr bwMode="auto">
                <a:xfrm rot="56115" flipH="1" flipV="1">
                  <a:off x="3704" y="1878"/>
                  <a:ext cx="681" cy="150"/>
                  <a:chOff x="1565" y="2568"/>
                  <a:chExt cx="1118" cy="279"/>
                </a:xfrm>
              </p:grpSpPr>
              <p:sp>
                <p:nvSpPr>
                  <p:cNvPr id="58" name="AutoShape 40"/>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59" name="AutoShape 41"/>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60" name="AutoShape 42"/>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61" name="AutoShape 43"/>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grpSp>
          </p:grpSp>
        </p:grpSp>
        <p:grpSp>
          <p:nvGrpSpPr>
            <p:cNvPr id="22" name="Group 44"/>
            <p:cNvGrpSpPr>
              <a:grpSpLocks/>
            </p:cNvGrpSpPr>
            <p:nvPr/>
          </p:nvGrpSpPr>
          <p:grpSpPr bwMode="auto">
            <a:xfrm>
              <a:off x="7044820" y="2290835"/>
              <a:ext cx="1041400" cy="1050925"/>
              <a:chOff x="4385" y="2074"/>
              <a:chExt cx="656" cy="662"/>
            </a:xfrm>
          </p:grpSpPr>
          <p:pic>
            <p:nvPicPr>
              <p:cNvPr id="40" name="Picture 45"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4385" y="2074"/>
                <a:ext cx="656" cy="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Oval 46"/>
              <p:cNvSpPr>
                <a:spLocks noChangeArrowheads="1"/>
              </p:cNvSpPr>
              <p:nvPr/>
            </p:nvSpPr>
            <p:spPr bwMode="gray">
              <a:xfrm>
                <a:off x="4385" y="2074"/>
                <a:ext cx="652" cy="662"/>
              </a:xfrm>
              <a:prstGeom prst="ellipse">
                <a:avLst/>
              </a:prstGeom>
              <a:gradFill rotWithShape="1">
                <a:gsLst>
                  <a:gs pos="0">
                    <a:srgbClr val="66B1CC"/>
                  </a:gs>
                  <a:gs pos="50000">
                    <a:srgbClr val="66B1CC">
                      <a:gamma/>
                      <a:tint val="22353"/>
                      <a:invGamma/>
                    </a:srgbClr>
                  </a:gs>
                  <a:gs pos="100000">
                    <a:srgbClr val="66B1CC"/>
                  </a:gs>
                </a:gsLst>
                <a:lin ang="5400000" scaled="1"/>
              </a:gradFill>
              <a:ln w="9525" algn="ctr">
                <a:noFill/>
                <a:round/>
                <a:headEnd/>
                <a:tailEnd/>
              </a:ln>
              <a:effectLst/>
            </p:spPr>
            <p:txBody>
              <a:bodyPr wrap="none" anchor="ctr"/>
              <a:lstStyle/>
              <a:p>
                <a:pPr>
                  <a:defRPr/>
                </a:pPr>
                <a:endParaRPr lang="zh-CN" altLang="en-US" sz="4400" kern="0">
                  <a:solidFill>
                    <a:sysClr val="windowText" lastClr="000000"/>
                  </a:solidFill>
                  <a:latin typeface="微软雅黑" pitchFamily="34" charset="-122"/>
                  <a:cs typeface="Arial" charset="0"/>
                </a:endParaRPr>
              </a:p>
            </p:txBody>
          </p:sp>
          <p:grpSp>
            <p:nvGrpSpPr>
              <p:cNvPr id="42" name="Group 47"/>
              <p:cNvGrpSpPr>
                <a:grpSpLocks/>
              </p:cNvGrpSpPr>
              <p:nvPr/>
            </p:nvGrpSpPr>
            <p:grpSpPr bwMode="auto">
              <a:xfrm>
                <a:off x="4431" y="2605"/>
                <a:ext cx="575" cy="111"/>
                <a:chOff x="3704" y="1872"/>
                <a:chExt cx="827" cy="156"/>
              </a:xfrm>
            </p:grpSpPr>
            <p:grpSp>
              <p:nvGrpSpPr>
                <p:cNvPr id="43" name="Group 48"/>
                <p:cNvGrpSpPr>
                  <a:grpSpLocks/>
                </p:cNvGrpSpPr>
                <p:nvPr/>
              </p:nvGrpSpPr>
              <p:grpSpPr bwMode="auto">
                <a:xfrm rot="-1297425" flipH="1" flipV="1">
                  <a:off x="3850" y="1872"/>
                  <a:ext cx="681" cy="150"/>
                  <a:chOff x="1565" y="2568"/>
                  <a:chExt cx="1118" cy="279"/>
                </a:xfrm>
              </p:grpSpPr>
              <p:sp>
                <p:nvSpPr>
                  <p:cNvPr id="49" name="AutoShape 49"/>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50" name="AutoShape 50"/>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51" name="AutoShape 51"/>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52" name="AutoShape 52"/>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grpSp>
            <p:grpSp>
              <p:nvGrpSpPr>
                <p:cNvPr id="44" name="Group 53"/>
                <p:cNvGrpSpPr>
                  <a:grpSpLocks/>
                </p:cNvGrpSpPr>
                <p:nvPr/>
              </p:nvGrpSpPr>
              <p:grpSpPr bwMode="auto">
                <a:xfrm rot="56115" flipH="1" flipV="1">
                  <a:off x="3704" y="1878"/>
                  <a:ext cx="681" cy="150"/>
                  <a:chOff x="1565" y="2568"/>
                  <a:chExt cx="1118" cy="279"/>
                </a:xfrm>
              </p:grpSpPr>
              <p:sp>
                <p:nvSpPr>
                  <p:cNvPr id="45" name="AutoShape 54"/>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46" name="AutoShape 55"/>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47" name="AutoShape 56"/>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48" name="AutoShape 57"/>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4400" kern="0">
                      <a:solidFill>
                        <a:sysClr val="windowText" lastClr="000000"/>
                      </a:solidFill>
                      <a:latin typeface="微软雅黑" pitchFamily="34" charset="-122"/>
                    </a:endParaRPr>
                  </a:p>
                </p:txBody>
              </p:sp>
            </p:grpSp>
          </p:grpSp>
        </p:grpSp>
        <p:sp>
          <p:nvSpPr>
            <p:cNvPr id="23" name="Line 75"/>
            <p:cNvSpPr>
              <a:spLocks noChangeShapeType="1"/>
            </p:cNvSpPr>
            <p:nvPr/>
          </p:nvSpPr>
          <p:spPr bwMode="gray">
            <a:xfrm flipH="1">
              <a:off x="-41220" y="2816297"/>
              <a:ext cx="1159902" cy="7937"/>
            </a:xfrm>
            <a:prstGeom prst="line">
              <a:avLst/>
            </a:prstGeom>
            <a:noFill/>
            <a:ln w="76200">
              <a:solidFill>
                <a:srgbClr val="656591"/>
              </a:solidFill>
              <a:round/>
              <a:headEnd/>
              <a:tailEnd/>
            </a:ln>
            <a:effectLst>
              <a:outerShdw dist="35921" dir="2700000" algn="ctr" rotWithShape="0">
                <a:srgbClr val="808080">
                  <a:alpha val="50000"/>
                </a:srgbClr>
              </a:outerShdw>
            </a:effectLst>
            <a:extLst>
              <a:ext uri="{909E8E84-426E-40DD-AFC4-6F175D3DCCD1}">
                <a14:hiddenFill xmlns:a14="http://schemas.microsoft.com/office/drawing/2010/main">
                  <a:noFill/>
                </a14:hiddenFill>
              </a:ext>
            </a:extLst>
          </p:spPr>
          <p:txBody>
            <a:bodyPr/>
            <a:lstStyle/>
            <a:p>
              <a:pPr>
                <a:defRPr/>
              </a:pPr>
              <a:endParaRPr lang="zh-CN" altLang="en-US" sz="4400" kern="0">
                <a:solidFill>
                  <a:sysClr val="windowText" lastClr="000000"/>
                </a:solidFill>
                <a:latin typeface="微软雅黑" pitchFamily="34" charset="-122"/>
              </a:endParaRPr>
            </a:p>
          </p:txBody>
        </p:sp>
        <p:sp>
          <p:nvSpPr>
            <p:cNvPr id="24" name="Line 76"/>
            <p:cNvSpPr>
              <a:spLocks noChangeShapeType="1"/>
            </p:cNvSpPr>
            <p:nvPr/>
          </p:nvSpPr>
          <p:spPr bwMode="gray">
            <a:xfrm flipH="1">
              <a:off x="6178045" y="2816298"/>
              <a:ext cx="809625" cy="0"/>
            </a:xfrm>
            <a:prstGeom prst="line">
              <a:avLst/>
            </a:prstGeom>
            <a:noFill/>
            <a:ln w="76200">
              <a:solidFill>
                <a:srgbClr val="656591"/>
              </a:solidFill>
              <a:round/>
              <a:headEnd/>
              <a:tailEnd/>
            </a:ln>
            <a:effectLst>
              <a:outerShdw dist="35921" dir="2700000" algn="ctr" rotWithShape="0">
                <a:srgbClr val="808080">
                  <a:alpha val="50000"/>
                </a:srgbClr>
              </a:outerShdw>
            </a:effectLst>
            <a:extLst>
              <a:ext uri="{909E8E84-426E-40DD-AFC4-6F175D3DCCD1}">
                <a14:hiddenFill xmlns:a14="http://schemas.microsoft.com/office/drawing/2010/main">
                  <a:noFill/>
                </a14:hiddenFill>
              </a:ext>
            </a:extLst>
          </p:spPr>
          <p:txBody>
            <a:bodyPr/>
            <a:lstStyle/>
            <a:p>
              <a:pPr>
                <a:defRPr/>
              </a:pPr>
              <a:endParaRPr lang="zh-CN" altLang="en-US" sz="4400" kern="0">
                <a:solidFill>
                  <a:sysClr val="windowText" lastClr="000000"/>
                </a:solidFill>
                <a:latin typeface="微软雅黑" pitchFamily="34" charset="-122"/>
              </a:endParaRPr>
            </a:p>
          </p:txBody>
        </p:sp>
        <p:sp>
          <p:nvSpPr>
            <p:cNvPr id="25" name="Arc 77"/>
            <p:cNvSpPr>
              <a:spLocks/>
            </p:cNvSpPr>
            <p:nvPr/>
          </p:nvSpPr>
          <p:spPr bwMode="gray">
            <a:xfrm rot="16200000" flipV="1">
              <a:off x="3341182" y="1908248"/>
              <a:ext cx="654050" cy="1220788"/>
            </a:xfrm>
            <a:custGeom>
              <a:avLst/>
              <a:gdLst>
                <a:gd name="T0" fmla="*/ 14 w 22794"/>
                <a:gd name="T1" fmla="*/ 0 h 43200"/>
                <a:gd name="T2" fmla="*/ 0 w 22794"/>
                <a:gd name="T3" fmla="*/ 768 h 43200"/>
                <a:gd name="T4" fmla="*/ 22 w 22794"/>
                <a:gd name="T5" fmla="*/ 385 h 43200"/>
                <a:gd name="T6" fmla="*/ 0 60000 65536"/>
                <a:gd name="T7" fmla="*/ 0 60000 65536"/>
                <a:gd name="T8" fmla="*/ 0 60000 65536"/>
              </a:gdLst>
              <a:ahLst/>
              <a:cxnLst>
                <a:cxn ang="T6">
                  <a:pos x="T0" y="T1"/>
                </a:cxn>
                <a:cxn ang="T7">
                  <a:pos x="T2" y="T3"/>
                </a:cxn>
                <a:cxn ang="T8">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76200">
              <a:solidFill>
                <a:srgbClr val="656591"/>
              </a:solidFill>
              <a:round/>
              <a:headEnd/>
              <a:tailEnd/>
            </a:ln>
            <a:effectLst>
              <a:outerShdw dist="35921"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26" name="Arc 78"/>
            <p:cNvSpPr>
              <a:spLocks/>
            </p:cNvSpPr>
            <p:nvPr/>
          </p:nvSpPr>
          <p:spPr bwMode="gray">
            <a:xfrm rot="16200000" flipV="1">
              <a:off x="7232145" y="1906660"/>
              <a:ext cx="663575" cy="1220788"/>
            </a:xfrm>
            <a:custGeom>
              <a:avLst/>
              <a:gdLst>
                <a:gd name="T0" fmla="*/ 14 w 22794"/>
                <a:gd name="T1" fmla="*/ 0 h 43200"/>
                <a:gd name="T2" fmla="*/ 0 w 22794"/>
                <a:gd name="T3" fmla="*/ 768 h 43200"/>
                <a:gd name="T4" fmla="*/ 22 w 22794"/>
                <a:gd name="T5" fmla="*/ 385 h 43200"/>
                <a:gd name="T6" fmla="*/ 0 60000 65536"/>
                <a:gd name="T7" fmla="*/ 0 60000 65536"/>
                <a:gd name="T8" fmla="*/ 0 60000 65536"/>
              </a:gdLst>
              <a:ahLst/>
              <a:cxnLst>
                <a:cxn ang="T6">
                  <a:pos x="T0" y="T1"/>
                </a:cxn>
                <a:cxn ang="T7">
                  <a:pos x="T2" y="T3"/>
                </a:cxn>
                <a:cxn ang="T8">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76200">
              <a:solidFill>
                <a:srgbClr val="656591"/>
              </a:solidFill>
              <a:round/>
              <a:headEnd/>
              <a:tailEnd/>
            </a:ln>
            <a:effectLst>
              <a:outerShdw dist="35921"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27" name="Line 79"/>
            <p:cNvSpPr>
              <a:spLocks noChangeShapeType="1"/>
            </p:cNvSpPr>
            <p:nvPr/>
          </p:nvSpPr>
          <p:spPr bwMode="gray">
            <a:xfrm flipH="1">
              <a:off x="4241295" y="2816298"/>
              <a:ext cx="787400" cy="0"/>
            </a:xfrm>
            <a:prstGeom prst="line">
              <a:avLst/>
            </a:prstGeom>
            <a:noFill/>
            <a:ln w="76200">
              <a:solidFill>
                <a:srgbClr val="656591"/>
              </a:solidFill>
              <a:round/>
              <a:headEnd/>
              <a:tailEnd/>
            </a:ln>
            <a:effectLst>
              <a:outerShdw dist="35921" dir="2700000" algn="ctr" rotWithShape="0">
                <a:srgbClr val="808080">
                  <a:alpha val="50000"/>
                </a:srgbClr>
              </a:outerShdw>
            </a:effectLst>
            <a:extLst>
              <a:ext uri="{909E8E84-426E-40DD-AFC4-6F175D3DCCD1}">
                <a14:hiddenFill xmlns:a14="http://schemas.microsoft.com/office/drawing/2010/main">
                  <a:noFill/>
                </a14:hiddenFill>
              </a:ext>
            </a:extLst>
          </p:spPr>
          <p:txBody>
            <a:bodyPr/>
            <a:lstStyle/>
            <a:p>
              <a:pPr>
                <a:defRPr/>
              </a:pPr>
              <a:endParaRPr lang="zh-CN" altLang="en-US" sz="4400" kern="0">
                <a:solidFill>
                  <a:sysClr val="windowText" lastClr="000000"/>
                </a:solidFill>
                <a:latin typeface="微软雅黑" pitchFamily="34" charset="-122"/>
              </a:endParaRPr>
            </a:p>
          </p:txBody>
        </p:sp>
        <p:sp>
          <p:nvSpPr>
            <p:cNvPr id="28" name="Arc 80"/>
            <p:cNvSpPr>
              <a:spLocks/>
            </p:cNvSpPr>
            <p:nvPr/>
          </p:nvSpPr>
          <p:spPr bwMode="gray">
            <a:xfrm rot="5400000">
              <a:off x="5287457" y="2508323"/>
              <a:ext cx="635000" cy="1220788"/>
            </a:xfrm>
            <a:custGeom>
              <a:avLst/>
              <a:gdLst>
                <a:gd name="T0" fmla="*/ 13 w 22794"/>
                <a:gd name="T1" fmla="*/ 0 h 43200"/>
                <a:gd name="T2" fmla="*/ 0 w 22794"/>
                <a:gd name="T3" fmla="*/ 768 h 43200"/>
                <a:gd name="T4" fmla="*/ 21 w 22794"/>
                <a:gd name="T5" fmla="*/ 385 h 43200"/>
                <a:gd name="T6" fmla="*/ 0 60000 65536"/>
                <a:gd name="T7" fmla="*/ 0 60000 65536"/>
                <a:gd name="T8" fmla="*/ 0 60000 65536"/>
              </a:gdLst>
              <a:ahLst/>
              <a:cxnLst>
                <a:cxn ang="T6">
                  <a:pos x="T0" y="T1"/>
                </a:cxn>
                <a:cxn ang="T7">
                  <a:pos x="T2" y="T3"/>
                </a:cxn>
                <a:cxn ang="T8">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76200">
              <a:solidFill>
                <a:srgbClr val="656591"/>
              </a:solidFill>
              <a:round/>
              <a:headEnd/>
              <a:tailEnd/>
            </a:ln>
            <a:effectLst>
              <a:outerShdw dist="35921"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sz="4400" kern="0">
                <a:solidFill>
                  <a:sysClr val="windowText" lastClr="000000"/>
                </a:solidFill>
                <a:latin typeface="微软雅黑" pitchFamily="34" charset="-122"/>
              </a:endParaRPr>
            </a:p>
          </p:txBody>
        </p:sp>
        <p:sp>
          <p:nvSpPr>
            <p:cNvPr id="29" name="Line 81"/>
            <p:cNvSpPr>
              <a:spLocks noChangeShapeType="1"/>
            </p:cNvSpPr>
            <p:nvPr/>
          </p:nvSpPr>
          <p:spPr bwMode="gray">
            <a:xfrm flipH="1" flipV="1">
              <a:off x="8133845" y="2816297"/>
              <a:ext cx="1225624" cy="3967"/>
            </a:xfrm>
            <a:prstGeom prst="line">
              <a:avLst/>
            </a:prstGeom>
            <a:noFill/>
            <a:ln w="76200">
              <a:solidFill>
                <a:srgbClr val="656591"/>
              </a:solidFill>
              <a:round/>
              <a:headEnd/>
              <a:tailEnd/>
            </a:ln>
            <a:effectLst>
              <a:outerShdw dist="35921" dir="2700000" algn="ctr" rotWithShape="0">
                <a:srgbClr val="808080">
                  <a:alpha val="50000"/>
                </a:srgbClr>
              </a:outerShdw>
            </a:effectLst>
            <a:extLst>
              <a:ext uri="{909E8E84-426E-40DD-AFC4-6F175D3DCCD1}">
                <a14:hiddenFill xmlns:a14="http://schemas.microsoft.com/office/drawing/2010/main">
                  <a:noFill/>
                </a14:hiddenFill>
              </a:ext>
            </a:extLst>
          </p:spPr>
          <p:txBody>
            <a:bodyPr/>
            <a:lstStyle/>
            <a:p>
              <a:pPr>
                <a:defRPr/>
              </a:pPr>
              <a:endParaRPr lang="zh-CN" altLang="en-US" sz="4400" kern="0">
                <a:solidFill>
                  <a:sysClr val="windowText" lastClr="000000"/>
                </a:solidFill>
                <a:latin typeface="微软雅黑" pitchFamily="34" charset="-122"/>
              </a:endParaRPr>
            </a:p>
          </p:txBody>
        </p:sp>
        <p:sp>
          <p:nvSpPr>
            <p:cNvPr id="30" name="Line 82"/>
            <p:cNvSpPr>
              <a:spLocks noChangeShapeType="1"/>
            </p:cNvSpPr>
            <p:nvPr/>
          </p:nvSpPr>
          <p:spPr bwMode="gray">
            <a:xfrm flipH="1">
              <a:off x="2269620" y="2816298"/>
              <a:ext cx="830263" cy="0"/>
            </a:xfrm>
            <a:prstGeom prst="line">
              <a:avLst/>
            </a:prstGeom>
            <a:noFill/>
            <a:ln w="76200">
              <a:solidFill>
                <a:srgbClr val="656591"/>
              </a:solidFill>
              <a:round/>
              <a:headEnd/>
              <a:tailEnd/>
            </a:ln>
            <a:effectLst>
              <a:outerShdw dist="35921" dir="2700000" algn="ctr" rotWithShape="0">
                <a:srgbClr val="808080">
                  <a:alpha val="50000"/>
                </a:srgbClr>
              </a:outerShdw>
            </a:effectLst>
            <a:extLst>
              <a:ext uri="{909E8E84-426E-40DD-AFC4-6F175D3DCCD1}">
                <a14:hiddenFill xmlns:a14="http://schemas.microsoft.com/office/drawing/2010/main">
                  <a:noFill/>
                </a14:hiddenFill>
              </a:ext>
            </a:extLst>
          </p:spPr>
          <p:txBody>
            <a:bodyPr/>
            <a:lstStyle/>
            <a:p>
              <a:pPr>
                <a:defRPr/>
              </a:pPr>
              <a:endParaRPr lang="zh-CN" altLang="en-US" sz="4400" kern="0">
                <a:solidFill>
                  <a:sysClr val="windowText" lastClr="000000"/>
                </a:solidFill>
                <a:latin typeface="微软雅黑" pitchFamily="34" charset="-122"/>
              </a:endParaRPr>
            </a:p>
          </p:txBody>
        </p:sp>
        <p:sp>
          <p:nvSpPr>
            <p:cNvPr id="31" name="Arc 83"/>
            <p:cNvSpPr>
              <a:spLocks/>
            </p:cNvSpPr>
            <p:nvPr/>
          </p:nvSpPr>
          <p:spPr bwMode="gray">
            <a:xfrm rot="5400000">
              <a:off x="1377445" y="2508323"/>
              <a:ext cx="635000" cy="1220788"/>
            </a:xfrm>
            <a:custGeom>
              <a:avLst/>
              <a:gdLst>
                <a:gd name="T0" fmla="*/ 13 w 22794"/>
                <a:gd name="T1" fmla="*/ 0 h 43200"/>
                <a:gd name="T2" fmla="*/ 0 w 22794"/>
                <a:gd name="T3" fmla="*/ 768 h 43200"/>
                <a:gd name="T4" fmla="*/ 21 w 22794"/>
                <a:gd name="T5" fmla="*/ 385 h 43200"/>
                <a:gd name="T6" fmla="*/ 0 60000 65536"/>
                <a:gd name="T7" fmla="*/ 0 60000 65536"/>
                <a:gd name="T8" fmla="*/ 0 60000 65536"/>
              </a:gdLst>
              <a:ahLst/>
              <a:cxnLst>
                <a:cxn ang="T6">
                  <a:pos x="T0" y="T1"/>
                </a:cxn>
                <a:cxn ang="T7">
                  <a:pos x="T2" y="T3"/>
                </a:cxn>
                <a:cxn ang="T8">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76200">
              <a:solidFill>
                <a:srgbClr val="656591"/>
              </a:solidFill>
              <a:round/>
              <a:headEnd/>
              <a:tailEnd/>
            </a:ln>
            <a:effectLst>
              <a:outerShdw dist="35921"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sz="4400" kern="0">
                <a:solidFill>
                  <a:sysClr val="windowText" lastClr="000000"/>
                </a:solidFill>
                <a:latin typeface="微软雅黑" pitchFamily="34" charset="-122"/>
              </a:endParaRPr>
            </a:p>
          </p:txBody>
        </p:sp>
        <p:pic>
          <p:nvPicPr>
            <p:cNvPr id="32" name="Picture 84" descr="Picture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88545" y="2306710"/>
              <a:ext cx="8255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85" descr="Picture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64982" y="2297185"/>
              <a:ext cx="8255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86" descr="Picture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98557" y="2316235"/>
              <a:ext cx="8255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87" descr="Picture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60707" y="2306710"/>
              <a:ext cx="8255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 Box 62"/>
            <p:cNvSpPr txBox="1">
              <a:spLocks noChangeArrowheads="1"/>
            </p:cNvSpPr>
            <p:nvPr/>
          </p:nvSpPr>
          <p:spPr bwMode="gray">
            <a:xfrm>
              <a:off x="2948077" y="2486097"/>
              <a:ext cx="144016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ButtonPour">
                <a:avLst/>
              </a:prstTxWarp>
              <a:spAutoFit/>
            </a:bodyPr>
            <a:lstStyle>
              <a:lvl1pPr marL="120650" indent="-12065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defRPr/>
              </a:pPr>
              <a:r>
                <a:rPr lang="zh-CN" altLang="en-US" sz="4400" b="1" kern="0" dirty="0">
                  <a:solidFill>
                    <a:srgbClr val="1C1C1C"/>
                  </a:solidFill>
                  <a:latin typeface="微软雅黑" pitchFamily="34" charset="-122"/>
                </a:rPr>
                <a:t>课程</a:t>
              </a:r>
              <a:endParaRPr lang="en-US" altLang="zh-CN" sz="4400" b="1" kern="0" dirty="0">
                <a:solidFill>
                  <a:srgbClr val="1C1C1C"/>
                </a:solidFill>
                <a:latin typeface="微软雅黑" pitchFamily="34" charset="-122"/>
              </a:endParaRPr>
            </a:p>
            <a:p>
              <a:pPr algn="ctr" eaLnBrk="1" hangingPunct="1">
                <a:spcBef>
                  <a:spcPct val="50000"/>
                </a:spcBef>
                <a:defRPr/>
              </a:pPr>
              <a:r>
                <a:rPr lang="zh-CN" altLang="en-US" sz="4400" b="1" kern="0" dirty="0">
                  <a:solidFill>
                    <a:srgbClr val="1C1C1C"/>
                  </a:solidFill>
                  <a:latin typeface="微软雅黑" pitchFamily="34" charset="-122"/>
                </a:rPr>
                <a:t>开发</a:t>
              </a:r>
              <a:endParaRPr lang="en-US" altLang="zh-CN" sz="4400" b="1" kern="0" dirty="0">
                <a:solidFill>
                  <a:srgbClr val="1C1C1C"/>
                </a:solidFill>
                <a:latin typeface="微软雅黑" pitchFamily="34" charset="-122"/>
              </a:endParaRPr>
            </a:p>
          </p:txBody>
        </p:sp>
        <p:sp>
          <p:nvSpPr>
            <p:cNvPr id="37" name="Text Box 61"/>
            <p:cNvSpPr txBox="1">
              <a:spLocks noChangeArrowheads="1"/>
            </p:cNvSpPr>
            <p:nvPr/>
          </p:nvSpPr>
          <p:spPr bwMode="gray">
            <a:xfrm>
              <a:off x="1003861" y="2513373"/>
              <a:ext cx="141709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prstTxWarp prst="textButtonPour">
                <a:avLst/>
              </a:prstTxWarp>
              <a:spAutoFit/>
            </a:bodyPr>
            <a:lstStyle>
              <a:lvl1pPr marL="120650" indent="-12065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defRPr/>
              </a:pPr>
              <a:r>
                <a:rPr lang="zh-CN" altLang="en-US" sz="4400" b="1" kern="0" dirty="0">
                  <a:solidFill>
                    <a:srgbClr val="1C1C1C"/>
                  </a:solidFill>
                  <a:latin typeface="微软雅黑" pitchFamily="34" charset="-122"/>
                </a:rPr>
                <a:t>课程</a:t>
              </a:r>
              <a:endParaRPr lang="en-US" altLang="zh-CN" sz="4400" b="1" kern="0" dirty="0">
                <a:solidFill>
                  <a:srgbClr val="1C1C1C"/>
                </a:solidFill>
                <a:latin typeface="微软雅黑" pitchFamily="34" charset="-122"/>
              </a:endParaRPr>
            </a:p>
            <a:p>
              <a:pPr algn="ctr" eaLnBrk="1" hangingPunct="1">
                <a:spcBef>
                  <a:spcPct val="50000"/>
                </a:spcBef>
                <a:defRPr/>
              </a:pPr>
              <a:r>
                <a:rPr lang="zh-CN" altLang="en-US" sz="4400" b="1" kern="0" dirty="0">
                  <a:solidFill>
                    <a:srgbClr val="1C1C1C"/>
                  </a:solidFill>
                  <a:latin typeface="微软雅黑" pitchFamily="34" charset="-122"/>
                </a:rPr>
                <a:t>设计</a:t>
              </a:r>
              <a:endParaRPr lang="en-US" altLang="zh-CN" sz="4400" b="1" kern="0" dirty="0">
                <a:solidFill>
                  <a:srgbClr val="1C1C1C"/>
                </a:solidFill>
                <a:latin typeface="微软雅黑" pitchFamily="34" charset="-122"/>
              </a:endParaRPr>
            </a:p>
          </p:txBody>
        </p:sp>
        <p:sp>
          <p:nvSpPr>
            <p:cNvPr id="38" name="Text Box 63"/>
            <p:cNvSpPr txBox="1">
              <a:spLocks noChangeArrowheads="1"/>
            </p:cNvSpPr>
            <p:nvPr/>
          </p:nvSpPr>
          <p:spPr bwMode="gray">
            <a:xfrm>
              <a:off x="4892293" y="2485127"/>
              <a:ext cx="144016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ButtonPour">
                <a:avLst/>
              </a:prstTxWarp>
              <a:spAutoFit/>
            </a:bodyPr>
            <a:lstStyle>
              <a:lvl1pPr marL="120650" indent="-12065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defRPr/>
              </a:pPr>
              <a:r>
                <a:rPr lang="zh-CN" altLang="en-US" sz="4400" b="1" kern="0" dirty="0">
                  <a:solidFill>
                    <a:srgbClr val="1C1C1C"/>
                  </a:solidFill>
                  <a:latin typeface="微软雅黑" pitchFamily="34" charset="-122"/>
                </a:rPr>
                <a:t>课程</a:t>
              </a:r>
              <a:endParaRPr lang="en-US" altLang="zh-CN" sz="4400" b="1" kern="0" dirty="0">
                <a:solidFill>
                  <a:srgbClr val="1C1C1C"/>
                </a:solidFill>
                <a:latin typeface="微软雅黑" pitchFamily="34" charset="-122"/>
              </a:endParaRPr>
            </a:p>
            <a:p>
              <a:pPr algn="ctr" eaLnBrk="1" hangingPunct="1">
                <a:spcBef>
                  <a:spcPct val="50000"/>
                </a:spcBef>
                <a:defRPr/>
              </a:pPr>
              <a:r>
                <a:rPr lang="zh-CN" altLang="en-US" sz="4400" b="1" kern="0" dirty="0">
                  <a:solidFill>
                    <a:srgbClr val="1C1C1C"/>
                  </a:solidFill>
                  <a:latin typeface="微软雅黑" pitchFamily="34" charset="-122"/>
                </a:rPr>
                <a:t>实施</a:t>
              </a:r>
              <a:endParaRPr lang="en-US" altLang="zh-CN" sz="4400" b="1" kern="0" dirty="0">
                <a:solidFill>
                  <a:srgbClr val="1C1C1C"/>
                </a:solidFill>
                <a:latin typeface="微软雅黑" pitchFamily="34" charset="-122"/>
              </a:endParaRPr>
            </a:p>
          </p:txBody>
        </p:sp>
        <p:sp>
          <p:nvSpPr>
            <p:cNvPr id="39" name="Text Box 64"/>
            <p:cNvSpPr txBox="1">
              <a:spLocks noChangeArrowheads="1"/>
            </p:cNvSpPr>
            <p:nvPr/>
          </p:nvSpPr>
          <p:spPr bwMode="gray">
            <a:xfrm>
              <a:off x="6836509" y="2495622"/>
              <a:ext cx="144016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ButtonPour">
                <a:avLst/>
              </a:prstTxWarp>
              <a:spAutoFit/>
            </a:bodyPr>
            <a:lstStyle>
              <a:lvl1pPr marL="120650" indent="-12065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defRPr/>
              </a:pPr>
              <a:r>
                <a:rPr lang="zh-CN" altLang="en-US" sz="4400" b="1" kern="0" dirty="0">
                  <a:solidFill>
                    <a:srgbClr val="1C1C1C"/>
                  </a:solidFill>
                  <a:latin typeface="微软雅黑" pitchFamily="34" charset="-122"/>
                </a:rPr>
                <a:t>课程</a:t>
              </a:r>
              <a:endParaRPr lang="en-US" altLang="zh-CN" sz="4400" b="1" kern="0" dirty="0">
                <a:solidFill>
                  <a:srgbClr val="1C1C1C"/>
                </a:solidFill>
                <a:latin typeface="微软雅黑" pitchFamily="34" charset="-122"/>
              </a:endParaRPr>
            </a:p>
            <a:p>
              <a:pPr algn="ctr" eaLnBrk="1" hangingPunct="1">
                <a:spcBef>
                  <a:spcPct val="50000"/>
                </a:spcBef>
                <a:defRPr/>
              </a:pPr>
              <a:r>
                <a:rPr lang="zh-CN" altLang="en-US" sz="4400" b="1" kern="0" dirty="0">
                  <a:solidFill>
                    <a:srgbClr val="1C1C1C"/>
                  </a:solidFill>
                  <a:latin typeface="微软雅黑" pitchFamily="34" charset="-122"/>
                </a:rPr>
                <a:t>评价</a:t>
              </a:r>
              <a:endParaRPr lang="en-US" altLang="zh-CN" sz="4400" b="1" kern="0" dirty="0">
                <a:solidFill>
                  <a:srgbClr val="1C1C1C"/>
                </a:solidFill>
                <a:latin typeface="微软雅黑" pitchFamily="34" charset="-122"/>
              </a:endParaRPr>
            </a:p>
          </p:txBody>
        </p:sp>
      </p:grpSp>
      <p:sp>
        <p:nvSpPr>
          <p:cNvPr id="92" name="矩形 91"/>
          <p:cNvSpPr/>
          <p:nvPr/>
        </p:nvSpPr>
        <p:spPr>
          <a:xfrm>
            <a:off x="1290564" y="847878"/>
            <a:ext cx="1669349" cy="449861"/>
          </a:xfrm>
          <a:prstGeom prst="rect">
            <a:avLst/>
          </a:prstGeom>
        </p:spPr>
        <p:txBody>
          <a:bodyPr wrap="none" lIns="79683" tIns="39875" rIns="79683" bIns="39875">
            <a:spAutoFit/>
          </a:bodyPr>
          <a:lstStyle/>
          <a:p>
            <a:r>
              <a:rPr lang="en-US" altLang="zh-CN" sz="2400" b="1" dirty="0" smtClean="0">
                <a:solidFill>
                  <a:prstClr val="black"/>
                </a:solidFill>
                <a:latin typeface="微软雅黑"/>
              </a:rPr>
              <a:t>1.</a:t>
            </a:r>
            <a:r>
              <a:rPr lang="zh-CN" altLang="en-US" sz="2400" b="1" dirty="0" smtClean="0">
                <a:solidFill>
                  <a:prstClr val="black"/>
                </a:solidFill>
                <a:latin typeface="微软雅黑"/>
              </a:rPr>
              <a:t>课程</a:t>
            </a:r>
            <a:r>
              <a:rPr lang="zh-CN" altLang="en-US" sz="2400" b="1" dirty="0">
                <a:solidFill>
                  <a:prstClr val="black"/>
                </a:solidFill>
                <a:latin typeface="微软雅黑"/>
              </a:rPr>
              <a:t>属性</a:t>
            </a:r>
            <a:endParaRPr lang="en-US" altLang="zh-CN" sz="2400" b="1" dirty="0">
              <a:solidFill>
                <a:prstClr val="black"/>
              </a:solidFill>
              <a:latin typeface="微软雅黑"/>
            </a:endParaRPr>
          </a:p>
        </p:txBody>
      </p:sp>
    </p:spTree>
    <p:extLst>
      <p:ext uri="{BB962C8B-B14F-4D97-AF65-F5344CB8AC3E}">
        <p14:creationId xmlns:p14="http://schemas.microsoft.com/office/powerpoint/2010/main" val="263661930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矩形 3"/>
          <p:cNvSpPr/>
          <p:nvPr/>
        </p:nvSpPr>
        <p:spPr>
          <a:xfrm>
            <a:off x="-2680" y="16096"/>
            <a:ext cx="9364180" cy="5129095"/>
          </a:xfrm>
          <a:prstGeom prst="rect">
            <a:avLst/>
          </a:prstGeom>
          <a:solidFill>
            <a:schemeClr val="tx1"/>
          </a:solidFill>
          <a:ln w="25400" cap="flat" cmpd="sng" algn="ctr">
            <a:solidFill>
              <a:schemeClr val="tx1"/>
            </a:solidFill>
            <a:prstDash val="solid"/>
          </a:ln>
          <a:effectLst/>
        </p:spPr>
        <p:txBody>
          <a:bodyPr lIns="89699" tIns="44851" rIns="89699" bIns="44851" rtlCol="0" anchor="ctr"/>
          <a:lstStyle/>
          <a:p>
            <a:pPr algn="ctr" defTabSz="896990">
              <a:defRPr/>
            </a:pPr>
            <a:endParaRPr lang="zh-CN" altLang="en-US" kern="0" smtClean="0">
              <a:solidFill>
                <a:prstClr val="white"/>
              </a:solidFill>
              <a:latin typeface="Times New Roman"/>
              <a:ea typeface="微软雅黑"/>
            </a:endParaRPr>
          </a:p>
        </p:txBody>
      </p:sp>
      <p:sp>
        <p:nvSpPr>
          <p:cNvPr id="10" name="矩形 9"/>
          <p:cNvSpPr/>
          <p:nvPr/>
        </p:nvSpPr>
        <p:spPr>
          <a:xfrm>
            <a:off x="720321" y="820679"/>
            <a:ext cx="5860948" cy="1190821"/>
          </a:xfrm>
          <a:prstGeom prst="rect">
            <a:avLst/>
          </a:prstGeom>
        </p:spPr>
        <p:txBody>
          <a:bodyPr wrap="none" lIns="78950" tIns="39502" rIns="78950" bIns="39502">
            <a:spAutoFit/>
          </a:bodyPr>
          <a:lstStyle/>
          <a:p>
            <a:r>
              <a:rPr lang="zh-CN" altLang="en-US" sz="7200" b="1" dirty="0">
                <a:solidFill>
                  <a:srgbClr val="FFFFFF"/>
                </a:solidFill>
                <a:latin typeface="方正静蕾简体" pitchFamily="2" charset="-122"/>
                <a:ea typeface="方正静蕾简体" pitchFamily="2" charset="-122"/>
              </a:rPr>
              <a:t>不是纯技术的</a:t>
            </a:r>
            <a:endParaRPr lang="en-US" altLang="zh-CN" sz="7200" b="1" dirty="0">
              <a:solidFill>
                <a:srgbClr val="FFFFFF"/>
              </a:solidFill>
              <a:latin typeface="方正静蕾简体" pitchFamily="2" charset="-122"/>
              <a:ea typeface="方正静蕾简体" pitchFamily="2" charset="-122"/>
            </a:endParaRPr>
          </a:p>
        </p:txBody>
      </p:sp>
      <p:sp>
        <p:nvSpPr>
          <p:cNvPr id="3" name="矩形 2"/>
          <p:cNvSpPr/>
          <p:nvPr/>
        </p:nvSpPr>
        <p:spPr>
          <a:xfrm>
            <a:off x="3096568" y="2495672"/>
            <a:ext cx="5688633" cy="1200329"/>
          </a:xfrm>
          <a:prstGeom prst="rect">
            <a:avLst/>
          </a:prstGeom>
        </p:spPr>
        <p:txBody>
          <a:bodyPr wrap="square" lIns="88050" tIns="44031" rIns="88050" bIns="44031">
            <a:spAutoFit/>
          </a:bodyPr>
          <a:lstStyle/>
          <a:p>
            <a:r>
              <a:rPr lang="zh-CN" altLang="en-US" sz="7200" b="1" dirty="0">
                <a:solidFill>
                  <a:srgbClr val="FFFFFF"/>
                </a:solidFill>
                <a:latin typeface="方正静蕾简体" pitchFamily="2" charset="-122"/>
                <a:ea typeface="方正静蕾简体" pitchFamily="2" charset="-122"/>
              </a:rPr>
              <a:t>核心是课程</a:t>
            </a:r>
            <a:endParaRPr lang="en-US" altLang="zh-CN" sz="7200" b="1" dirty="0">
              <a:solidFill>
                <a:srgbClr val="FFFFFF"/>
              </a:solidFill>
              <a:latin typeface="方正静蕾简体" pitchFamily="2" charset="-122"/>
              <a:ea typeface="方正静蕾简体" pitchFamily="2" charset="-122"/>
            </a:endParaRPr>
          </a:p>
        </p:txBody>
      </p:sp>
    </p:spTree>
    <p:extLst>
      <p:ext uri="{BB962C8B-B14F-4D97-AF65-F5344CB8AC3E}">
        <p14:creationId xmlns:p14="http://schemas.microsoft.com/office/powerpoint/2010/main" val="425720157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9554"/>
            <a:ext cx="9361488" cy="5214642"/>
          </a:xfrm>
          <a:prstGeom prst="rect">
            <a:avLst/>
          </a:prstGeom>
        </p:spPr>
      </p:pic>
      <p:sp>
        <p:nvSpPr>
          <p:cNvPr id="92" name="矩形 91"/>
          <p:cNvSpPr/>
          <p:nvPr/>
        </p:nvSpPr>
        <p:spPr>
          <a:xfrm>
            <a:off x="1008336" y="382118"/>
            <a:ext cx="1669349" cy="449861"/>
          </a:xfrm>
          <a:prstGeom prst="rect">
            <a:avLst/>
          </a:prstGeom>
        </p:spPr>
        <p:txBody>
          <a:bodyPr wrap="none" lIns="79683" tIns="39875" rIns="79683" bIns="39875">
            <a:spAutoFit/>
          </a:bodyPr>
          <a:lstStyle/>
          <a:p>
            <a:r>
              <a:rPr lang="en-US" altLang="zh-CN" sz="2400" b="1" dirty="0" smtClean="0">
                <a:solidFill>
                  <a:prstClr val="white"/>
                </a:solidFill>
                <a:latin typeface="微软雅黑"/>
              </a:rPr>
              <a:t>2.</a:t>
            </a:r>
            <a:r>
              <a:rPr lang="zh-CN" altLang="en-US" sz="2400" b="1" dirty="0" smtClean="0">
                <a:solidFill>
                  <a:prstClr val="white"/>
                </a:solidFill>
                <a:latin typeface="微软雅黑"/>
              </a:rPr>
              <a:t>技术</a:t>
            </a:r>
            <a:r>
              <a:rPr lang="zh-CN" altLang="en-US" sz="2400" b="1" dirty="0">
                <a:solidFill>
                  <a:prstClr val="white"/>
                </a:solidFill>
                <a:latin typeface="微软雅黑"/>
              </a:rPr>
              <a:t>属性</a:t>
            </a:r>
            <a:endParaRPr lang="en-US" altLang="zh-CN" sz="2400" b="1" dirty="0">
              <a:solidFill>
                <a:prstClr val="white"/>
              </a:solidFill>
              <a:latin typeface="微软雅黑"/>
            </a:endParaRPr>
          </a:p>
        </p:txBody>
      </p:sp>
      <p:sp>
        <p:nvSpPr>
          <p:cNvPr id="94" name="矩形 93"/>
          <p:cNvSpPr/>
          <p:nvPr/>
        </p:nvSpPr>
        <p:spPr>
          <a:xfrm>
            <a:off x="1584548" y="4660920"/>
            <a:ext cx="7881976" cy="398355"/>
          </a:xfrm>
          <a:prstGeom prst="rect">
            <a:avLst/>
          </a:prstGeom>
          <a:effectLst>
            <a:innerShdw blurRad="76200" dist="825500" dir="1800000">
              <a:schemeClr val="bg1">
                <a:alpha val="88000"/>
              </a:schemeClr>
            </a:innerShdw>
          </a:effectLst>
        </p:spPr>
        <p:txBody>
          <a:bodyPr wrap="none" lIns="89699" tIns="44851" rIns="89699" bIns="44851">
            <a:spAutoFit/>
          </a:bodyPr>
          <a:lstStyle/>
          <a:p>
            <a:r>
              <a:rPr lang="zh-CN" altLang="en-US" sz="2000" b="1" dirty="0" smtClean="0">
                <a:solidFill>
                  <a:srgbClr val="FF0000"/>
                </a:solidFill>
                <a:effectLst>
                  <a:outerShdw blurRad="139700" dist="88900" dir="15600000" sy="-30000" kx="800400" algn="bl" rotWithShape="0">
                    <a:prstClr val="white">
                      <a:alpha val="80000"/>
                    </a:prstClr>
                  </a:outerShdw>
                </a:effectLst>
                <a:latin typeface="Adobe 宋体 Std L"/>
                <a:ea typeface="Adobe 宋体 Std L"/>
              </a:rPr>
              <a:t>●</a:t>
            </a:r>
            <a:r>
              <a:rPr lang="zh-CN" altLang="en-US" sz="2000" b="1" dirty="0" smtClean="0">
                <a:solidFill>
                  <a:prstClr val="black"/>
                </a:solidFill>
                <a:effectLst>
                  <a:outerShdw blurRad="139700" dist="88900" dir="15600000" sy="-30000" kx="800400" algn="bl" rotWithShape="0">
                    <a:prstClr val="white">
                      <a:alpha val="80000"/>
                    </a:prstClr>
                  </a:outerShdw>
                </a:effectLst>
              </a:rPr>
              <a:t>观看</a:t>
            </a:r>
            <a:r>
              <a:rPr lang="zh-CN" altLang="en-US" sz="2000" b="1" dirty="0">
                <a:solidFill>
                  <a:prstClr val="black"/>
                </a:solidFill>
                <a:effectLst>
                  <a:outerShdw blurRad="139700" dist="88900" dir="15600000" sy="-30000" kx="800400" algn="bl" rotWithShape="0">
                    <a:prstClr val="white">
                      <a:alpha val="80000"/>
                    </a:prstClr>
                  </a:outerShdw>
                </a:effectLst>
              </a:rPr>
              <a:t>视频可以暂停、倒退、重复、快进，适合人性化、个性化学习</a:t>
            </a:r>
          </a:p>
        </p:txBody>
      </p:sp>
      <p:sp>
        <p:nvSpPr>
          <p:cNvPr id="2" name="矩形 1"/>
          <p:cNvSpPr/>
          <p:nvPr/>
        </p:nvSpPr>
        <p:spPr>
          <a:xfrm>
            <a:off x="4320770" y="988441"/>
            <a:ext cx="3258916" cy="1321684"/>
          </a:xfrm>
          <a:prstGeom prst="rect">
            <a:avLst/>
          </a:prstGeom>
        </p:spPr>
        <p:txBody>
          <a:bodyPr wrap="none" lIns="89699" tIns="44851" rIns="89699" bIns="44851">
            <a:spAutoFit/>
          </a:bodyPr>
          <a:lstStyle/>
          <a:p>
            <a:pPr defTabSz="896990">
              <a:defRPr/>
            </a:pPr>
            <a:r>
              <a:rPr lang="zh-CN" altLang="en-US" sz="8000" b="1" kern="0" dirty="0">
                <a:solidFill>
                  <a:prstClr val="white"/>
                </a:solidFill>
                <a:effectLst>
                  <a:outerShdw blurRad="38100" dist="38100" dir="2700000" algn="tl">
                    <a:srgbClr val="000000">
                      <a:alpha val="43137"/>
                    </a:srgbClr>
                  </a:outerShdw>
                </a:effectLst>
                <a:latin typeface="微软雅黑" pitchFamily="34" charset="-122"/>
              </a:rPr>
              <a:t>微视频</a:t>
            </a:r>
          </a:p>
        </p:txBody>
      </p:sp>
      <p:sp>
        <p:nvSpPr>
          <p:cNvPr id="5" name="矩形 4"/>
          <p:cNvSpPr/>
          <p:nvPr/>
        </p:nvSpPr>
        <p:spPr>
          <a:xfrm>
            <a:off x="5950228" y="2269304"/>
            <a:ext cx="1569660" cy="369332"/>
          </a:xfrm>
          <a:prstGeom prst="rect">
            <a:avLst/>
          </a:prstGeom>
        </p:spPr>
        <p:txBody>
          <a:bodyPr wrap="none">
            <a:spAutoFit/>
          </a:bodyPr>
          <a:lstStyle/>
          <a:p>
            <a:r>
              <a:rPr lang="zh-CN" altLang="en-US" b="1" dirty="0">
                <a:solidFill>
                  <a:srgbClr val="FF0000"/>
                </a:solidFill>
              </a:rPr>
              <a:t>但不要绝对化</a:t>
            </a:r>
          </a:p>
        </p:txBody>
      </p:sp>
    </p:spTree>
    <p:extLst>
      <p:ext uri="{BB962C8B-B14F-4D97-AF65-F5344CB8AC3E}">
        <p14:creationId xmlns:p14="http://schemas.microsoft.com/office/powerpoint/2010/main" val="53294140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480944" y="1294213"/>
            <a:ext cx="1669349" cy="449861"/>
          </a:xfrm>
          <a:prstGeom prst="rect">
            <a:avLst/>
          </a:prstGeom>
        </p:spPr>
        <p:txBody>
          <a:bodyPr wrap="none" lIns="79683" tIns="39875" rIns="79683" bIns="39875">
            <a:spAutoFit/>
          </a:bodyPr>
          <a:lstStyle/>
          <a:p>
            <a:r>
              <a:rPr lang="en-US" altLang="zh-CN" sz="2400" b="1" dirty="0" smtClean="0">
                <a:solidFill>
                  <a:prstClr val="black"/>
                </a:solidFill>
                <a:latin typeface="微软雅黑"/>
              </a:rPr>
              <a:t>3.</a:t>
            </a:r>
            <a:r>
              <a:rPr lang="zh-CN" altLang="en-US" sz="2400" b="1" dirty="0" smtClean="0">
                <a:solidFill>
                  <a:prstClr val="black"/>
                </a:solidFill>
                <a:latin typeface="微软雅黑"/>
              </a:rPr>
              <a:t>资源属性</a:t>
            </a:r>
            <a:endParaRPr lang="en-US" altLang="zh-CN" sz="2400" b="1" dirty="0">
              <a:solidFill>
                <a:prstClr val="black"/>
              </a:solidFill>
              <a:latin typeface="微软雅黑"/>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43"/>
            <a:ext cx="4824760" cy="3382873"/>
          </a:xfrm>
          <a:prstGeom prst="rect">
            <a:avLst/>
          </a:prstGeom>
        </p:spPr>
      </p:pic>
      <p:sp>
        <p:nvSpPr>
          <p:cNvPr id="9" name="矩形 8"/>
          <p:cNvSpPr/>
          <p:nvPr/>
        </p:nvSpPr>
        <p:spPr>
          <a:xfrm rot="21138967">
            <a:off x="2471083" y="3113362"/>
            <a:ext cx="6012780" cy="541109"/>
          </a:xfrm>
          <a:prstGeom prst="rect">
            <a:avLst/>
          </a:prstGeom>
        </p:spPr>
        <p:txBody>
          <a:bodyPr wrap="square" lIns="78646" tIns="39338" rIns="78646" bIns="39338">
            <a:spAutoFit/>
          </a:bodyPr>
          <a:lstStyle/>
          <a:p>
            <a:pPr defTabSz="786293">
              <a:lnSpc>
                <a:spcPct val="150000"/>
              </a:lnSpc>
            </a:pPr>
            <a:r>
              <a:rPr lang="zh-CN" altLang="en-US" sz="2000" b="1" dirty="0">
                <a:solidFill>
                  <a:srgbClr val="000000"/>
                </a:solidFill>
                <a:latin typeface="Segoe UI"/>
              </a:rPr>
              <a:t>　　</a:t>
            </a:r>
            <a:r>
              <a:rPr lang="zh-CN" altLang="en-US" sz="2000" b="1" dirty="0" smtClean="0">
                <a:solidFill>
                  <a:srgbClr val="000000"/>
                </a:solidFill>
                <a:latin typeface="Segoe UI"/>
              </a:rPr>
              <a:t>是</a:t>
            </a:r>
            <a:r>
              <a:rPr lang="zh-CN" altLang="en-US" sz="2000" b="1" dirty="0">
                <a:solidFill>
                  <a:srgbClr val="000000"/>
                </a:solidFill>
                <a:latin typeface="Segoe UI"/>
              </a:rPr>
              <a:t>学习内容与学习方式整合为一体的新型</a:t>
            </a:r>
            <a:r>
              <a:rPr lang="zh-CN" altLang="en-US" sz="2000" b="1" dirty="0" smtClean="0">
                <a:solidFill>
                  <a:srgbClr val="000000"/>
                </a:solidFill>
                <a:latin typeface="Segoe UI"/>
              </a:rPr>
              <a:t>资源</a:t>
            </a:r>
            <a:endParaRPr lang="en-US" altLang="zh-CN" sz="2000" b="1" dirty="0">
              <a:solidFill>
                <a:srgbClr val="000000"/>
              </a:solidFill>
              <a:latin typeface="Segoe UI"/>
            </a:endParaRPr>
          </a:p>
        </p:txBody>
      </p:sp>
      <p:cxnSp>
        <p:nvCxnSpPr>
          <p:cNvPr id="12" name="直接连接符 11"/>
          <p:cNvCxnSpPr/>
          <p:nvPr/>
        </p:nvCxnSpPr>
        <p:spPr>
          <a:xfrm rot="21138967">
            <a:off x="3339184" y="3586363"/>
            <a:ext cx="4789483" cy="0"/>
          </a:xfrm>
          <a:prstGeom prst="line">
            <a:avLst/>
          </a:prstGeom>
          <a:noFill/>
          <a:ln w="57150" cap="flat" cmpd="sng" algn="ctr">
            <a:solidFill>
              <a:srgbClr val="FF0000"/>
            </a:solidFill>
            <a:prstDash val="solid"/>
          </a:ln>
          <a:effectLst/>
        </p:spPr>
      </p:cxnSp>
    </p:spTree>
    <p:extLst>
      <p:ext uri="{BB962C8B-B14F-4D97-AF65-F5344CB8AC3E}">
        <p14:creationId xmlns:p14="http://schemas.microsoft.com/office/powerpoint/2010/main" val="34630210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2500"/>
                                        <p:tgtEl>
                                          <p:spTgt spid="9"/>
                                        </p:tgtEl>
                                      </p:cBhvr>
                                    </p:animEffect>
                                  </p:childTnLst>
                                </p:cTn>
                              </p:par>
                            </p:childTnLst>
                          </p:cTn>
                        </p:par>
                        <p:par>
                          <p:cTn id="8" fill="hold">
                            <p:stCondLst>
                              <p:cond delay="2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extLst mod="1">
    <p:ext uri="{E180D4A7-C9FB-4DFB-919C-405C955672EB}">
      <p14:showEvtLst xmlns:p14="http://schemas.microsoft.com/office/powerpoint/2010/main">
        <p14:playEvt time="0" objId="9"/>
      </p14:showEvtLst>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矩形 93"/>
          <p:cNvSpPr/>
          <p:nvPr/>
        </p:nvSpPr>
        <p:spPr>
          <a:xfrm>
            <a:off x="5400824" y="3884805"/>
            <a:ext cx="3574708" cy="459910"/>
          </a:xfrm>
          <a:prstGeom prst="rect">
            <a:avLst/>
          </a:prstGeom>
          <a:effectLst>
            <a:innerShdw blurRad="76200" dist="825500" dir="1800000">
              <a:schemeClr val="bg1">
                <a:alpha val="88000"/>
              </a:schemeClr>
            </a:innerShdw>
          </a:effectLst>
        </p:spPr>
        <p:txBody>
          <a:bodyPr wrap="none" lIns="89699" tIns="44851" rIns="89699" bIns="44851">
            <a:spAutoFit/>
          </a:bodyPr>
          <a:lstStyle/>
          <a:p>
            <a:r>
              <a:rPr lang="zh-CN" altLang="en-US" sz="2400" b="1" dirty="0" smtClean="0">
                <a:solidFill>
                  <a:srgbClr val="FF7415"/>
                </a:solidFill>
                <a:effectLst>
                  <a:outerShdw blurRad="139700" dist="88900" dir="15600000" sy="-30000" kx="800400" algn="bl" rotWithShape="0">
                    <a:prstClr val="white">
                      <a:alpha val="80000"/>
                    </a:prstClr>
                  </a:outerShdw>
                </a:effectLst>
                <a:latin typeface="Adobe 宋体 Std L"/>
                <a:ea typeface="Adobe 宋体 Std L"/>
              </a:rPr>
              <a:t>●</a:t>
            </a:r>
            <a:r>
              <a:rPr lang="zh-CN" altLang="en-US" sz="2400" b="1" dirty="0">
                <a:solidFill>
                  <a:prstClr val="black"/>
                </a:solidFill>
                <a:effectLst>
                  <a:outerShdw blurRad="139700" dist="88900" dir="15600000" sy="-30000" kx="800400" algn="bl" rotWithShape="0">
                    <a:prstClr val="white">
                      <a:alpha val="80000"/>
                    </a:prstClr>
                  </a:outerShdw>
                </a:effectLst>
              </a:rPr>
              <a:t>尽可能纳入云</a:t>
            </a:r>
            <a:r>
              <a:rPr lang="zh-CN" altLang="en-US" sz="2400" b="1" dirty="0" smtClean="0">
                <a:solidFill>
                  <a:prstClr val="black"/>
                </a:solidFill>
                <a:effectLst>
                  <a:outerShdw blurRad="139700" dist="88900" dir="15600000" sy="-30000" kx="800400" algn="bl" rotWithShape="0">
                    <a:prstClr val="white">
                      <a:alpha val="80000"/>
                    </a:prstClr>
                  </a:outerShdw>
                </a:effectLst>
              </a:rPr>
              <a:t>教育范畴</a:t>
            </a:r>
            <a:endParaRPr lang="zh-CN" altLang="en-US" sz="2400" b="1" dirty="0">
              <a:solidFill>
                <a:prstClr val="black"/>
              </a:solidFill>
              <a:effectLst>
                <a:outerShdw blurRad="139700" dist="88900" dir="15600000" sy="-30000" kx="800400" algn="bl" rotWithShape="0">
                  <a:prstClr val="white">
                    <a:alpha val="80000"/>
                  </a:prstClr>
                </a:outerShdw>
              </a:effectLst>
            </a:endParaRPr>
          </a:p>
        </p:txBody>
      </p:sp>
      <p:pic>
        <p:nvPicPr>
          <p:cNvPr id="5" name="Picture 3" descr="E:\ppt用图\人\师生类\Value%20of%20genuine_0826_1600x540_ZH-C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42103"/>
            <a:ext cx="9361488" cy="315950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矩形 5"/>
          <p:cNvSpPr/>
          <p:nvPr/>
        </p:nvSpPr>
        <p:spPr>
          <a:xfrm>
            <a:off x="792312" y="823643"/>
            <a:ext cx="1669349" cy="449861"/>
          </a:xfrm>
          <a:prstGeom prst="rect">
            <a:avLst/>
          </a:prstGeom>
        </p:spPr>
        <p:txBody>
          <a:bodyPr wrap="none" lIns="79683" tIns="39875" rIns="79683" bIns="39875">
            <a:spAutoFit/>
          </a:bodyPr>
          <a:lstStyle/>
          <a:p>
            <a:r>
              <a:rPr lang="en-US" altLang="zh-CN" sz="2400" b="1" dirty="0" smtClean="0">
                <a:solidFill>
                  <a:prstClr val="white"/>
                </a:solidFill>
                <a:effectLst>
                  <a:outerShdw blurRad="38100" dist="38100" dir="2700000" algn="tl">
                    <a:srgbClr val="000000">
                      <a:alpha val="43137"/>
                    </a:srgbClr>
                  </a:outerShdw>
                </a:effectLst>
                <a:latin typeface="微软雅黑"/>
              </a:rPr>
              <a:t>4.</a:t>
            </a:r>
            <a:r>
              <a:rPr lang="zh-CN" altLang="en-US" sz="2400" b="1" dirty="0" smtClean="0">
                <a:solidFill>
                  <a:prstClr val="white"/>
                </a:solidFill>
                <a:effectLst>
                  <a:outerShdw blurRad="38100" dist="38100" dir="2700000" algn="tl">
                    <a:srgbClr val="000000">
                      <a:alpha val="43137"/>
                    </a:srgbClr>
                  </a:outerShdw>
                </a:effectLst>
                <a:latin typeface="微软雅黑"/>
              </a:rPr>
              <a:t>时代</a:t>
            </a:r>
            <a:r>
              <a:rPr lang="zh-CN" altLang="en-US" sz="2400" b="1" dirty="0">
                <a:solidFill>
                  <a:prstClr val="white"/>
                </a:solidFill>
                <a:effectLst>
                  <a:outerShdw blurRad="38100" dist="38100" dir="2700000" algn="tl">
                    <a:srgbClr val="000000">
                      <a:alpha val="43137"/>
                    </a:srgbClr>
                  </a:outerShdw>
                </a:effectLst>
                <a:latin typeface="微软雅黑"/>
              </a:rPr>
              <a:t>属性</a:t>
            </a:r>
            <a:endParaRPr lang="en-US" altLang="zh-CN" sz="2400" b="1" dirty="0">
              <a:solidFill>
                <a:prstClr val="white"/>
              </a:solidFill>
              <a:effectLst>
                <a:outerShdw blurRad="38100" dist="38100" dir="2700000" algn="tl">
                  <a:srgbClr val="000000">
                    <a:alpha val="43137"/>
                  </a:srgbClr>
                </a:outerShdw>
              </a:effectLst>
              <a:latin typeface="微软雅黑"/>
            </a:endParaRPr>
          </a:p>
        </p:txBody>
      </p:sp>
      <p:sp>
        <p:nvSpPr>
          <p:cNvPr id="2" name="矩形 1"/>
          <p:cNvSpPr/>
          <p:nvPr/>
        </p:nvSpPr>
        <p:spPr>
          <a:xfrm>
            <a:off x="6552952" y="2860576"/>
            <a:ext cx="1005403" cy="584775"/>
          </a:xfrm>
          <a:prstGeom prst="rect">
            <a:avLst/>
          </a:prstGeom>
        </p:spPr>
        <p:txBody>
          <a:bodyPr wrap="none">
            <a:spAutoFit/>
          </a:bodyPr>
          <a:lstStyle/>
          <a:p>
            <a:r>
              <a:rPr lang="zh-CN" altLang="en-US" sz="1600" dirty="0">
                <a:solidFill>
                  <a:prstClr val="white"/>
                </a:solidFill>
              </a:rPr>
              <a:t>移动</a:t>
            </a:r>
            <a:r>
              <a:rPr lang="zh-CN" altLang="en-US" sz="1600" dirty="0" smtClean="0">
                <a:solidFill>
                  <a:prstClr val="white"/>
                </a:solidFill>
              </a:rPr>
              <a:t>终端</a:t>
            </a:r>
            <a:endParaRPr lang="en-US" altLang="zh-CN" sz="1600" dirty="0" smtClean="0">
              <a:solidFill>
                <a:prstClr val="white"/>
              </a:solidFill>
            </a:endParaRPr>
          </a:p>
          <a:p>
            <a:r>
              <a:rPr lang="zh-CN" altLang="en-US" sz="1600" dirty="0" smtClean="0">
                <a:solidFill>
                  <a:prstClr val="white"/>
                </a:solidFill>
              </a:rPr>
              <a:t>桌面ＰＣ</a:t>
            </a:r>
            <a:endParaRPr lang="zh-CN" altLang="en-US" sz="1600" dirty="0">
              <a:solidFill>
                <a:prstClr val="white"/>
              </a:solidFill>
            </a:endParaRPr>
          </a:p>
        </p:txBody>
      </p:sp>
    </p:spTree>
    <p:extLst>
      <p:ext uri="{BB962C8B-B14F-4D97-AF65-F5344CB8AC3E}">
        <p14:creationId xmlns:p14="http://schemas.microsoft.com/office/powerpoint/2010/main" val="135182562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35684"/>
            <a:ext cx="9361488" cy="3873719"/>
          </a:xfrm>
          <a:prstGeom prst="rect">
            <a:avLst/>
          </a:prstGeom>
        </p:spPr>
      </p:pic>
      <p:sp>
        <p:nvSpPr>
          <p:cNvPr id="6" name="矩形 5"/>
          <p:cNvSpPr/>
          <p:nvPr/>
        </p:nvSpPr>
        <p:spPr>
          <a:xfrm>
            <a:off x="5832872" y="1204392"/>
            <a:ext cx="2954655" cy="461665"/>
          </a:xfrm>
          <a:prstGeom prst="rect">
            <a:avLst/>
          </a:prstGeom>
        </p:spPr>
        <p:txBody>
          <a:bodyPr wrap="none">
            <a:spAutoFit/>
          </a:bodyPr>
          <a:lstStyle/>
          <a:p>
            <a:pPr lvl="0"/>
            <a:r>
              <a:rPr lang="zh-CN" altLang="en-US" sz="2400" b="1" dirty="0" smtClean="0">
                <a:solidFill>
                  <a:schemeClr val="bg1"/>
                </a:solidFill>
                <a:latin typeface="Times New Roman"/>
              </a:rPr>
              <a:t>（二）微课程的定义</a:t>
            </a:r>
            <a:endParaRPr lang="zh-CN" altLang="en-US" sz="2400" b="1" dirty="0">
              <a:solidFill>
                <a:schemeClr val="bg1"/>
              </a:solidFill>
              <a:latin typeface="Times New Roman"/>
            </a:endParaRPr>
          </a:p>
        </p:txBody>
      </p:sp>
    </p:spTree>
    <p:extLst>
      <p:ext uri="{BB962C8B-B14F-4D97-AF65-F5344CB8AC3E}">
        <p14:creationId xmlns:p14="http://schemas.microsoft.com/office/powerpoint/2010/main" val="157152832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4520" y="67987"/>
            <a:ext cx="6696967" cy="4702963"/>
          </a:xfrm>
          <a:prstGeom prst="rect">
            <a:avLst/>
          </a:prstGeom>
        </p:spPr>
      </p:pic>
      <p:grpSp>
        <p:nvGrpSpPr>
          <p:cNvPr id="13" name="组合 12"/>
          <p:cNvGrpSpPr/>
          <p:nvPr/>
        </p:nvGrpSpPr>
        <p:grpSpPr>
          <a:xfrm>
            <a:off x="864320" y="2428528"/>
            <a:ext cx="5930229" cy="2264351"/>
            <a:chOff x="623387" y="2470919"/>
            <a:chExt cx="5930229" cy="2264351"/>
          </a:xfrm>
        </p:grpSpPr>
        <p:sp>
          <p:nvSpPr>
            <p:cNvPr id="9" name="矩形 8"/>
            <p:cNvSpPr/>
            <p:nvPr/>
          </p:nvSpPr>
          <p:spPr>
            <a:xfrm>
              <a:off x="623387" y="2932584"/>
              <a:ext cx="5930229" cy="1802686"/>
            </a:xfrm>
            <a:prstGeom prst="rect">
              <a:avLst/>
            </a:prstGeom>
            <a:effectLst>
              <a:outerShdw blurRad="63500" dist="50800" dir="4200000" algn="ctr" rotWithShape="0">
                <a:schemeClr val="bg1"/>
              </a:outerShdw>
            </a:effectLst>
          </p:spPr>
          <p:txBody>
            <a:bodyPr wrap="square" lIns="139348" tIns="69666" rIns="139348" bIns="69666">
              <a:spAutoFit/>
            </a:bodyPr>
            <a:lstStyle/>
            <a:p>
              <a:pPr marL="0" marR="0" lvl="0" indent="0" defTabSz="786293" eaLnBrk="1" fontAlgn="auto" latinLnBrk="0" hangingPunct="1">
                <a:lnSpc>
                  <a:spcPct val="15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0000"/>
                  </a:solidFill>
                  <a:effectLst/>
                  <a:uLnTx/>
                  <a:uFillTx/>
                </a:rPr>
                <a:t>　　是将原课程按照学生学习规律，分解成为一系列具有目标、任务、方法、资源、作业、互动与反思等在内的微型课程体系</a:t>
              </a:r>
              <a:endParaRPr kumimoji="0" lang="en-US" altLang="zh-CN" sz="2400" b="1" i="0" u="none" strike="noStrike" kern="0" cap="none" spc="0" normalizeH="0" baseline="0" noProof="0" dirty="0" smtClean="0">
                <a:ln>
                  <a:noFill/>
                </a:ln>
                <a:solidFill>
                  <a:srgbClr val="000000"/>
                </a:solidFill>
                <a:effectLst/>
                <a:uLnTx/>
                <a:uFillTx/>
              </a:endParaRPr>
            </a:p>
          </p:txBody>
        </p:sp>
        <p:sp>
          <p:nvSpPr>
            <p:cNvPr id="2" name="矩形 1"/>
            <p:cNvSpPr/>
            <p:nvPr/>
          </p:nvSpPr>
          <p:spPr>
            <a:xfrm>
              <a:off x="638732" y="2470919"/>
              <a:ext cx="1107996" cy="461665"/>
            </a:xfrm>
            <a:prstGeom prst="rect">
              <a:avLst/>
            </a:prstGeom>
          </p:spPr>
          <p:txBody>
            <a:bodyPr wrap="none">
              <a:spAutoFit/>
            </a:bodyPr>
            <a:lstStyle/>
            <a:p>
              <a:r>
                <a:rPr lang="zh-CN" altLang="en-US" sz="2400" b="1" kern="0" dirty="0"/>
                <a:t>微</a:t>
              </a:r>
              <a:r>
                <a:rPr lang="zh-CN" altLang="en-US" sz="2400" b="1" kern="0" dirty="0" smtClean="0"/>
                <a:t>课程</a:t>
              </a:r>
              <a:endParaRPr lang="zh-CN" altLang="en-US" sz="2400" dirty="0"/>
            </a:p>
          </p:txBody>
        </p:sp>
      </p:grpSp>
      <p:sp>
        <p:nvSpPr>
          <p:cNvPr id="7" name="矩形 6"/>
          <p:cNvSpPr/>
          <p:nvPr/>
        </p:nvSpPr>
        <p:spPr>
          <a:xfrm rot="20495744">
            <a:off x="542342" y="679577"/>
            <a:ext cx="2163073" cy="449861"/>
          </a:xfrm>
          <a:prstGeom prst="rect">
            <a:avLst/>
          </a:prstGeom>
        </p:spPr>
        <p:txBody>
          <a:bodyPr wrap="none" lIns="79683" tIns="39875" rIns="79683" bIns="39875">
            <a:spAutoFit/>
          </a:bodyPr>
          <a:lstStyle/>
          <a:p>
            <a:r>
              <a:rPr lang="en-US" altLang="zh-CN" sz="2400" b="1" dirty="0" smtClean="0">
                <a:solidFill>
                  <a:srgbClr val="FF0000"/>
                </a:solidFill>
                <a:latin typeface="方正静蕾简体" panose="02000000000000000000" pitchFamily="2" charset="-122"/>
                <a:ea typeface="方正静蕾简体" panose="02000000000000000000" pitchFamily="2" charset="-122"/>
              </a:rPr>
              <a:t>1.</a:t>
            </a:r>
            <a:r>
              <a:rPr lang="zh-CN" altLang="en-US" sz="2400" b="1" dirty="0" smtClean="0">
                <a:solidFill>
                  <a:srgbClr val="FF0000"/>
                </a:solidFill>
                <a:latin typeface="方正静蕾简体" panose="02000000000000000000" pitchFamily="2" charset="-122"/>
                <a:ea typeface="方正静蕾简体" panose="02000000000000000000" pitchFamily="2" charset="-122"/>
              </a:rPr>
              <a:t>什么是微课程</a:t>
            </a:r>
            <a:endParaRPr lang="en-US" altLang="zh-CN" sz="2400" b="1" dirty="0">
              <a:solidFill>
                <a:srgbClr val="FF0000"/>
              </a:solidFill>
              <a:latin typeface="方正静蕾简体" panose="02000000000000000000" pitchFamily="2" charset="-122"/>
              <a:ea typeface="方正静蕾简体" panose="02000000000000000000" pitchFamily="2" charset="-122"/>
            </a:endParaRPr>
          </a:p>
        </p:txBody>
      </p:sp>
    </p:spTree>
    <p:extLst>
      <p:ext uri="{BB962C8B-B14F-4D97-AF65-F5344CB8AC3E}">
        <p14:creationId xmlns:p14="http://schemas.microsoft.com/office/powerpoint/2010/main" val="3593715375"/>
      </p:ext>
    </p:extLst>
  </p:cSld>
  <p:clrMapOvr>
    <a:masterClrMapping/>
  </p:clrMapOvr>
  <mc:AlternateContent xmlns:mc="http://schemas.openxmlformats.org/markup-compatibility/2006" xmlns:p14="http://schemas.microsoft.com/office/powerpoint/2010/main">
    <mc:Choice Requires="p14">
      <p:transition spd="slow" p14:dur="1200">
        <p14:prism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sparrbc.org/hp_wordpress/wp-content/uploads/2012/11/bible-Sunligh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69" y="0"/>
            <a:ext cx="9384857" cy="514508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464720" y="1017985"/>
            <a:ext cx="4680520" cy="1248688"/>
          </a:xfrm>
          <a:prstGeom prst="rect">
            <a:avLst/>
          </a:prstGeom>
        </p:spPr>
        <p:txBody>
          <a:bodyPr wrap="square" lIns="139348" tIns="69666" rIns="139348" bIns="69666">
            <a:spAutoFit/>
          </a:bodyPr>
          <a:lstStyle/>
          <a:p>
            <a:pPr defTabSz="786293">
              <a:lnSpc>
                <a:spcPct val="150000"/>
              </a:lnSpc>
            </a:pPr>
            <a:r>
              <a:rPr lang="zh-CN" altLang="en-US" sz="2800" b="1" dirty="0" smtClean="0">
                <a:solidFill>
                  <a:schemeClr val="bg1"/>
                </a:solidFill>
                <a:latin typeface="Segoe UI"/>
              </a:rPr>
              <a:t>以</a:t>
            </a:r>
            <a:r>
              <a:rPr lang="zh-CN" altLang="en-US" sz="2800" b="1" dirty="0">
                <a:solidFill>
                  <a:schemeClr val="bg1"/>
                </a:solidFill>
                <a:latin typeface="Segoe UI"/>
              </a:rPr>
              <a:t>课时为单位的教学</a:t>
            </a:r>
            <a:r>
              <a:rPr lang="zh-CN" altLang="en-US" sz="2800" b="1" dirty="0" smtClean="0">
                <a:solidFill>
                  <a:schemeClr val="bg1"/>
                </a:solidFill>
                <a:latin typeface="Segoe UI"/>
              </a:rPr>
              <a:t>活动</a:t>
            </a:r>
            <a:endParaRPr lang="en-US" altLang="zh-CN" sz="2800" b="1" dirty="0" smtClean="0">
              <a:solidFill>
                <a:schemeClr val="bg1"/>
              </a:solidFill>
              <a:latin typeface="Segoe UI"/>
            </a:endParaRPr>
          </a:p>
          <a:p>
            <a:pPr defTabSz="786293">
              <a:lnSpc>
                <a:spcPct val="150000"/>
              </a:lnSpc>
            </a:pPr>
            <a:r>
              <a:rPr lang="zh-CN" altLang="en-US" sz="2000" dirty="0" smtClean="0">
                <a:solidFill>
                  <a:schemeClr val="bg1"/>
                </a:solidFill>
                <a:latin typeface="楷体" panose="02010609060101010101" pitchFamily="49" charset="-122"/>
                <a:ea typeface="楷体" panose="02010609060101010101" pitchFamily="49" charset="-122"/>
              </a:rPr>
              <a:t>而</a:t>
            </a:r>
            <a:r>
              <a:rPr lang="zh-CN" altLang="en-US" sz="2000" dirty="0">
                <a:solidFill>
                  <a:schemeClr val="bg1"/>
                </a:solidFill>
                <a:latin typeface="楷体" panose="02010609060101010101" pitchFamily="49" charset="-122"/>
                <a:ea typeface="楷体" panose="02010609060101010101" pitchFamily="49" charset="-122"/>
              </a:rPr>
              <a:t>不是一个被孤零零地拆散的知识</a:t>
            </a:r>
            <a:r>
              <a:rPr lang="zh-CN" altLang="en-US" sz="2000" dirty="0" smtClean="0">
                <a:solidFill>
                  <a:schemeClr val="bg1"/>
                </a:solidFill>
                <a:latin typeface="楷体" panose="02010609060101010101" pitchFamily="49" charset="-122"/>
                <a:ea typeface="楷体" panose="02010609060101010101" pitchFamily="49" charset="-122"/>
              </a:rPr>
              <a:t>点</a:t>
            </a:r>
            <a:endParaRPr lang="en-US" altLang="zh-CN" sz="2000" dirty="0" smtClean="0">
              <a:solidFill>
                <a:schemeClr val="bg1"/>
              </a:solidFill>
              <a:latin typeface="楷体" panose="02010609060101010101" pitchFamily="49" charset="-122"/>
              <a:ea typeface="楷体" panose="02010609060101010101" pitchFamily="49" charset="-122"/>
            </a:endParaRPr>
          </a:p>
        </p:txBody>
      </p:sp>
      <p:sp>
        <p:nvSpPr>
          <p:cNvPr id="4" name="矩形 3"/>
          <p:cNvSpPr/>
          <p:nvPr/>
        </p:nvSpPr>
        <p:spPr>
          <a:xfrm>
            <a:off x="4464720" y="556320"/>
            <a:ext cx="2924198" cy="461665"/>
          </a:xfrm>
          <a:prstGeom prst="rect">
            <a:avLst/>
          </a:prstGeom>
        </p:spPr>
        <p:txBody>
          <a:bodyPr wrap="none">
            <a:spAutoFit/>
          </a:bodyPr>
          <a:lstStyle/>
          <a:p>
            <a:pPr lvl="0"/>
            <a:r>
              <a:rPr lang="en-US" altLang="zh-CN" sz="2400" b="1" dirty="0" smtClean="0">
                <a:solidFill>
                  <a:srgbClr val="FFFFFF"/>
                </a:solidFill>
                <a:latin typeface="方正静蕾简体" panose="02000000000000000000" pitchFamily="2" charset="-122"/>
                <a:ea typeface="方正静蕾简体" panose="02000000000000000000" pitchFamily="2" charset="-122"/>
              </a:rPr>
              <a:t>2.</a:t>
            </a:r>
            <a:r>
              <a:rPr lang="zh-CN" altLang="en-US" sz="2400" b="1" dirty="0" smtClean="0">
                <a:solidFill>
                  <a:srgbClr val="FFFFFF"/>
                </a:solidFill>
                <a:latin typeface="方正静蕾简体" panose="02000000000000000000" pitchFamily="2" charset="-122"/>
                <a:ea typeface="方正静蕾简体" panose="02000000000000000000" pitchFamily="2" charset="-122"/>
              </a:rPr>
              <a:t>微</a:t>
            </a:r>
            <a:r>
              <a:rPr lang="zh-CN" altLang="en-US" sz="2400" b="1" dirty="0">
                <a:solidFill>
                  <a:srgbClr val="FFFFFF"/>
                </a:solidFill>
                <a:latin typeface="方正静蕾简体" panose="02000000000000000000" pitchFamily="2" charset="-122"/>
                <a:ea typeface="方正静蕾简体" panose="02000000000000000000" pitchFamily="2" charset="-122"/>
              </a:rPr>
              <a:t>课程</a:t>
            </a:r>
            <a:r>
              <a:rPr lang="zh-CN" altLang="en-US" sz="2400" b="1" dirty="0" smtClean="0">
                <a:solidFill>
                  <a:srgbClr val="FFFFFF"/>
                </a:solidFill>
                <a:latin typeface="方正静蕾简体" panose="02000000000000000000" pitchFamily="2" charset="-122"/>
                <a:ea typeface="方正静蕾简体" panose="02000000000000000000" pitchFamily="2" charset="-122"/>
              </a:rPr>
              <a:t>的研究对象</a:t>
            </a:r>
            <a:endParaRPr lang="zh-CN" altLang="en-US" sz="2400" b="1" dirty="0">
              <a:solidFill>
                <a:srgbClr val="FFFFFF"/>
              </a:solidFill>
              <a:latin typeface="方正静蕾简体" panose="02000000000000000000" pitchFamily="2" charset="-122"/>
              <a:ea typeface="方正静蕾简体" panose="02000000000000000000" pitchFamily="2" charset="-122"/>
            </a:endParaRPr>
          </a:p>
        </p:txBody>
      </p:sp>
    </p:spTree>
    <p:extLst>
      <p:ext uri="{BB962C8B-B14F-4D97-AF65-F5344CB8AC3E}">
        <p14:creationId xmlns:p14="http://schemas.microsoft.com/office/powerpoint/2010/main" val="1510922708"/>
      </p:ext>
    </p:extLst>
  </p:cSld>
  <p:clrMapOvr>
    <a:masterClrMapping/>
  </p:clrMapOvr>
  <mc:AlternateContent xmlns:mc="http://schemas.openxmlformats.org/markup-compatibility/2006" xmlns:p14="http://schemas.microsoft.com/office/powerpoint/2010/main">
    <mc:Choice Requires="p14">
      <p:transition spd="slow" p14:dur="1200">
        <p14:prism dir="d"/>
      </p:transition>
    </mc:Choice>
    <mc:Fallback xmlns="">
      <p:transition spd="slow">
        <p:fade/>
      </p:transition>
    </mc:Fallback>
  </mc:AlternateContent>
  <p:timing>
    <p:tnLst>
      <p:par>
        <p:cTn id="1" dur="indefinite" restart="never" nodeType="tmRoot"/>
      </p:par>
    </p:tnLst>
  </p:timing>
  <p:extLst mod="1">
    <p:ext uri="{E180D4A7-C9FB-4DFB-919C-405C955672EB}">
      <p14:showEvtLst xmlns:p14="http://schemas.microsoft.com/office/powerpoint/2010/main">
        <p14:playEvt time="0" objId="9"/>
      </p14:showEvtLst>
    </p:ext>
  </p:extLs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矩形 15"/>
          <p:cNvSpPr>
            <a:spLocks noChangeArrowheads="1"/>
          </p:cNvSpPr>
          <p:nvPr/>
        </p:nvSpPr>
        <p:spPr bwMode="auto">
          <a:xfrm>
            <a:off x="576288" y="379394"/>
            <a:ext cx="3506753" cy="336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699" tIns="44851" rIns="89699" bIns="44851">
            <a:spAutoFit/>
          </a:bodyPr>
          <a:lstStyle/>
          <a:p>
            <a:pPr defTabSz="896990"/>
            <a:r>
              <a:rPr lang="en-US" altLang="zh-CN" sz="1600" dirty="0">
                <a:solidFill>
                  <a:schemeClr val="bg1"/>
                </a:solidFill>
                <a:latin typeface="+mn-ea"/>
              </a:rPr>
              <a:t>2012</a:t>
            </a:r>
            <a:r>
              <a:rPr lang="zh-CN" altLang="en-US" sz="1600" dirty="0">
                <a:solidFill>
                  <a:schemeClr val="bg1"/>
                </a:solidFill>
                <a:latin typeface="+mn-ea"/>
              </a:rPr>
              <a:t>年</a:t>
            </a:r>
            <a:r>
              <a:rPr lang="en-US" altLang="zh-CN" sz="1600" dirty="0">
                <a:solidFill>
                  <a:schemeClr val="bg1"/>
                </a:solidFill>
                <a:latin typeface="+mn-ea"/>
              </a:rPr>
              <a:t>9</a:t>
            </a:r>
            <a:r>
              <a:rPr lang="zh-CN" altLang="en-US" sz="1600" dirty="0">
                <a:solidFill>
                  <a:schemeClr val="bg1"/>
                </a:solidFill>
                <a:latin typeface="+mn-ea"/>
              </a:rPr>
              <a:t>月</a:t>
            </a:r>
            <a:r>
              <a:rPr lang="en-US" altLang="zh-CN" sz="1600" dirty="0">
                <a:solidFill>
                  <a:schemeClr val="bg1"/>
                </a:solidFill>
                <a:latin typeface="+mn-ea"/>
              </a:rPr>
              <a:t>10</a:t>
            </a:r>
            <a:r>
              <a:rPr lang="zh-CN" altLang="en-US" sz="1600" dirty="0">
                <a:solidFill>
                  <a:schemeClr val="bg1"/>
                </a:solidFill>
                <a:latin typeface="+mn-ea"/>
              </a:rPr>
              <a:t>日</a:t>
            </a:r>
            <a:r>
              <a:rPr lang="en-US" altLang="zh-CN" sz="1600" dirty="0">
                <a:solidFill>
                  <a:schemeClr val="bg1"/>
                </a:solidFill>
                <a:latin typeface="+mn-ea"/>
              </a:rPr>
              <a:t>-2013</a:t>
            </a:r>
            <a:r>
              <a:rPr lang="zh-CN" altLang="en-US" sz="1600" dirty="0">
                <a:solidFill>
                  <a:schemeClr val="bg1"/>
                </a:solidFill>
                <a:latin typeface="+mn-ea"/>
              </a:rPr>
              <a:t>年</a:t>
            </a:r>
            <a:r>
              <a:rPr lang="en-US" altLang="zh-CN" sz="1600" dirty="0">
                <a:solidFill>
                  <a:schemeClr val="bg1"/>
                </a:solidFill>
                <a:latin typeface="+mn-ea"/>
              </a:rPr>
              <a:t>6</a:t>
            </a:r>
            <a:r>
              <a:rPr lang="zh-CN" altLang="en-US" sz="1600" dirty="0">
                <a:solidFill>
                  <a:schemeClr val="bg1"/>
                </a:solidFill>
                <a:latin typeface="+mn-ea"/>
              </a:rPr>
              <a:t>月</a:t>
            </a:r>
            <a:r>
              <a:rPr lang="en-US" altLang="zh-CN" sz="1600" dirty="0">
                <a:solidFill>
                  <a:schemeClr val="bg1"/>
                </a:solidFill>
                <a:latin typeface="+mn-ea"/>
              </a:rPr>
              <a:t>30</a:t>
            </a:r>
            <a:r>
              <a:rPr lang="zh-CN" altLang="en-US" sz="1600" dirty="0" smtClean="0">
                <a:solidFill>
                  <a:schemeClr val="bg1"/>
                </a:solidFill>
                <a:latin typeface="+mn-ea"/>
              </a:rPr>
              <a:t>日</a:t>
            </a:r>
            <a:endParaRPr lang="zh-CN" altLang="en-US" sz="1600" dirty="0">
              <a:solidFill>
                <a:schemeClr val="bg1"/>
              </a:solidFill>
              <a:latin typeface="+mn-ea"/>
            </a:endParaRPr>
          </a:p>
        </p:txBody>
      </p:sp>
      <p:sp>
        <p:nvSpPr>
          <p:cNvPr id="3" name="矩形 2"/>
          <p:cNvSpPr/>
          <p:nvPr/>
        </p:nvSpPr>
        <p:spPr>
          <a:xfrm>
            <a:off x="2230433" y="1506225"/>
            <a:ext cx="3705215" cy="461665"/>
          </a:xfrm>
          <a:prstGeom prst="rect">
            <a:avLst/>
          </a:prstGeom>
        </p:spPr>
        <p:txBody>
          <a:bodyPr wrap="square">
            <a:spAutoFit/>
          </a:bodyPr>
          <a:lstStyle/>
          <a:p>
            <a:pPr lvl="0" defTabSz="896990"/>
            <a:r>
              <a:rPr lang="zh-CN" altLang="en-US" sz="2400" dirty="0">
                <a:solidFill>
                  <a:prstClr val="white"/>
                </a:solidFill>
                <a:latin typeface="方正静蕾简体" panose="02000000000000000000" pitchFamily="2" charset="-122"/>
                <a:ea typeface="方正静蕾简体" panose="02000000000000000000" pitchFamily="2" charset="-122"/>
              </a:rPr>
              <a:t>教育部教育管理</a:t>
            </a:r>
            <a:r>
              <a:rPr lang="zh-CN" altLang="en-US" sz="2400" dirty="0" smtClean="0">
                <a:solidFill>
                  <a:prstClr val="white"/>
                </a:solidFill>
                <a:latin typeface="方正静蕾简体" panose="02000000000000000000" pitchFamily="2" charset="-122"/>
                <a:ea typeface="方正静蕾简体" panose="02000000000000000000" pitchFamily="2" charset="-122"/>
              </a:rPr>
              <a:t>信息中心</a:t>
            </a:r>
            <a:endParaRPr lang="zh-CN" altLang="en-US" sz="2400" dirty="0">
              <a:solidFill>
                <a:srgbClr val="00FF00"/>
              </a:solidFill>
              <a:latin typeface="+mn-ea"/>
            </a:endParaRPr>
          </a:p>
        </p:txBody>
      </p:sp>
      <p:sp>
        <p:nvSpPr>
          <p:cNvPr id="10" name="矩形 9"/>
          <p:cNvSpPr/>
          <p:nvPr/>
        </p:nvSpPr>
        <p:spPr>
          <a:xfrm>
            <a:off x="2245243" y="2140495"/>
            <a:ext cx="4339650" cy="646331"/>
          </a:xfrm>
          <a:prstGeom prst="rect">
            <a:avLst/>
          </a:prstGeom>
        </p:spPr>
        <p:txBody>
          <a:bodyPr wrap="none">
            <a:spAutoFit/>
          </a:bodyPr>
          <a:lstStyle/>
          <a:p>
            <a:pPr lvl="0" defTabSz="896990"/>
            <a:r>
              <a:rPr lang="zh-CN" altLang="en-US" sz="3600" b="1" dirty="0" smtClean="0">
                <a:solidFill>
                  <a:schemeClr val="bg1"/>
                </a:solidFill>
                <a:latin typeface="微软雅黑"/>
              </a:rPr>
              <a:t>第一</a:t>
            </a:r>
            <a:r>
              <a:rPr lang="zh-CN" altLang="en-US" sz="3600" b="1" dirty="0">
                <a:solidFill>
                  <a:schemeClr val="bg1"/>
                </a:solidFill>
                <a:latin typeface="微软雅黑"/>
              </a:rPr>
              <a:t>届中国微课大赛</a:t>
            </a:r>
          </a:p>
        </p:txBody>
      </p:sp>
      <p:cxnSp>
        <p:nvCxnSpPr>
          <p:cNvPr id="5" name="直接箭头连接符 4"/>
          <p:cNvCxnSpPr/>
          <p:nvPr/>
        </p:nvCxnSpPr>
        <p:spPr>
          <a:xfrm>
            <a:off x="2329664" y="4084714"/>
            <a:ext cx="6887584" cy="0"/>
          </a:xfrm>
          <a:prstGeom prst="straightConnector1">
            <a:avLst/>
          </a:prstGeom>
          <a:ln w="57150">
            <a:solidFill>
              <a:srgbClr val="00FF00"/>
            </a:solidFill>
            <a:tailEnd type="arrow"/>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7851354" y="3490248"/>
            <a:ext cx="1005403" cy="584775"/>
          </a:xfrm>
          <a:prstGeom prst="rect">
            <a:avLst/>
          </a:prstGeom>
        </p:spPr>
        <p:txBody>
          <a:bodyPr wrap="none">
            <a:spAutoFit/>
          </a:bodyPr>
          <a:lstStyle/>
          <a:p>
            <a:pPr lvl="0"/>
            <a:r>
              <a:rPr lang="zh-CN" altLang="en-US" sz="3200" b="1" dirty="0">
                <a:solidFill>
                  <a:schemeClr val="bg1"/>
                </a:solidFill>
              </a:rPr>
              <a:t>微课</a:t>
            </a:r>
          </a:p>
        </p:txBody>
      </p:sp>
    </p:spTree>
    <p:extLst>
      <p:ext uri="{BB962C8B-B14F-4D97-AF65-F5344CB8AC3E}">
        <p14:creationId xmlns:p14="http://schemas.microsoft.com/office/powerpoint/2010/main" val="389711268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矩形 123"/>
          <p:cNvSpPr/>
          <p:nvPr/>
        </p:nvSpPr>
        <p:spPr>
          <a:xfrm>
            <a:off x="1080344" y="602438"/>
            <a:ext cx="7272808" cy="39863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箭头连接符 13"/>
          <p:cNvCxnSpPr/>
          <p:nvPr/>
        </p:nvCxnSpPr>
        <p:spPr>
          <a:xfrm>
            <a:off x="1194968" y="4109677"/>
            <a:ext cx="7056784" cy="0"/>
          </a:xfrm>
          <a:prstGeom prst="straightConnector1">
            <a:avLst/>
          </a:prstGeom>
          <a:ln w="762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2738925" y="520023"/>
            <a:ext cx="697627" cy="400110"/>
          </a:xfrm>
          <a:prstGeom prst="rect">
            <a:avLst/>
          </a:prstGeom>
          <a:ln>
            <a:noFill/>
          </a:ln>
        </p:spPr>
        <p:txBody>
          <a:bodyPr wrap="none">
            <a:spAutoFit/>
          </a:bodyPr>
          <a:lstStyle/>
          <a:p>
            <a:r>
              <a:rPr lang="zh-CN" altLang="en-US" sz="2000" dirty="0">
                <a:latin typeface="Segoe UI"/>
              </a:rPr>
              <a:t>课</a:t>
            </a:r>
            <a:r>
              <a:rPr lang="zh-CN" altLang="en-US" sz="2000" dirty="0" smtClean="0">
                <a:latin typeface="Segoe UI"/>
              </a:rPr>
              <a:t>前</a:t>
            </a:r>
            <a:endParaRPr lang="zh-CN" altLang="en-US" sz="2000" dirty="0"/>
          </a:p>
        </p:txBody>
      </p:sp>
      <p:sp>
        <p:nvSpPr>
          <p:cNvPr id="17" name="矩形 16"/>
          <p:cNvSpPr/>
          <p:nvPr/>
        </p:nvSpPr>
        <p:spPr>
          <a:xfrm>
            <a:off x="6172446" y="520426"/>
            <a:ext cx="697627" cy="400110"/>
          </a:xfrm>
          <a:prstGeom prst="rect">
            <a:avLst/>
          </a:prstGeom>
          <a:ln>
            <a:noFill/>
          </a:ln>
        </p:spPr>
        <p:txBody>
          <a:bodyPr wrap="none">
            <a:spAutoFit/>
          </a:bodyPr>
          <a:lstStyle/>
          <a:p>
            <a:pPr lvl="0"/>
            <a:r>
              <a:rPr lang="zh-CN" altLang="en-US" sz="2000" dirty="0" smtClean="0">
                <a:latin typeface="Segoe UI"/>
              </a:rPr>
              <a:t>课内</a:t>
            </a:r>
            <a:endParaRPr lang="zh-CN" altLang="en-US" sz="2000" dirty="0"/>
          </a:p>
        </p:txBody>
      </p:sp>
      <p:sp>
        <p:nvSpPr>
          <p:cNvPr id="18" name="矩形 17"/>
          <p:cNvSpPr/>
          <p:nvPr/>
        </p:nvSpPr>
        <p:spPr>
          <a:xfrm>
            <a:off x="3265256" y="4146264"/>
            <a:ext cx="3288080" cy="430887"/>
          </a:xfrm>
          <a:prstGeom prst="rect">
            <a:avLst/>
          </a:prstGeom>
          <a:ln>
            <a:noFill/>
          </a:ln>
        </p:spPr>
        <p:txBody>
          <a:bodyPr wrap="none">
            <a:spAutoFit/>
          </a:bodyPr>
          <a:lstStyle/>
          <a:p>
            <a:r>
              <a:rPr lang="zh-CN" altLang="en-US" sz="2200" dirty="0" smtClean="0">
                <a:latin typeface="Segoe UI"/>
              </a:rPr>
              <a:t>以课时为单位的教学</a:t>
            </a:r>
            <a:r>
              <a:rPr lang="zh-CN" altLang="en-US" sz="2200" dirty="0">
                <a:latin typeface="Segoe UI"/>
              </a:rPr>
              <a:t>活动</a:t>
            </a:r>
            <a:endParaRPr lang="zh-CN" altLang="en-US" sz="2200" dirty="0"/>
          </a:p>
        </p:txBody>
      </p:sp>
      <p:sp>
        <p:nvSpPr>
          <p:cNvPr id="26" name="圆角矩形 25"/>
          <p:cNvSpPr/>
          <p:nvPr/>
        </p:nvSpPr>
        <p:spPr bwMode="auto">
          <a:xfrm>
            <a:off x="4961763" y="1425744"/>
            <a:ext cx="3151708" cy="2257648"/>
          </a:xfrm>
          <a:prstGeom prst="roundRect">
            <a:avLst/>
          </a:prstGeom>
          <a:noFill/>
          <a:ln w="38100" cap="flat" cmpd="sng" algn="ctr">
            <a:solidFill>
              <a:schemeClr val="tx1">
                <a:lumMod val="50000"/>
                <a:lumOff val="50000"/>
              </a:schemeClr>
            </a:solidFill>
            <a:prstDash val="solid"/>
            <a:headEnd type="none" w="med" len="med"/>
            <a:tailEnd type="none" w="med" len="med"/>
          </a:ln>
          <a:effectLst/>
        </p:spPr>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marL="0" marR="0" lvl="0" indent="0" algn="ctr" defTabSz="889188"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5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8" name="燕尾形 27"/>
          <p:cNvSpPr/>
          <p:nvPr/>
        </p:nvSpPr>
        <p:spPr bwMode="auto">
          <a:xfrm>
            <a:off x="4948649" y="1849369"/>
            <a:ext cx="3145222" cy="1339398"/>
          </a:xfrm>
          <a:prstGeom prst="chevron">
            <a:avLst/>
          </a:prstGeom>
          <a:noFill/>
          <a:ln w="38100" cap="flat" cmpd="sng" algn="ctr">
            <a:solidFill>
              <a:schemeClr val="tx1"/>
            </a:solidFill>
            <a:prstDash val="solid"/>
            <a:headEnd type="none" w="med" len="med"/>
            <a:tailEnd type="none" w="med" len="med"/>
          </a:ln>
          <a:effectLst/>
        </p:spPr>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marL="0" marR="0" lvl="0" indent="0" algn="ctr" defTabSz="889188" eaLnBrk="1" fontAlgn="base" latinLnBrk="0" hangingPunct="1">
              <a:spcBef>
                <a:spcPct val="0"/>
              </a:spcBef>
              <a:spcAft>
                <a:spcPct val="0"/>
              </a:spcAft>
              <a:buClrTx/>
              <a:buSzTx/>
              <a:buFontTx/>
              <a:buNone/>
              <a:tabLst/>
              <a:defRPr/>
            </a:pPr>
            <a:endParaRPr kumimoji="0" lang="en-US" altLang="zh-CN" sz="2400" b="1" i="0" u="none" strike="noStrike" kern="0" cap="none" spc="-50" normalizeH="0" baseline="0" noProof="0" dirty="0" smtClean="0">
              <a:ln>
                <a:noFill/>
              </a:ln>
              <a:effectLst/>
              <a:uLnTx/>
              <a:uFillTx/>
              <a:latin typeface="微软雅黑"/>
              <a:ea typeface="微软雅黑"/>
              <a:cs typeface="Segoe UI" pitchFamily="34" charset="0"/>
            </a:endParaRPr>
          </a:p>
        </p:txBody>
      </p:sp>
      <p:sp>
        <p:nvSpPr>
          <p:cNvPr id="25" name="圆角矩形 24"/>
          <p:cNvSpPr/>
          <p:nvPr/>
        </p:nvSpPr>
        <p:spPr bwMode="auto">
          <a:xfrm>
            <a:off x="1338984" y="2523687"/>
            <a:ext cx="3497510" cy="1440160"/>
          </a:xfrm>
          <a:prstGeom prst="roundRect">
            <a:avLst/>
          </a:prstGeom>
          <a:noFill/>
          <a:ln w="38100" cap="flat" cmpd="sng" algn="ctr">
            <a:solidFill>
              <a:schemeClr val="tx1">
                <a:lumMod val="50000"/>
                <a:lumOff val="50000"/>
              </a:schemeClr>
            </a:solidFill>
            <a:prstDash val="solid"/>
            <a:headEnd type="none" w="med" len="med"/>
            <a:tailEnd type="none" w="med" len="med"/>
          </a:ln>
          <a:effectLst/>
        </p:spPr>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marL="0" marR="0" lvl="0" indent="0" algn="ctr" defTabSz="889188"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5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7" name="燕尾形 26"/>
          <p:cNvSpPr/>
          <p:nvPr/>
        </p:nvSpPr>
        <p:spPr bwMode="auto">
          <a:xfrm>
            <a:off x="1338984" y="2923946"/>
            <a:ext cx="3497510" cy="759446"/>
          </a:xfrm>
          <a:prstGeom prst="chevron">
            <a:avLst/>
          </a:prstGeom>
          <a:noFill/>
          <a:ln w="38100" cap="flat" cmpd="sng" algn="ctr">
            <a:solidFill>
              <a:schemeClr val="tx1"/>
            </a:solidFill>
            <a:prstDash val="solid"/>
            <a:headEnd type="none" w="med" len="med"/>
            <a:tailEnd type="none" w="med" len="med"/>
          </a:ln>
          <a:effectLst/>
        </p:spPr>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lvl="0" algn="ctr" defTabSz="889188" fontAlgn="base">
              <a:spcBef>
                <a:spcPct val="0"/>
              </a:spcBef>
              <a:spcAft>
                <a:spcPct val="0"/>
              </a:spcAft>
              <a:defRPr/>
            </a:pPr>
            <a:endParaRPr lang="en-US" altLang="zh-CN" sz="2200" b="1" kern="0" spc="-50" dirty="0">
              <a:solidFill>
                <a:prstClr val="black"/>
              </a:solidFill>
              <a:latin typeface="微软雅黑"/>
              <a:cs typeface="Segoe UI" pitchFamily="34" charset="0"/>
            </a:endParaRPr>
          </a:p>
        </p:txBody>
      </p:sp>
      <p:sp>
        <p:nvSpPr>
          <p:cNvPr id="34" name="圆角矩形 33"/>
          <p:cNvSpPr/>
          <p:nvPr/>
        </p:nvSpPr>
        <p:spPr bwMode="auto">
          <a:xfrm>
            <a:off x="1338984" y="1025485"/>
            <a:ext cx="3497510" cy="1440160"/>
          </a:xfrm>
          <a:prstGeom prst="roundRect">
            <a:avLst/>
          </a:prstGeom>
          <a:noFill/>
          <a:ln w="38100" cap="flat" cmpd="sng" algn="ctr">
            <a:solidFill>
              <a:schemeClr val="tx1">
                <a:lumMod val="50000"/>
                <a:lumOff val="50000"/>
              </a:schemeClr>
            </a:solidFill>
            <a:prstDash val="solid"/>
            <a:headEnd type="none" w="med" len="med"/>
            <a:tailEnd type="none" w="med" len="med"/>
          </a:ln>
          <a:effectLst/>
        </p:spPr>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marL="0" marR="0" lvl="0" indent="0" algn="ctr" defTabSz="889188"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5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5" name="燕尾形 34"/>
          <p:cNvSpPr/>
          <p:nvPr/>
        </p:nvSpPr>
        <p:spPr bwMode="auto">
          <a:xfrm>
            <a:off x="1338984" y="1425744"/>
            <a:ext cx="3497510" cy="759446"/>
          </a:xfrm>
          <a:prstGeom prst="chevron">
            <a:avLst/>
          </a:prstGeom>
          <a:noFill/>
          <a:ln w="38100" cap="flat" cmpd="sng" algn="ctr">
            <a:solidFill>
              <a:schemeClr val="tx1"/>
            </a:solidFill>
            <a:prstDash val="solid"/>
            <a:headEnd type="none" w="med" len="med"/>
            <a:tailEnd type="none" w="med" len="med"/>
          </a:ln>
          <a:effectLst/>
        </p:spPr>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lvl="0" algn="ctr" defTabSz="889188" fontAlgn="base">
              <a:spcBef>
                <a:spcPct val="0"/>
              </a:spcBef>
              <a:spcAft>
                <a:spcPct val="0"/>
              </a:spcAft>
              <a:defRPr/>
            </a:pPr>
            <a:endParaRPr lang="en-US" altLang="zh-CN" sz="2200" b="1" kern="0" spc="-50" dirty="0">
              <a:solidFill>
                <a:prstClr val="black"/>
              </a:solidFill>
              <a:latin typeface="微软雅黑"/>
              <a:cs typeface="Segoe UI" pitchFamily="34" charset="0"/>
            </a:endParaRPr>
          </a:p>
        </p:txBody>
      </p:sp>
      <p:cxnSp>
        <p:nvCxnSpPr>
          <p:cNvPr id="7" name="直接连接符 6"/>
          <p:cNvCxnSpPr/>
          <p:nvPr/>
        </p:nvCxnSpPr>
        <p:spPr>
          <a:xfrm flipH="1">
            <a:off x="4909296" y="602439"/>
            <a:ext cx="9731" cy="3507238"/>
          </a:xfrm>
          <a:prstGeom prst="line">
            <a:avLst/>
          </a:prstGeom>
          <a:ln w="1016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5505427" y="2139069"/>
            <a:ext cx="2232248" cy="830997"/>
          </a:xfrm>
          <a:prstGeom prst="rect">
            <a:avLst/>
          </a:prstGeom>
        </p:spPr>
        <p:txBody>
          <a:bodyPr wrap="square">
            <a:spAutoFit/>
          </a:bodyPr>
          <a:lstStyle/>
          <a:p>
            <a:pPr lvl="0" algn="ctr" defTabSz="889188" fontAlgn="base">
              <a:spcBef>
                <a:spcPct val="0"/>
              </a:spcBef>
              <a:spcAft>
                <a:spcPct val="0"/>
              </a:spcAft>
              <a:defRPr/>
            </a:pPr>
            <a:r>
              <a:rPr lang="zh-CN" altLang="en-US" sz="2400" b="1" kern="0" spc="-50" dirty="0">
                <a:solidFill>
                  <a:prstClr val="black"/>
                </a:solidFill>
                <a:latin typeface="微软雅黑"/>
                <a:cs typeface="Segoe UI" pitchFamily="34" charset="0"/>
              </a:rPr>
              <a:t>课堂教学</a:t>
            </a:r>
            <a:r>
              <a:rPr lang="zh-CN" altLang="en-US" sz="2400" b="1" kern="0" spc="-50" dirty="0" smtClean="0">
                <a:solidFill>
                  <a:prstClr val="black"/>
                </a:solidFill>
                <a:latin typeface="微软雅黑"/>
                <a:cs typeface="Segoe UI" pitchFamily="34" charset="0"/>
              </a:rPr>
              <a:t>方式</a:t>
            </a:r>
            <a:endParaRPr lang="en-US" altLang="zh-CN" sz="2400" b="1" kern="0" spc="-50" dirty="0" smtClean="0">
              <a:solidFill>
                <a:prstClr val="black"/>
              </a:solidFill>
              <a:latin typeface="微软雅黑"/>
              <a:cs typeface="Segoe UI" pitchFamily="34" charset="0"/>
            </a:endParaRPr>
          </a:p>
          <a:p>
            <a:pPr lvl="0" algn="ctr" defTabSz="889188" fontAlgn="base">
              <a:spcBef>
                <a:spcPct val="0"/>
              </a:spcBef>
              <a:spcAft>
                <a:spcPct val="0"/>
              </a:spcAft>
              <a:defRPr/>
            </a:pPr>
            <a:r>
              <a:rPr lang="zh-CN" altLang="en-US" sz="2400" b="1" kern="0" spc="-50" dirty="0" smtClean="0">
                <a:solidFill>
                  <a:prstClr val="black"/>
                </a:solidFill>
                <a:latin typeface="微软雅黑"/>
                <a:cs typeface="Segoe UI" pitchFamily="34" charset="0"/>
              </a:rPr>
              <a:t>创新</a:t>
            </a:r>
            <a:endParaRPr lang="en-US" altLang="zh-CN" sz="2400" b="1" kern="0" spc="-50" dirty="0">
              <a:solidFill>
                <a:prstClr val="black"/>
              </a:solidFill>
              <a:latin typeface="微软雅黑"/>
              <a:cs typeface="Segoe UI" pitchFamily="34" charset="0"/>
            </a:endParaRPr>
          </a:p>
        </p:txBody>
      </p:sp>
      <p:sp>
        <p:nvSpPr>
          <p:cNvPr id="50" name="下箭头 49"/>
          <p:cNvSpPr/>
          <p:nvPr/>
        </p:nvSpPr>
        <p:spPr>
          <a:xfrm>
            <a:off x="2587005" y="2187365"/>
            <a:ext cx="719610" cy="736581"/>
          </a:xfrm>
          <a:prstGeom prst="downArrow">
            <a:avLst/>
          </a:prstGeom>
          <a:solidFill>
            <a:srgbClr val="FF66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下箭头 51"/>
          <p:cNvSpPr/>
          <p:nvPr/>
        </p:nvSpPr>
        <p:spPr>
          <a:xfrm rot="10800000">
            <a:off x="3511227" y="2184334"/>
            <a:ext cx="719610" cy="736581"/>
          </a:xfrm>
          <a:prstGeom prst="downArrow">
            <a:avLst/>
          </a:prstGeom>
          <a:solidFill>
            <a:srgbClr val="99FF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p:cNvCxnSpPr/>
          <p:nvPr/>
        </p:nvCxnSpPr>
        <p:spPr>
          <a:xfrm>
            <a:off x="1194968" y="602439"/>
            <a:ext cx="0" cy="3581738"/>
          </a:xfrm>
          <a:prstGeom prst="line">
            <a:avLst/>
          </a:prstGeom>
          <a:ln w="1016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8251752" y="602439"/>
            <a:ext cx="13431" cy="3589809"/>
          </a:xfrm>
          <a:prstGeom prst="line">
            <a:avLst/>
          </a:prstGeom>
          <a:ln w="1016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1886346" y="1590023"/>
            <a:ext cx="2666114" cy="430887"/>
          </a:xfrm>
          <a:prstGeom prst="rect">
            <a:avLst/>
          </a:prstGeom>
        </p:spPr>
        <p:txBody>
          <a:bodyPr wrap="none">
            <a:spAutoFit/>
          </a:bodyPr>
          <a:lstStyle/>
          <a:p>
            <a:pPr lvl="0" algn="ctr" defTabSz="889188" fontAlgn="base">
              <a:spcBef>
                <a:spcPct val="0"/>
              </a:spcBef>
              <a:spcAft>
                <a:spcPct val="0"/>
              </a:spcAft>
              <a:defRPr/>
            </a:pPr>
            <a:r>
              <a:rPr lang="zh-CN" altLang="en-US" sz="2200" b="1" kern="0" spc="-50" dirty="0" smtClean="0">
                <a:solidFill>
                  <a:prstClr val="black"/>
                </a:solidFill>
                <a:latin typeface="微软雅黑"/>
                <a:cs typeface="Segoe UI" pitchFamily="34" charset="0"/>
              </a:rPr>
              <a:t>课前自主学习任务单</a:t>
            </a:r>
            <a:endParaRPr lang="en-US" altLang="zh-CN" sz="2200" b="1" kern="0" spc="-50" dirty="0">
              <a:solidFill>
                <a:prstClr val="black"/>
              </a:solidFill>
              <a:latin typeface="微软雅黑"/>
              <a:cs typeface="Segoe UI" pitchFamily="34" charset="0"/>
            </a:endParaRPr>
          </a:p>
        </p:txBody>
      </p:sp>
      <p:sp>
        <p:nvSpPr>
          <p:cNvPr id="77" name="矩形 76"/>
          <p:cNvSpPr/>
          <p:nvPr/>
        </p:nvSpPr>
        <p:spPr>
          <a:xfrm>
            <a:off x="1701480" y="3088225"/>
            <a:ext cx="3217547" cy="430887"/>
          </a:xfrm>
          <a:prstGeom prst="rect">
            <a:avLst/>
          </a:prstGeom>
        </p:spPr>
        <p:txBody>
          <a:bodyPr wrap="none">
            <a:spAutoFit/>
          </a:bodyPr>
          <a:lstStyle/>
          <a:p>
            <a:pPr lvl="0" algn="ctr" defTabSz="889188" fontAlgn="base">
              <a:spcBef>
                <a:spcPct val="0"/>
              </a:spcBef>
              <a:spcAft>
                <a:spcPct val="0"/>
              </a:spcAft>
              <a:defRPr/>
            </a:pPr>
            <a:r>
              <a:rPr lang="zh-CN" altLang="en-US" sz="2200" b="1" kern="0" spc="-50" dirty="0">
                <a:solidFill>
                  <a:prstClr val="black"/>
                </a:solidFill>
                <a:latin typeface="微软雅黑"/>
                <a:cs typeface="Segoe UI" pitchFamily="34" charset="0"/>
              </a:rPr>
              <a:t>配套学习</a:t>
            </a:r>
            <a:r>
              <a:rPr lang="zh-CN" altLang="en-US" sz="2200" b="1" kern="0" spc="-50" dirty="0" smtClean="0">
                <a:solidFill>
                  <a:prstClr val="black"/>
                </a:solidFill>
                <a:latin typeface="微软雅黑"/>
                <a:cs typeface="Segoe UI" pitchFamily="34" charset="0"/>
              </a:rPr>
              <a:t>资源（</a:t>
            </a:r>
            <a:r>
              <a:rPr lang="zh-CN" altLang="en-US" sz="2200" b="1" kern="0" spc="-50" dirty="0">
                <a:solidFill>
                  <a:prstClr val="black"/>
                </a:solidFill>
                <a:latin typeface="微软雅黑"/>
                <a:cs typeface="Segoe UI" pitchFamily="34" charset="0"/>
              </a:rPr>
              <a:t>微课等）</a:t>
            </a:r>
            <a:endParaRPr lang="en-US" altLang="zh-CN" sz="2200" b="1" kern="0" spc="-50" dirty="0">
              <a:solidFill>
                <a:prstClr val="black"/>
              </a:solidFill>
              <a:latin typeface="微软雅黑"/>
              <a:cs typeface="Segoe UI" pitchFamily="34" charset="0"/>
            </a:endParaRPr>
          </a:p>
        </p:txBody>
      </p:sp>
      <p:cxnSp>
        <p:nvCxnSpPr>
          <p:cNvPr id="80" name="直接箭头连接符 79"/>
          <p:cNvCxnSpPr/>
          <p:nvPr/>
        </p:nvCxnSpPr>
        <p:spPr>
          <a:xfrm>
            <a:off x="3436552" y="720078"/>
            <a:ext cx="1399942" cy="40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4" name="直接箭头连接符 83"/>
          <p:cNvCxnSpPr/>
          <p:nvPr/>
        </p:nvCxnSpPr>
        <p:spPr>
          <a:xfrm flipH="1">
            <a:off x="1338984" y="720078"/>
            <a:ext cx="1399942" cy="40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7" name="直接箭头连接符 86"/>
          <p:cNvCxnSpPr/>
          <p:nvPr/>
        </p:nvCxnSpPr>
        <p:spPr>
          <a:xfrm>
            <a:off x="6773563" y="719675"/>
            <a:ext cx="1399942" cy="40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a:stCxn id="17" idx="1"/>
          </p:cNvCxnSpPr>
          <p:nvPr/>
        </p:nvCxnSpPr>
        <p:spPr>
          <a:xfrm flipH="1">
            <a:off x="4961763" y="720481"/>
            <a:ext cx="121068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11518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wipe(up)">
                                      <p:cBhvr>
                                        <p:cTn id="11" dur="1000"/>
                                        <p:tgtEl>
                                          <p:spTgt spid="55"/>
                                        </p:tgtEl>
                                      </p:cBhvr>
                                    </p:animEffect>
                                  </p:childTnLst>
                                </p:cTn>
                              </p:par>
                            </p:childTnLst>
                          </p:cTn>
                        </p:par>
                        <p:par>
                          <p:cTn id="12" fill="hold">
                            <p:stCondLst>
                              <p:cond delay="2000"/>
                            </p:stCondLst>
                            <p:childTnLst>
                              <p:par>
                                <p:cTn id="13" presetID="22" presetClass="entr" presetSubtype="1"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up)">
                                      <p:cBhvr>
                                        <p:cTn id="15" dur="1000"/>
                                        <p:tgtEl>
                                          <p:spTgt spid="56"/>
                                        </p:tgtEl>
                                      </p:cBhvr>
                                    </p:animEffect>
                                  </p:childTnLst>
                                </p:cTn>
                              </p:par>
                            </p:childTnLst>
                          </p:cTn>
                        </p:par>
                        <p:par>
                          <p:cTn id="16" fill="hold">
                            <p:stCondLst>
                              <p:cond delay="3000"/>
                            </p:stCondLst>
                            <p:childTnLst>
                              <p:par>
                                <p:cTn id="17" presetID="16" presetClass="entr" presetSubtype="37"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outVertical)">
                                      <p:cBhvr>
                                        <p:cTn id="19" dur="1000"/>
                                        <p:tgtEl>
                                          <p:spTgt spid="14"/>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1000"/>
                                        <p:tgtEl>
                                          <p:spTgt spid="18"/>
                                        </p:tgtEl>
                                      </p:cBhvr>
                                    </p:animEffect>
                                  </p:childTnLst>
                                </p:cTn>
                              </p:par>
                            </p:childTnLst>
                          </p:cTn>
                        </p:par>
                        <p:par>
                          <p:cTn id="24" fill="hold">
                            <p:stCondLst>
                              <p:cond delay="5000"/>
                            </p:stCondLst>
                            <p:childTnLst>
                              <p:par>
                                <p:cTn id="25" presetID="42"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par>
                          <p:cTn id="30" fill="hold">
                            <p:stCondLst>
                              <p:cond delay="6000"/>
                            </p:stCondLst>
                            <p:childTnLst>
                              <p:par>
                                <p:cTn id="31" presetID="22" presetClass="entr" presetSubtype="2" fill="hold" nodeType="afterEffect">
                                  <p:stCondLst>
                                    <p:cond delay="0"/>
                                  </p:stCondLst>
                                  <p:childTnLst>
                                    <p:set>
                                      <p:cBhvr>
                                        <p:cTn id="32" dur="1" fill="hold">
                                          <p:stCondLst>
                                            <p:cond delay="0"/>
                                          </p:stCondLst>
                                        </p:cTn>
                                        <p:tgtEl>
                                          <p:spTgt spid="84"/>
                                        </p:tgtEl>
                                        <p:attrNameLst>
                                          <p:attrName>style.visibility</p:attrName>
                                        </p:attrNameLst>
                                      </p:cBhvr>
                                      <p:to>
                                        <p:strVal val="visible"/>
                                      </p:to>
                                    </p:set>
                                    <p:animEffect transition="in" filter="wipe(right)">
                                      <p:cBhvr>
                                        <p:cTn id="33" dur="500"/>
                                        <p:tgtEl>
                                          <p:spTgt spid="84"/>
                                        </p:tgtEl>
                                      </p:cBhvr>
                                    </p:animEffect>
                                  </p:childTnLst>
                                </p:cTn>
                              </p:par>
                              <p:par>
                                <p:cTn id="34" presetID="22" presetClass="entr" presetSubtype="8" fill="hold" nodeType="with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wipe(left)">
                                      <p:cBhvr>
                                        <p:cTn id="36" dur="500"/>
                                        <p:tgtEl>
                                          <p:spTgt spid="80"/>
                                        </p:tgtEl>
                                      </p:cBhvr>
                                    </p:animEffect>
                                  </p:childTnLst>
                                </p:cTn>
                              </p:par>
                            </p:childTnLst>
                          </p:cTn>
                        </p:par>
                        <p:par>
                          <p:cTn id="37" fill="hold">
                            <p:stCondLst>
                              <p:cond delay="6500"/>
                            </p:stCondLst>
                            <p:childTnLst>
                              <p:par>
                                <p:cTn id="38" presetID="42" presetClass="entr" presetSubtype="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childTnLst>
                          </p:cTn>
                        </p:par>
                        <p:par>
                          <p:cTn id="43" fill="hold">
                            <p:stCondLst>
                              <p:cond delay="7500"/>
                            </p:stCondLst>
                            <p:childTnLst>
                              <p:par>
                                <p:cTn id="44" presetID="22" presetClass="entr" presetSubtype="2" fill="hold" nodeType="after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wipe(right)">
                                      <p:cBhvr>
                                        <p:cTn id="46" dur="500"/>
                                        <p:tgtEl>
                                          <p:spTgt spid="88"/>
                                        </p:tgtEl>
                                      </p:cBhvr>
                                    </p:animEffect>
                                  </p:childTnLst>
                                </p:cTn>
                              </p:par>
                              <p:par>
                                <p:cTn id="47" presetID="22" presetClass="entr" presetSubtype="8" fill="hold" nodeType="withEffect">
                                  <p:stCondLst>
                                    <p:cond delay="0"/>
                                  </p:stCondLst>
                                  <p:childTnLst>
                                    <p:set>
                                      <p:cBhvr>
                                        <p:cTn id="48" dur="1" fill="hold">
                                          <p:stCondLst>
                                            <p:cond delay="0"/>
                                          </p:stCondLst>
                                        </p:cTn>
                                        <p:tgtEl>
                                          <p:spTgt spid="87"/>
                                        </p:tgtEl>
                                        <p:attrNameLst>
                                          <p:attrName>style.visibility</p:attrName>
                                        </p:attrNameLst>
                                      </p:cBhvr>
                                      <p:to>
                                        <p:strVal val="visible"/>
                                      </p:to>
                                    </p:set>
                                    <p:animEffect transition="in" filter="wipe(left)">
                                      <p:cBhvr>
                                        <p:cTn id="49" dur="500"/>
                                        <p:tgtEl>
                                          <p:spTgt spid="87"/>
                                        </p:tgtEl>
                                      </p:cBhvr>
                                    </p:animEffect>
                                  </p:childTnLst>
                                </p:cTn>
                              </p:par>
                            </p:childTnLst>
                          </p:cTn>
                        </p:par>
                        <p:par>
                          <p:cTn id="50" fill="hold">
                            <p:stCondLst>
                              <p:cond delay="8000"/>
                            </p:stCondLst>
                            <p:childTnLst>
                              <p:par>
                                <p:cTn id="51" presetID="22" presetClass="entr" presetSubtype="1" fill="hold" grpId="0" nodeType="after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up)">
                                      <p:cBhvr>
                                        <p:cTn id="53" dur="500"/>
                                        <p:tgtEl>
                                          <p:spTgt spid="50"/>
                                        </p:tgtEl>
                                      </p:cBhvr>
                                    </p:animEffect>
                                  </p:childTnLst>
                                </p:cTn>
                              </p:par>
                            </p:childTnLst>
                          </p:cTn>
                        </p:par>
                        <p:par>
                          <p:cTn id="54" fill="hold">
                            <p:stCondLst>
                              <p:cond delay="8500"/>
                            </p:stCondLst>
                            <p:childTnLst>
                              <p:par>
                                <p:cTn id="55" presetID="22" presetClass="entr" presetSubtype="4"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wipe(down)">
                                      <p:cBhvr>
                                        <p:cTn id="5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50" grpId="0" animBg="1"/>
      <p:bldP spid="52" grpId="0" animBg="1"/>
    </p:bldLst>
  </p:timing>
  <p:extLst mod="1">
    <p:ext uri="{E180D4A7-C9FB-4DFB-919C-405C955672EB}">
      <p14:showEvtLst xmlns:p14="http://schemas.microsoft.com/office/powerpoint/2010/main">
        <p14:playEvt time="0" objId="9"/>
      </p14:showEvtLst>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20304" y="1011276"/>
            <a:ext cx="3528392" cy="1014808"/>
          </a:xfrm>
          <a:prstGeom prst="rect">
            <a:avLst/>
          </a:prstGeom>
        </p:spPr>
        <p:txBody>
          <a:bodyPr wrap="square" lIns="78950" tIns="39502" rIns="78950" bIns="39502">
            <a:spAutoFit/>
          </a:bodyPr>
          <a:lstStyle/>
          <a:p>
            <a:pPr>
              <a:lnSpc>
                <a:spcPct val="125000"/>
              </a:lnSpc>
            </a:pPr>
            <a:r>
              <a:rPr lang="zh-CN" altLang="en-US" sz="2400" dirty="0">
                <a:solidFill>
                  <a:srgbClr val="000000"/>
                </a:solidFill>
                <a:latin typeface="Segoe UI"/>
              </a:rPr>
              <a:t>　　微课是微型课，是课的精华部分的浓缩。</a:t>
            </a:r>
          </a:p>
        </p:txBody>
      </p:sp>
      <p:sp>
        <p:nvSpPr>
          <p:cNvPr id="6" name="矩形 5"/>
          <p:cNvSpPr/>
          <p:nvPr/>
        </p:nvSpPr>
        <p:spPr>
          <a:xfrm>
            <a:off x="1383964" y="2051260"/>
            <a:ext cx="1800200" cy="737809"/>
          </a:xfrm>
          <a:prstGeom prst="rect">
            <a:avLst/>
          </a:prstGeom>
        </p:spPr>
        <p:txBody>
          <a:bodyPr wrap="square" lIns="78950" tIns="39502" rIns="78950" bIns="39502">
            <a:spAutoFit/>
          </a:bodyPr>
          <a:lstStyle/>
          <a:p>
            <a:pPr>
              <a:lnSpc>
                <a:spcPct val="150000"/>
              </a:lnSpc>
            </a:pPr>
            <a:r>
              <a:rPr lang="zh-CN" altLang="en-US" sz="1400" dirty="0">
                <a:solidFill>
                  <a:srgbClr val="000000"/>
                </a:solidFill>
                <a:latin typeface="楷体" pitchFamily="49" charset="-122"/>
                <a:ea typeface="楷体" pitchFamily="49" charset="-122"/>
              </a:rPr>
              <a:t>技术特点：微视频</a:t>
            </a:r>
            <a:endParaRPr lang="en-US" altLang="zh-CN" sz="1400" dirty="0">
              <a:solidFill>
                <a:srgbClr val="000000"/>
              </a:solidFill>
              <a:latin typeface="楷体" pitchFamily="49" charset="-122"/>
              <a:ea typeface="楷体" pitchFamily="49" charset="-122"/>
            </a:endParaRPr>
          </a:p>
          <a:p>
            <a:pPr>
              <a:lnSpc>
                <a:spcPct val="150000"/>
              </a:lnSpc>
            </a:pPr>
            <a:r>
              <a:rPr lang="zh-CN" altLang="en-US" sz="1400" dirty="0">
                <a:solidFill>
                  <a:srgbClr val="000000"/>
                </a:solidFill>
                <a:latin typeface="楷体" pitchFamily="49" charset="-122"/>
                <a:ea typeface="楷体" pitchFamily="49" charset="-122"/>
              </a:rPr>
              <a:t>一般不超过</a:t>
            </a:r>
            <a:r>
              <a:rPr lang="en-US" altLang="zh-CN" sz="1400" dirty="0">
                <a:solidFill>
                  <a:srgbClr val="000000"/>
                </a:solidFill>
                <a:latin typeface="楷体" pitchFamily="49" charset="-122"/>
                <a:ea typeface="楷体" pitchFamily="49" charset="-122"/>
              </a:rPr>
              <a:t>10</a:t>
            </a:r>
            <a:r>
              <a:rPr lang="zh-CN" altLang="en-US" sz="1400" dirty="0">
                <a:solidFill>
                  <a:srgbClr val="000000"/>
                </a:solidFill>
                <a:latin typeface="楷体" pitchFamily="49" charset="-122"/>
                <a:ea typeface="楷体" pitchFamily="49" charset="-122"/>
              </a:rPr>
              <a:t>分钟</a:t>
            </a: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268" y="268287"/>
            <a:ext cx="4065385" cy="3888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1360346" y="3580656"/>
            <a:ext cx="3185487" cy="461665"/>
          </a:xfrm>
          <a:prstGeom prst="rect">
            <a:avLst/>
          </a:prstGeom>
        </p:spPr>
        <p:txBody>
          <a:bodyPr wrap="none">
            <a:spAutoFit/>
          </a:bodyPr>
          <a:lstStyle/>
          <a:p>
            <a:pPr lvl="0"/>
            <a:r>
              <a:rPr lang="en-US" altLang="zh-CN" sz="2400" b="1" dirty="0" smtClean="0">
                <a:latin typeface="方正静蕾简体" panose="02000000000000000000" pitchFamily="2" charset="-122"/>
                <a:ea typeface="方正静蕾简体" panose="02000000000000000000" pitchFamily="2" charset="-122"/>
              </a:rPr>
              <a:t>3.</a:t>
            </a:r>
            <a:r>
              <a:rPr lang="zh-CN" altLang="en-US" sz="2400" b="1" dirty="0" smtClean="0">
                <a:latin typeface="方正静蕾简体" panose="02000000000000000000" pitchFamily="2" charset="-122"/>
                <a:ea typeface="方正静蕾简体" panose="02000000000000000000" pitchFamily="2" charset="-122"/>
              </a:rPr>
              <a:t>微课程与微课的关系</a:t>
            </a:r>
            <a:endParaRPr lang="zh-CN" altLang="en-US" sz="2400" b="1" dirty="0">
              <a:latin typeface="方正静蕾简体" panose="02000000000000000000" pitchFamily="2" charset="-122"/>
              <a:ea typeface="方正静蕾简体" panose="02000000000000000000" pitchFamily="2" charset="-122"/>
            </a:endParaRPr>
          </a:p>
        </p:txBody>
      </p:sp>
    </p:spTree>
    <p:extLst>
      <p:ext uri="{BB962C8B-B14F-4D97-AF65-F5344CB8AC3E}">
        <p14:creationId xmlns:p14="http://schemas.microsoft.com/office/powerpoint/2010/main" val="31696609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extLst mod="1">
    <p:ext uri="{E180D4A7-C9FB-4DFB-919C-405C955672EB}">
      <p14:showEvtLst xmlns:p14="http://schemas.microsoft.com/office/powerpoint/2010/main">
        <p14:playEvt time="0" objId="9"/>
      </p14:showEvtLst>
    </p:ext>
  </p:extLs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矩形 8"/>
          <p:cNvSpPr/>
          <p:nvPr/>
        </p:nvSpPr>
        <p:spPr>
          <a:xfrm>
            <a:off x="1336128" y="700336"/>
            <a:ext cx="5211683"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effectLst/>
                <a:uLnTx/>
                <a:uFillTx/>
              </a:rPr>
              <a:t>三、微课程教学法及其教学模型</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4560" y="1420414"/>
            <a:ext cx="4007371" cy="3483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38887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E:\ppt用图\IT科技\E-learning\eLearn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6447" y="0"/>
            <a:ext cx="7358469" cy="303536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152352" y="3364632"/>
            <a:ext cx="7704856" cy="1200329"/>
          </a:xfrm>
          <a:prstGeom prst="rect">
            <a:avLst/>
          </a:prstGeom>
        </p:spPr>
        <p:txBody>
          <a:bodyPr wrap="square">
            <a:spAutoFit/>
          </a:bodyPr>
          <a:lstStyle/>
          <a:p>
            <a:pPr>
              <a:lnSpc>
                <a:spcPct val="150000"/>
              </a:lnSpc>
            </a:pPr>
            <a:r>
              <a:rPr lang="zh-CN" altLang="en-US" sz="2000" b="1" dirty="0" smtClean="0"/>
              <a:t>　　微</a:t>
            </a:r>
            <a:r>
              <a:rPr lang="zh-CN" altLang="en-US" sz="2000" b="1" dirty="0"/>
              <a:t>课程教学法是云计算环境下</a:t>
            </a:r>
            <a:r>
              <a:rPr lang="zh-CN" altLang="en-US" sz="2000" b="1" dirty="0" smtClean="0"/>
              <a:t>以</a:t>
            </a:r>
            <a:r>
              <a:rPr lang="zh-CN" altLang="en-US" sz="2800" b="1" dirty="0">
                <a:solidFill>
                  <a:srgbClr val="C00000"/>
                </a:solidFill>
              </a:rPr>
              <a:t>三大模块</a:t>
            </a:r>
            <a:r>
              <a:rPr lang="zh-CN" altLang="en-US" sz="2800" b="1" dirty="0" smtClean="0"/>
              <a:t>、</a:t>
            </a:r>
            <a:r>
              <a:rPr lang="zh-CN" altLang="en-US" sz="2800" b="1" dirty="0" smtClean="0">
                <a:solidFill>
                  <a:srgbClr val="C00000"/>
                </a:solidFill>
              </a:rPr>
              <a:t>导</a:t>
            </a:r>
            <a:r>
              <a:rPr lang="zh-CN" altLang="en-US" sz="2800" b="1" dirty="0">
                <a:solidFill>
                  <a:srgbClr val="C00000"/>
                </a:solidFill>
              </a:rPr>
              <a:t>学</a:t>
            </a:r>
            <a:r>
              <a:rPr lang="zh-CN" altLang="en-US" sz="2800" b="1" dirty="0" smtClean="0">
                <a:solidFill>
                  <a:srgbClr val="C00000"/>
                </a:solidFill>
              </a:rPr>
              <a:t>一体</a:t>
            </a:r>
            <a:r>
              <a:rPr lang="zh-CN" altLang="en-US" sz="2000" b="1" dirty="0" smtClean="0"/>
              <a:t>为</a:t>
            </a:r>
            <a:r>
              <a:rPr lang="zh-CN" altLang="en-US" sz="2000" b="1" dirty="0"/>
              <a:t>基本模式的教学</a:t>
            </a:r>
            <a:r>
              <a:rPr lang="zh-CN" altLang="en-US" sz="2000" b="1" dirty="0" smtClean="0"/>
              <a:t>方法</a:t>
            </a:r>
            <a:endParaRPr lang="zh-CN" altLang="en-US" sz="2000" b="1" dirty="0"/>
          </a:p>
        </p:txBody>
      </p:sp>
      <p:sp>
        <p:nvSpPr>
          <p:cNvPr id="3" name="矩形 2"/>
          <p:cNvSpPr/>
          <p:nvPr/>
        </p:nvSpPr>
        <p:spPr>
          <a:xfrm>
            <a:off x="216248" y="2512148"/>
            <a:ext cx="2504212" cy="523220"/>
          </a:xfrm>
          <a:prstGeom prst="rect">
            <a:avLst/>
          </a:prstGeom>
        </p:spPr>
        <p:txBody>
          <a:bodyPr wrap="none">
            <a:spAutoFit/>
          </a:bodyPr>
          <a:lstStyle/>
          <a:p>
            <a:r>
              <a:rPr lang="en-US" altLang="zh-CN" sz="2800" b="1" kern="0" dirty="0" smtClean="0">
                <a:solidFill>
                  <a:srgbClr val="C00000"/>
                </a:solidFill>
                <a:latin typeface="方正静蕾简体" panose="02000000000000000000" pitchFamily="2" charset="-122"/>
                <a:ea typeface="方正静蕾简体" panose="02000000000000000000" pitchFamily="2" charset="-122"/>
              </a:rPr>
              <a:t>1.</a:t>
            </a:r>
            <a:r>
              <a:rPr lang="zh-CN" altLang="en-US" sz="2800" b="1" kern="0" dirty="0">
                <a:solidFill>
                  <a:srgbClr val="C00000"/>
                </a:solidFill>
                <a:latin typeface="方正静蕾简体" panose="02000000000000000000" pitchFamily="2" charset="-122"/>
                <a:ea typeface="方正静蕾简体" panose="02000000000000000000" pitchFamily="2" charset="-122"/>
              </a:rPr>
              <a:t>微</a:t>
            </a:r>
            <a:r>
              <a:rPr lang="zh-CN" altLang="en-US" sz="2800" b="1" kern="0" dirty="0" smtClean="0">
                <a:solidFill>
                  <a:srgbClr val="C00000"/>
                </a:solidFill>
                <a:latin typeface="方正静蕾简体" panose="02000000000000000000" pitchFamily="2" charset="-122"/>
                <a:ea typeface="方正静蕾简体" panose="02000000000000000000" pitchFamily="2" charset="-122"/>
              </a:rPr>
              <a:t>课程教学法</a:t>
            </a:r>
            <a:endParaRPr lang="zh-CN" altLang="en-US" b="1" dirty="0">
              <a:solidFill>
                <a:srgbClr val="C00000"/>
              </a:solidFill>
            </a:endParaRPr>
          </a:p>
        </p:txBody>
      </p:sp>
    </p:spTree>
    <p:extLst>
      <p:ext uri="{BB962C8B-B14F-4D97-AF65-F5344CB8AC3E}">
        <p14:creationId xmlns:p14="http://schemas.microsoft.com/office/powerpoint/2010/main" val="25777927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2" descr="http://www.calvaryheightsbc.org/wp-content/uploads/2012/08/Bible-Study-Lessons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52562"/>
            <a:ext cx="9361488" cy="669765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586554" y="3087879"/>
            <a:ext cx="7333170" cy="1308628"/>
          </a:xfrm>
          <a:prstGeom prst="rect">
            <a:avLst/>
          </a:prstGeom>
        </p:spPr>
        <p:txBody>
          <a:bodyPr wrap="square">
            <a:spAutoFit/>
          </a:bodyPr>
          <a:lstStyle/>
          <a:p>
            <a:pPr>
              <a:lnSpc>
                <a:spcPct val="150000"/>
              </a:lnSpc>
            </a:pPr>
            <a:r>
              <a:rPr lang="zh-CN" altLang="en-US" sz="2800" b="1" dirty="0" smtClean="0">
                <a:solidFill>
                  <a:schemeClr val="bg1"/>
                </a:solidFill>
              </a:rPr>
              <a:t>服从于微课程的研究对象：</a:t>
            </a:r>
            <a:endParaRPr lang="en-US" altLang="zh-CN" sz="2800" b="1" dirty="0" smtClean="0">
              <a:solidFill>
                <a:schemeClr val="bg1"/>
              </a:solidFill>
            </a:endParaRPr>
          </a:p>
          <a:p>
            <a:pPr>
              <a:lnSpc>
                <a:spcPct val="150000"/>
              </a:lnSpc>
            </a:pPr>
            <a:r>
              <a:rPr lang="zh-CN" altLang="en-US" sz="2800" b="1" dirty="0" smtClean="0">
                <a:solidFill>
                  <a:schemeClr val="bg1"/>
                </a:solidFill>
              </a:rPr>
              <a:t>　　　　　　　以</a:t>
            </a:r>
            <a:r>
              <a:rPr lang="zh-CN" altLang="en-US" sz="2800" b="1" dirty="0">
                <a:solidFill>
                  <a:schemeClr val="bg1"/>
                </a:solidFill>
              </a:rPr>
              <a:t>课时为单位的教学</a:t>
            </a:r>
            <a:r>
              <a:rPr lang="zh-CN" altLang="en-US" sz="2800" b="1" dirty="0" smtClean="0">
                <a:solidFill>
                  <a:schemeClr val="bg1"/>
                </a:solidFill>
              </a:rPr>
              <a:t>活动</a:t>
            </a:r>
            <a:endParaRPr lang="zh-CN" altLang="en-US" sz="2800" b="1" dirty="0">
              <a:solidFill>
                <a:schemeClr val="bg1"/>
              </a:solidFill>
            </a:endParaRPr>
          </a:p>
        </p:txBody>
      </p:sp>
      <p:sp>
        <p:nvSpPr>
          <p:cNvPr id="3" name="矩形 2"/>
          <p:cNvSpPr/>
          <p:nvPr/>
        </p:nvSpPr>
        <p:spPr>
          <a:xfrm>
            <a:off x="586554" y="2428528"/>
            <a:ext cx="4382931" cy="523220"/>
          </a:xfrm>
          <a:prstGeom prst="rect">
            <a:avLst/>
          </a:prstGeom>
        </p:spPr>
        <p:txBody>
          <a:bodyPr wrap="none">
            <a:spAutoFit/>
          </a:bodyPr>
          <a:lstStyle/>
          <a:p>
            <a:pPr lvl="0"/>
            <a:r>
              <a:rPr lang="en-US" altLang="zh-CN" sz="2800" b="1" kern="0" dirty="0" smtClean="0">
                <a:solidFill>
                  <a:schemeClr val="bg1"/>
                </a:solidFill>
                <a:latin typeface="方正静蕾简体" panose="02000000000000000000" pitchFamily="2" charset="-122"/>
                <a:ea typeface="方正静蕾简体" panose="02000000000000000000" pitchFamily="2" charset="-122"/>
              </a:rPr>
              <a:t>2.</a:t>
            </a:r>
            <a:r>
              <a:rPr lang="zh-CN" altLang="en-US" sz="2800" b="1" kern="0" dirty="0">
                <a:solidFill>
                  <a:schemeClr val="bg1"/>
                </a:solidFill>
                <a:latin typeface="方正静蕾简体" panose="02000000000000000000" pitchFamily="2" charset="-122"/>
                <a:ea typeface="方正静蕾简体" panose="02000000000000000000" pitchFamily="2" charset="-122"/>
              </a:rPr>
              <a:t>微课程</a:t>
            </a:r>
            <a:r>
              <a:rPr lang="zh-CN" altLang="en-US" sz="2800" b="1" kern="0" dirty="0" smtClean="0">
                <a:solidFill>
                  <a:schemeClr val="bg1"/>
                </a:solidFill>
                <a:latin typeface="方正静蕾简体" panose="02000000000000000000" pitchFamily="2" charset="-122"/>
                <a:ea typeface="方正静蕾简体" panose="02000000000000000000" pitchFamily="2" charset="-122"/>
              </a:rPr>
              <a:t>教学法的研究对象</a:t>
            </a:r>
            <a:endParaRPr lang="zh-CN" altLang="en-US" b="1" dirty="0">
              <a:solidFill>
                <a:schemeClr val="bg1"/>
              </a:solidFill>
            </a:endParaRPr>
          </a:p>
        </p:txBody>
      </p:sp>
    </p:spTree>
    <p:extLst>
      <p:ext uri="{BB962C8B-B14F-4D97-AF65-F5344CB8AC3E}">
        <p14:creationId xmlns:p14="http://schemas.microsoft.com/office/powerpoint/2010/main" val="4996614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7029" y="1650789"/>
            <a:ext cx="9368517" cy="1656184"/>
            <a:chOff x="-7029" y="3453012"/>
            <a:chExt cx="9209950" cy="1213991"/>
          </a:xfrm>
        </p:grpSpPr>
        <p:sp>
          <p:nvSpPr>
            <p:cNvPr id="29" name="圆角矩形 28"/>
            <p:cNvSpPr/>
            <p:nvPr/>
          </p:nvSpPr>
          <p:spPr bwMode="auto">
            <a:xfrm>
              <a:off x="-7029" y="3453064"/>
              <a:ext cx="3060340" cy="1213939"/>
            </a:xfrm>
            <a:prstGeom prst="roundRect">
              <a:avLst/>
            </a:prstGeom>
            <a:solidFill>
              <a:srgbClr val="FF8A00">
                <a:alpha val="60000"/>
              </a:srgbClr>
            </a:solidFill>
            <a:ln w="38100">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algn="ctr" defTabSz="889188" fontAlgn="base">
                <a:spcBef>
                  <a:spcPct val="0"/>
                </a:spcBef>
                <a:spcAft>
                  <a:spcPct val="0"/>
                </a:spcAft>
              </a:pPr>
              <a:endParaRPr lang="zh-CN" altLang="en-US"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30" name="圆角矩形 29"/>
            <p:cNvSpPr/>
            <p:nvPr/>
          </p:nvSpPr>
          <p:spPr bwMode="auto">
            <a:xfrm>
              <a:off x="3046577" y="3453064"/>
              <a:ext cx="3060340" cy="1213939"/>
            </a:xfrm>
            <a:prstGeom prst="roundRect">
              <a:avLst/>
            </a:prstGeom>
            <a:solidFill>
              <a:srgbClr val="FF8A00">
                <a:alpha val="60000"/>
              </a:srgbClr>
            </a:solidFill>
            <a:ln w="38100">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algn="ctr" defTabSz="889188" fontAlgn="base">
                <a:spcBef>
                  <a:spcPct val="0"/>
                </a:spcBef>
                <a:spcAft>
                  <a:spcPct val="0"/>
                </a:spcAft>
              </a:pPr>
              <a:endParaRPr lang="zh-CN" altLang="en-US"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31" name="燕尾形 30"/>
            <p:cNvSpPr/>
            <p:nvPr/>
          </p:nvSpPr>
          <p:spPr bwMode="auto">
            <a:xfrm>
              <a:off x="-7029" y="3724672"/>
              <a:ext cx="3060340" cy="705931"/>
            </a:xfrm>
            <a:prstGeom prst="chevron">
              <a:avLst/>
            </a:prstGeom>
            <a:solidFill>
              <a:schemeClr val="tx1"/>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algn="ctr" defTabSz="889188" fontAlgn="base">
                <a:spcBef>
                  <a:spcPct val="0"/>
                </a:spcBef>
                <a:spcAft>
                  <a:spcPct val="0"/>
                </a:spcAft>
              </a:pPr>
              <a:r>
                <a:rPr lang="zh-CN" altLang="en-US" sz="2400" b="1" spc="-50" dirty="0" smtClean="0">
                  <a:gradFill>
                    <a:gsLst>
                      <a:gs pos="0">
                        <a:srgbClr val="FFFFFF"/>
                      </a:gs>
                      <a:gs pos="100000">
                        <a:srgbClr val="FFFFFF"/>
                      </a:gs>
                    </a:gsLst>
                    <a:lin ang="5400000" scaled="0"/>
                  </a:gradFill>
                  <a:latin typeface="微软雅黑"/>
                  <a:cs typeface="Segoe UI" pitchFamily="34" charset="0"/>
                </a:rPr>
                <a:t>课前自主学习任务单</a:t>
              </a:r>
              <a:endParaRPr lang="en-US" altLang="zh-CN" sz="2400" b="1" spc="-50" dirty="0">
                <a:gradFill>
                  <a:gsLst>
                    <a:gs pos="0">
                      <a:srgbClr val="FFFFFF"/>
                    </a:gs>
                    <a:gs pos="100000">
                      <a:srgbClr val="FFFFFF"/>
                    </a:gs>
                  </a:gsLst>
                  <a:lin ang="5400000" scaled="0"/>
                </a:gradFill>
                <a:latin typeface="微软雅黑"/>
                <a:cs typeface="Segoe UI" pitchFamily="34" charset="0"/>
              </a:endParaRPr>
            </a:p>
          </p:txBody>
        </p:sp>
        <p:sp>
          <p:nvSpPr>
            <p:cNvPr id="32" name="燕尾形 31"/>
            <p:cNvSpPr/>
            <p:nvPr/>
          </p:nvSpPr>
          <p:spPr bwMode="auto">
            <a:xfrm>
              <a:off x="3053311" y="3724672"/>
              <a:ext cx="3060340" cy="705931"/>
            </a:xfrm>
            <a:prstGeom prst="chevron">
              <a:avLst/>
            </a:prstGeom>
            <a:solidFill>
              <a:schemeClr val="tx1"/>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algn="ctr" defTabSz="889188" fontAlgn="base">
                <a:spcBef>
                  <a:spcPct val="0"/>
                </a:spcBef>
                <a:spcAft>
                  <a:spcPct val="0"/>
                </a:spcAft>
              </a:pPr>
              <a:r>
                <a:rPr lang="zh-CN" altLang="en-US" sz="2400" b="1" spc="-50" dirty="0" smtClean="0">
                  <a:gradFill>
                    <a:gsLst>
                      <a:gs pos="0">
                        <a:srgbClr val="FFFFFF"/>
                      </a:gs>
                      <a:gs pos="100000">
                        <a:srgbClr val="FFFFFF"/>
                      </a:gs>
                    </a:gsLst>
                    <a:lin ang="5400000" scaled="0"/>
                  </a:gradFill>
                  <a:latin typeface="微软雅黑"/>
                  <a:cs typeface="Segoe UI" pitchFamily="34" charset="0"/>
                </a:rPr>
                <a:t>配套学习资源（微课等）</a:t>
              </a:r>
              <a:endParaRPr lang="en-US" altLang="zh-CN" sz="2400" b="1" spc="-50" dirty="0">
                <a:gradFill>
                  <a:gsLst>
                    <a:gs pos="0">
                      <a:srgbClr val="FFFFFF"/>
                    </a:gs>
                    <a:gs pos="100000">
                      <a:srgbClr val="FFFFFF"/>
                    </a:gs>
                  </a:gsLst>
                  <a:lin ang="5400000" scaled="0"/>
                </a:gradFill>
                <a:latin typeface="微软雅黑"/>
                <a:cs typeface="Segoe UI" pitchFamily="34" charset="0"/>
              </a:endParaRPr>
            </a:p>
          </p:txBody>
        </p:sp>
        <p:sp>
          <p:nvSpPr>
            <p:cNvPr id="33" name="圆角矩形 32"/>
            <p:cNvSpPr/>
            <p:nvPr/>
          </p:nvSpPr>
          <p:spPr bwMode="auto">
            <a:xfrm>
              <a:off x="6135847" y="3453012"/>
              <a:ext cx="3060340" cy="1213939"/>
            </a:xfrm>
            <a:prstGeom prst="roundRect">
              <a:avLst/>
            </a:prstGeom>
            <a:solidFill>
              <a:srgbClr val="FF8A00">
                <a:alpha val="60000"/>
              </a:srgbClr>
            </a:solidFill>
            <a:ln w="38100">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algn="ctr" defTabSz="889188" fontAlgn="base">
                <a:spcBef>
                  <a:spcPct val="0"/>
                </a:spcBef>
                <a:spcAft>
                  <a:spcPct val="0"/>
                </a:spcAft>
              </a:pPr>
              <a:endParaRPr lang="zh-CN" altLang="en-US"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36" name="燕尾形 35"/>
            <p:cNvSpPr/>
            <p:nvPr/>
          </p:nvSpPr>
          <p:spPr bwMode="auto">
            <a:xfrm>
              <a:off x="6142581" y="3724620"/>
              <a:ext cx="3060340" cy="705931"/>
            </a:xfrm>
            <a:prstGeom prst="chevron">
              <a:avLst/>
            </a:prstGeom>
            <a:solidFill>
              <a:schemeClr val="tx1"/>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algn="ctr" defTabSz="889188" fontAlgn="base">
                <a:spcBef>
                  <a:spcPct val="0"/>
                </a:spcBef>
                <a:spcAft>
                  <a:spcPct val="0"/>
                </a:spcAft>
              </a:pPr>
              <a:r>
                <a:rPr lang="zh-CN" altLang="en-US" sz="2400" b="1" spc="-50" dirty="0" smtClean="0">
                  <a:gradFill>
                    <a:gsLst>
                      <a:gs pos="0">
                        <a:srgbClr val="FFFFFF"/>
                      </a:gs>
                      <a:gs pos="100000">
                        <a:srgbClr val="FFFFFF"/>
                      </a:gs>
                    </a:gsLst>
                    <a:lin ang="5400000" scaled="0"/>
                  </a:gradFill>
                  <a:latin typeface="微软雅黑"/>
                  <a:cs typeface="Segoe UI" pitchFamily="34" charset="0"/>
                </a:rPr>
                <a:t>课堂</a:t>
              </a:r>
              <a:r>
                <a:rPr lang="zh-CN" altLang="en-US" sz="2400" b="1" spc="-50" dirty="0">
                  <a:gradFill>
                    <a:gsLst>
                      <a:gs pos="0">
                        <a:srgbClr val="FFFFFF"/>
                      </a:gs>
                      <a:gs pos="100000">
                        <a:srgbClr val="FFFFFF"/>
                      </a:gs>
                    </a:gsLst>
                    <a:lin ang="5400000" scaled="0"/>
                  </a:gradFill>
                  <a:latin typeface="微软雅黑"/>
                  <a:cs typeface="Segoe UI" pitchFamily="34" charset="0"/>
                </a:rPr>
                <a:t>教学方式创新</a:t>
              </a:r>
              <a:endParaRPr lang="en-US" altLang="zh-CN" sz="2400" b="1" spc="-50" dirty="0">
                <a:gradFill>
                  <a:gsLst>
                    <a:gs pos="0">
                      <a:srgbClr val="FFFFFF"/>
                    </a:gs>
                    <a:gs pos="100000">
                      <a:srgbClr val="FFFFFF"/>
                    </a:gs>
                  </a:gsLst>
                  <a:lin ang="5400000" scaled="0"/>
                </a:gradFill>
                <a:latin typeface="微软雅黑"/>
                <a:cs typeface="Segoe UI" pitchFamily="34" charset="0"/>
              </a:endParaRPr>
            </a:p>
          </p:txBody>
        </p:sp>
      </p:grpSp>
      <p:pic>
        <p:nvPicPr>
          <p:cNvPr id="3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72632" y="-14941"/>
            <a:ext cx="1701866" cy="12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8" name="直接箭头连接符 37"/>
          <p:cNvCxnSpPr>
            <a:stCxn id="37" idx="1"/>
            <a:endCxn id="29" idx="0"/>
          </p:cNvCxnSpPr>
          <p:nvPr/>
        </p:nvCxnSpPr>
        <p:spPr>
          <a:xfrm flipH="1">
            <a:off x="1549486" y="623259"/>
            <a:ext cx="2123146" cy="1027601"/>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37" idx="2"/>
            <a:endCxn id="30" idx="0"/>
          </p:cNvCxnSpPr>
          <p:nvPr/>
        </p:nvCxnSpPr>
        <p:spPr>
          <a:xfrm>
            <a:off x="4523565" y="1261459"/>
            <a:ext cx="132101" cy="389401"/>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37" idx="3"/>
            <a:endCxn id="33" idx="0"/>
          </p:cNvCxnSpPr>
          <p:nvPr/>
        </p:nvCxnSpPr>
        <p:spPr>
          <a:xfrm>
            <a:off x="5374498" y="623259"/>
            <a:ext cx="2423625" cy="1027530"/>
          </a:xfrm>
          <a:prstGeom prst="straightConnector1">
            <a:avLst/>
          </a:prstGeom>
          <a:ln w="762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rot="20070484">
            <a:off x="1503949" y="740305"/>
            <a:ext cx="2031325" cy="338554"/>
          </a:xfrm>
          <a:prstGeom prst="rect">
            <a:avLst/>
          </a:prstGeom>
        </p:spPr>
        <p:txBody>
          <a:bodyPr wrap="none">
            <a:spAutoFit/>
          </a:bodyPr>
          <a:lstStyle/>
          <a:p>
            <a:r>
              <a:rPr lang="zh-CN" altLang="en-US" sz="1600" dirty="0">
                <a:solidFill>
                  <a:srgbClr val="000000"/>
                </a:solidFill>
              </a:rPr>
              <a:t>完成</a:t>
            </a:r>
            <a:r>
              <a:rPr lang="zh-CN" altLang="en-US" sz="1600" dirty="0" smtClean="0">
                <a:solidFill>
                  <a:srgbClr val="000000"/>
                </a:solidFill>
              </a:rPr>
              <a:t>任务，达成目标</a:t>
            </a:r>
            <a:endParaRPr lang="zh-CN" altLang="en-US" sz="1600" dirty="0">
              <a:solidFill>
                <a:srgbClr val="000000"/>
              </a:solidFill>
            </a:endParaRPr>
          </a:p>
        </p:txBody>
      </p:sp>
      <p:pic>
        <p:nvPicPr>
          <p:cNvPr id="4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08688" y="3937723"/>
            <a:ext cx="1707655" cy="12073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3" name="直接箭头连接符 42"/>
          <p:cNvCxnSpPr>
            <a:stCxn id="42" idx="3"/>
          </p:cNvCxnSpPr>
          <p:nvPr/>
        </p:nvCxnSpPr>
        <p:spPr>
          <a:xfrm flipV="1">
            <a:off x="5516343" y="3306973"/>
            <a:ext cx="2404761" cy="1234433"/>
          </a:xfrm>
          <a:prstGeom prst="straightConnector1">
            <a:avLst/>
          </a:prstGeom>
          <a:ln w="76200">
            <a:solidFill>
              <a:srgbClr val="00CC66"/>
            </a:solidFill>
            <a:tailEnd type="arrow"/>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a:stCxn id="42" idx="1"/>
            <a:endCxn id="29" idx="2"/>
          </p:cNvCxnSpPr>
          <p:nvPr/>
        </p:nvCxnSpPr>
        <p:spPr>
          <a:xfrm flipH="1" flipV="1">
            <a:off x="1549486" y="3306973"/>
            <a:ext cx="2259202" cy="1234433"/>
          </a:xfrm>
          <a:prstGeom prst="straightConnector1">
            <a:avLst/>
          </a:prstGeom>
          <a:ln w="76200">
            <a:solidFill>
              <a:srgbClr val="FF0066"/>
            </a:solidFill>
            <a:tailEnd type="arrow"/>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stCxn id="42" idx="0"/>
            <a:endCxn id="30" idx="2"/>
          </p:cNvCxnSpPr>
          <p:nvPr/>
        </p:nvCxnSpPr>
        <p:spPr>
          <a:xfrm flipH="1" flipV="1">
            <a:off x="4655666" y="3306973"/>
            <a:ext cx="6850" cy="63075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7998889" y="3594966"/>
            <a:ext cx="1005403" cy="584775"/>
          </a:xfrm>
          <a:prstGeom prst="rect">
            <a:avLst/>
          </a:prstGeom>
          <a:ln>
            <a:solidFill>
              <a:schemeClr val="tx1"/>
            </a:solidFill>
          </a:ln>
        </p:spPr>
        <p:txBody>
          <a:bodyPr wrap="none">
            <a:spAutoFit/>
          </a:bodyPr>
          <a:lstStyle/>
          <a:p>
            <a:r>
              <a:rPr lang="zh-CN" altLang="en-US" sz="1600" dirty="0" smtClean="0">
                <a:solidFill>
                  <a:srgbClr val="000000"/>
                </a:solidFill>
              </a:rPr>
              <a:t>深度拓展</a:t>
            </a:r>
            <a:endParaRPr lang="en-US" altLang="zh-CN" sz="1600" dirty="0" smtClean="0">
              <a:solidFill>
                <a:srgbClr val="000000"/>
              </a:solidFill>
            </a:endParaRPr>
          </a:p>
          <a:p>
            <a:r>
              <a:rPr lang="zh-CN" altLang="en-US" sz="1600" dirty="0" smtClean="0">
                <a:solidFill>
                  <a:srgbClr val="000000"/>
                </a:solidFill>
              </a:rPr>
              <a:t>教学相长</a:t>
            </a:r>
            <a:endParaRPr lang="zh-CN" altLang="en-US" sz="1600" dirty="0">
              <a:solidFill>
                <a:srgbClr val="000000"/>
              </a:solidFill>
            </a:endParaRPr>
          </a:p>
        </p:txBody>
      </p:sp>
      <p:sp>
        <p:nvSpPr>
          <p:cNvPr id="47" name="矩形 46"/>
          <p:cNvSpPr/>
          <p:nvPr/>
        </p:nvSpPr>
        <p:spPr>
          <a:xfrm rot="1717884">
            <a:off x="1534844" y="4032867"/>
            <a:ext cx="2441694" cy="338554"/>
          </a:xfrm>
          <a:prstGeom prst="rect">
            <a:avLst/>
          </a:prstGeom>
        </p:spPr>
        <p:txBody>
          <a:bodyPr wrap="none">
            <a:spAutoFit/>
          </a:bodyPr>
          <a:lstStyle/>
          <a:p>
            <a:r>
              <a:rPr lang="zh-CN" altLang="en-US" sz="1600" dirty="0" smtClean="0">
                <a:solidFill>
                  <a:srgbClr val="000000"/>
                </a:solidFill>
              </a:rPr>
              <a:t>通过任务单指导自主学习</a:t>
            </a:r>
            <a:endParaRPr lang="zh-CN" altLang="en-US" sz="1600" dirty="0">
              <a:solidFill>
                <a:srgbClr val="000000"/>
              </a:solidFill>
            </a:endParaRPr>
          </a:p>
        </p:txBody>
      </p:sp>
      <p:sp>
        <p:nvSpPr>
          <p:cNvPr id="48" name="矩形 47"/>
          <p:cNvSpPr/>
          <p:nvPr/>
        </p:nvSpPr>
        <p:spPr>
          <a:xfrm>
            <a:off x="7320773" y="157544"/>
            <a:ext cx="1810919" cy="584775"/>
          </a:xfrm>
          <a:prstGeom prst="rect">
            <a:avLst/>
          </a:prstGeom>
          <a:ln>
            <a:solidFill>
              <a:schemeClr val="tx1"/>
            </a:solidFill>
          </a:ln>
        </p:spPr>
        <p:txBody>
          <a:bodyPr wrap="square">
            <a:spAutoFit/>
          </a:bodyPr>
          <a:lstStyle/>
          <a:p>
            <a:r>
              <a:rPr lang="zh-CN" altLang="en-US" sz="1600" dirty="0" smtClean="0">
                <a:solidFill>
                  <a:srgbClr val="000000"/>
                </a:solidFill>
              </a:rPr>
              <a:t>检测、作业、研讨</a:t>
            </a:r>
            <a:endParaRPr lang="en-US" altLang="zh-CN" sz="1600" dirty="0" smtClean="0">
              <a:solidFill>
                <a:srgbClr val="000000"/>
              </a:solidFill>
            </a:endParaRPr>
          </a:p>
          <a:p>
            <a:r>
              <a:rPr lang="zh-CN" altLang="en-US" sz="1600" dirty="0" smtClean="0">
                <a:solidFill>
                  <a:srgbClr val="000000"/>
                </a:solidFill>
              </a:rPr>
              <a:t>展示、质疑、阐释</a:t>
            </a:r>
            <a:endParaRPr lang="zh-CN" altLang="en-US" sz="1600" dirty="0">
              <a:solidFill>
                <a:srgbClr val="000000"/>
              </a:solidFill>
            </a:endParaRPr>
          </a:p>
        </p:txBody>
      </p:sp>
      <p:sp>
        <p:nvSpPr>
          <p:cNvPr id="49" name="矩形 48"/>
          <p:cNvSpPr/>
          <p:nvPr/>
        </p:nvSpPr>
        <p:spPr>
          <a:xfrm>
            <a:off x="7921104" y="989551"/>
            <a:ext cx="1210588" cy="338554"/>
          </a:xfrm>
          <a:prstGeom prst="rect">
            <a:avLst/>
          </a:prstGeom>
          <a:ln>
            <a:solidFill>
              <a:schemeClr val="tx1"/>
            </a:solidFill>
          </a:ln>
        </p:spPr>
        <p:txBody>
          <a:bodyPr wrap="none">
            <a:spAutoFit/>
          </a:bodyPr>
          <a:lstStyle/>
          <a:p>
            <a:r>
              <a:rPr lang="zh-CN" altLang="en-US" sz="1600" dirty="0" smtClean="0">
                <a:solidFill>
                  <a:srgbClr val="000000"/>
                </a:solidFill>
              </a:rPr>
              <a:t>内化、拓展</a:t>
            </a:r>
            <a:endParaRPr lang="zh-CN" altLang="en-US" sz="1600" dirty="0">
              <a:solidFill>
                <a:srgbClr val="000000"/>
              </a:solidFill>
            </a:endParaRPr>
          </a:p>
        </p:txBody>
      </p:sp>
      <p:sp>
        <p:nvSpPr>
          <p:cNvPr id="50" name="矩形 49"/>
          <p:cNvSpPr/>
          <p:nvPr/>
        </p:nvSpPr>
        <p:spPr>
          <a:xfrm>
            <a:off x="7305551" y="4467314"/>
            <a:ext cx="1826141" cy="584775"/>
          </a:xfrm>
          <a:prstGeom prst="rect">
            <a:avLst/>
          </a:prstGeom>
          <a:ln>
            <a:solidFill>
              <a:schemeClr val="tx1"/>
            </a:solidFill>
          </a:ln>
        </p:spPr>
        <p:txBody>
          <a:bodyPr wrap="none">
            <a:spAutoFit/>
          </a:bodyPr>
          <a:lstStyle/>
          <a:p>
            <a:r>
              <a:rPr lang="zh-CN" altLang="en-US" sz="1600" dirty="0">
                <a:solidFill>
                  <a:srgbClr val="000000"/>
                </a:solidFill>
              </a:rPr>
              <a:t>检测、作业、</a:t>
            </a:r>
            <a:r>
              <a:rPr lang="zh-CN" altLang="en-US" sz="1600" dirty="0" smtClean="0">
                <a:solidFill>
                  <a:srgbClr val="000000"/>
                </a:solidFill>
              </a:rPr>
              <a:t>静观</a:t>
            </a:r>
            <a:endParaRPr lang="en-US" altLang="zh-CN" sz="1600" dirty="0" smtClean="0">
              <a:solidFill>
                <a:srgbClr val="000000"/>
              </a:solidFill>
            </a:endParaRPr>
          </a:p>
          <a:p>
            <a:r>
              <a:rPr lang="zh-CN" altLang="en-US" sz="1600" dirty="0" smtClean="0">
                <a:solidFill>
                  <a:srgbClr val="000000"/>
                </a:solidFill>
              </a:rPr>
              <a:t>倾听、问题引导</a:t>
            </a:r>
            <a:endParaRPr lang="zh-CN" altLang="en-US" sz="1600" dirty="0">
              <a:solidFill>
                <a:srgbClr val="000000"/>
              </a:solidFill>
            </a:endParaRPr>
          </a:p>
        </p:txBody>
      </p:sp>
      <p:sp>
        <p:nvSpPr>
          <p:cNvPr id="51" name="矩形 50"/>
          <p:cNvSpPr/>
          <p:nvPr/>
        </p:nvSpPr>
        <p:spPr>
          <a:xfrm>
            <a:off x="3466487" y="1328105"/>
            <a:ext cx="2573140" cy="338554"/>
          </a:xfrm>
          <a:prstGeom prst="rect">
            <a:avLst/>
          </a:prstGeom>
        </p:spPr>
        <p:txBody>
          <a:bodyPr wrap="none">
            <a:spAutoFit/>
          </a:bodyPr>
          <a:lstStyle/>
          <a:p>
            <a:r>
              <a:rPr lang="zh-CN" altLang="en-US" sz="1600" dirty="0">
                <a:solidFill>
                  <a:srgbClr val="000000"/>
                </a:solidFill>
              </a:rPr>
              <a:t>观看微</a:t>
            </a:r>
            <a:r>
              <a:rPr lang="zh-CN" altLang="en-US" sz="1600" dirty="0" smtClean="0">
                <a:solidFill>
                  <a:srgbClr val="000000"/>
                </a:solidFill>
              </a:rPr>
              <a:t>课      借鉴其他资源</a:t>
            </a:r>
            <a:endParaRPr lang="zh-CN" altLang="en-US" sz="1600" dirty="0">
              <a:solidFill>
                <a:srgbClr val="000000"/>
              </a:solidFill>
            </a:endParaRPr>
          </a:p>
        </p:txBody>
      </p:sp>
      <p:sp>
        <p:nvSpPr>
          <p:cNvPr id="52" name="矩形 51"/>
          <p:cNvSpPr/>
          <p:nvPr/>
        </p:nvSpPr>
        <p:spPr>
          <a:xfrm>
            <a:off x="3503114" y="3639555"/>
            <a:ext cx="2573140" cy="338554"/>
          </a:xfrm>
          <a:prstGeom prst="rect">
            <a:avLst/>
          </a:prstGeom>
        </p:spPr>
        <p:txBody>
          <a:bodyPr wrap="none">
            <a:spAutoFit/>
          </a:bodyPr>
          <a:lstStyle/>
          <a:p>
            <a:r>
              <a:rPr lang="zh-CN" altLang="en-US" sz="1600" dirty="0" smtClean="0">
                <a:solidFill>
                  <a:srgbClr val="000000"/>
                </a:solidFill>
              </a:rPr>
              <a:t>制作</a:t>
            </a:r>
            <a:r>
              <a:rPr lang="zh-CN" altLang="en-US" sz="1600" dirty="0">
                <a:solidFill>
                  <a:srgbClr val="000000"/>
                </a:solidFill>
              </a:rPr>
              <a:t>微</a:t>
            </a:r>
            <a:r>
              <a:rPr lang="zh-CN" altLang="en-US" sz="1600" dirty="0" smtClean="0">
                <a:solidFill>
                  <a:srgbClr val="000000"/>
                </a:solidFill>
              </a:rPr>
              <a:t>课      准备</a:t>
            </a:r>
            <a:r>
              <a:rPr lang="zh-CN" altLang="en-US" sz="1600" dirty="0">
                <a:solidFill>
                  <a:srgbClr val="000000"/>
                </a:solidFill>
              </a:rPr>
              <a:t>其他</a:t>
            </a:r>
            <a:r>
              <a:rPr lang="zh-CN" altLang="en-US" sz="1600" dirty="0" smtClean="0">
                <a:solidFill>
                  <a:srgbClr val="000000"/>
                </a:solidFill>
              </a:rPr>
              <a:t>资源</a:t>
            </a:r>
            <a:endParaRPr lang="en-US" altLang="zh-CN" sz="1600" dirty="0" smtClean="0">
              <a:solidFill>
                <a:srgbClr val="000000"/>
              </a:solidFill>
            </a:endParaRPr>
          </a:p>
        </p:txBody>
      </p:sp>
      <p:sp>
        <p:nvSpPr>
          <p:cNvPr id="55" name="下箭头 54"/>
          <p:cNvSpPr/>
          <p:nvPr/>
        </p:nvSpPr>
        <p:spPr bwMode="auto">
          <a:xfrm>
            <a:off x="8212600" y="647855"/>
            <a:ext cx="627595" cy="489204"/>
          </a:xfrm>
          <a:prstGeom prst="downArrow">
            <a:avLst/>
          </a:prstGeom>
          <a:solidFill>
            <a:srgbClr val="99FF33"/>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zh-CN" alt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6" name="下箭头 55"/>
          <p:cNvSpPr/>
          <p:nvPr/>
        </p:nvSpPr>
        <p:spPr bwMode="auto">
          <a:xfrm>
            <a:off x="8212599" y="1406187"/>
            <a:ext cx="627595" cy="489204"/>
          </a:xfrm>
          <a:prstGeom prst="downArrow">
            <a:avLst/>
          </a:prstGeom>
          <a:solidFill>
            <a:srgbClr val="99FF33"/>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zh-CN" alt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7" name="下箭头 56"/>
          <p:cNvSpPr/>
          <p:nvPr/>
        </p:nvSpPr>
        <p:spPr bwMode="auto">
          <a:xfrm rot="10800000">
            <a:off x="8175833" y="4134568"/>
            <a:ext cx="627595" cy="361665"/>
          </a:xfrm>
          <a:prstGeom prst="downArrow">
            <a:avLst/>
          </a:prstGeom>
          <a:solidFill>
            <a:srgbClr val="FF6699"/>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zh-CN" alt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8" name="下箭头 57"/>
          <p:cNvSpPr/>
          <p:nvPr/>
        </p:nvSpPr>
        <p:spPr bwMode="auto">
          <a:xfrm rot="10800000">
            <a:off x="8156949" y="3070103"/>
            <a:ext cx="627595" cy="473740"/>
          </a:xfrm>
          <a:prstGeom prst="downArrow">
            <a:avLst/>
          </a:prstGeom>
          <a:solidFill>
            <a:srgbClr val="FF6699"/>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zh-CN" alt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 name="矩形 2"/>
          <p:cNvSpPr/>
          <p:nvPr/>
        </p:nvSpPr>
        <p:spPr>
          <a:xfrm>
            <a:off x="-7030" y="4591274"/>
            <a:ext cx="3632726"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rgbClr val="FF0000"/>
                </a:solidFill>
                <a:effectLst/>
                <a:uLnTx/>
                <a:uFillTx/>
                <a:latin typeface="方正静蕾简体" panose="02000000000000000000" pitchFamily="2" charset="-122"/>
                <a:ea typeface="方正静蕾简体" panose="02000000000000000000" pitchFamily="2" charset="-122"/>
              </a:rPr>
              <a:t>3.</a:t>
            </a:r>
            <a:r>
              <a:rPr kumimoji="0" lang="zh-CN" altLang="en-US" sz="2800" b="1" i="0" u="none" strike="noStrike" kern="0" cap="none" spc="0" normalizeH="0" baseline="0" noProof="0" dirty="0" smtClean="0">
                <a:ln>
                  <a:noFill/>
                </a:ln>
                <a:solidFill>
                  <a:srgbClr val="FF0000"/>
                </a:solidFill>
                <a:effectLst/>
                <a:uLnTx/>
                <a:uFillTx/>
                <a:latin typeface="方正静蕾简体" panose="02000000000000000000" pitchFamily="2" charset="-122"/>
                <a:ea typeface="方正静蕾简体" panose="02000000000000000000" pitchFamily="2" charset="-122"/>
              </a:rPr>
              <a:t>微课程教学法的模型</a:t>
            </a:r>
            <a:endParaRPr kumimoji="0" lang="zh-CN" altLang="en-US" sz="1800" b="0" i="0" u="none" strike="noStrike" kern="0" cap="none" spc="0" normalizeH="0" baseline="0" noProof="0" dirty="0" smtClean="0">
              <a:ln>
                <a:noFill/>
              </a:ln>
              <a:solidFill>
                <a:srgbClr val="FF0000"/>
              </a:solidFill>
              <a:effectLst/>
              <a:uLnTx/>
              <a:uFillTx/>
            </a:endParaRPr>
          </a:p>
        </p:txBody>
      </p:sp>
    </p:spTree>
    <p:extLst>
      <p:ext uri="{BB962C8B-B14F-4D97-AF65-F5344CB8AC3E}">
        <p14:creationId xmlns:p14="http://schemas.microsoft.com/office/powerpoint/2010/main" val="80966533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 name="矩形 9"/>
          <p:cNvSpPr/>
          <p:nvPr/>
        </p:nvSpPr>
        <p:spPr>
          <a:xfrm>
            <a:off x="-2629" y="844351"/>
            <a:ext cx="9361488" cy="1269569"/>
          </a:xfrm>
          <a:prstGeom prst="rect">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516058" y="1186747"/>
            <a:ext cx="6340197" cy="584775"/>
          </a:xfrm>
          <a:prstGeom prst="rect">
            <a:avLst/>
          </a:prstGeom>
        </p:spPr>
        <p:txBody>
          <a:bodyPr wrap="none">
            <a:spAutoFit/>
          </a:bodyPr>
          <a:lstStyle/>
          <a:p>
            <a:r>
              <a:rPr lang="zh-CN" altLang="en-US" sz="3200" b="1" dirty="0" smtClean="0"/>
              <a:t>第二部分：关于微课程评优的构想</a:t>
            </a:r>
            <a:endParaRPr lang="zh-CN" altLang="en-US" sz="3200" b="1" dirty="0"/>
          </a:p>
        </p:txBody>
      </p:sp>
    </p:spTree>
    <p:extLst>
      <p:ext uri="{BB962C8B-B14F-4D97-AF65-F5344CB8AC3E}">
        <p14:creationId xmlns:p14="http://schemas.microsoft.com/office/powerpoint/2010/main" val="14262316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7029" y="1650789"/>
            <a:ext cx="9368517" cy="1656184"/>
            <a:chOff x="-7029" y="3453012"/>
            <a:chExt cx="9209950" cy="1213991"/>
          </a:xfrm>
        </p:grpSpPr>
        <p:sp>
          <p:nvSpPr>
            <p:cNvPr id="6" name="圆角矩形 5"/>
            <p:cNvSpPr/>
            <p:nvPr/>
          </p:nvSpPr>
          <p:spPr bwMode="auto">
            <a:xfrm>
              <a:off x="-7029" y="3453064"/>
              <a:ext cx="3060340" cy="1213939"/>
            </a:xfrm>
            <a:prstGeom prst="roundRect">
              <a:avLst/>
            </a:prstGeom>
            <a:noFill/>
            <a:ln w="38100" cap="flat" cmpd="sng" algn="ctr">
              <a:solidFill>
                <a:srgbClr val="000000"/>
              </a:solidFill>
              <a:prstDash val="solid"/>
              <a:headEnd type="none" w="med" len="med"/>
              <a:tailEnd type="none" w="med" len="med"/>
            </a:ln>
            <a:effectLst/>
          </p:spPr>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marL="0" marR="0" lvl="0" indent="0" algn="ctr" defTabSz="889188"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5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 name="圆角矩形 6"/>
            <p:cNvSpPr/>
            <p:nvPr/>
          </p:nvSpPr>
          <p:spPr bwMode="auto">
            <a:xfrm>
              <a:off x="3046577" y="3453064"/>
              <a:ext cx="3060340" cy="1213939"/>
            </a:xfrm>
            <a:prstGeom prst="roundRect">
              <a:avLst/>
            </a:prstGeom>
            <a:noFill/>
            <a:ln w="38100" cap="flat" cmpd="sng" algn="ctr">
              <a:solidFill>
                <a:srgbClr val="000000"/>
              </a:solidFill>
              <a:prstDash val="solid"/>
              <a:headEnd type="none" w="med" len="med"/>
              <a:tailEnd type="none" w="med" len="med"/>
            </a:ln>
            <a:effectLst/>
          </p:spPr>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marL="0" marR="0" lvl="0" indent="0" algn="ctr" defTabSz="889188"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5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 name="燕尾形 7"/>
            <p:cNvSpPr/>
            <p:nvPr/>
          </p:nvSpPr>
          <p:spPr bwMode="auto">
            <a:xfrm>
              <a:off x="-7029" y="3724672"/>
              <a:ext cx="3060340" cy="705931"/>
            </a:xfrm>
            <a:prstGeom prst="chevron">
              <a:avLst/>
            </a:prstGeom>
            <a:solidFill>
              <a:srgbClr val="000000"/>
            </a:solidFill>
            <a:ln w="9525" cap="flat" cmpd="sng" algn="ctr">
              <a:solidFill>
                <a:srgbClr val="000000"/>
              </a:solidFill>
              <a:prstDash val="solid"/>
              <a:headEnd type="none" w="med" len="med"/>
              <a:tailEnd type="none" w="med" len="med"/>
            </a:ln>
            <a:effectLst/>
          </p:spPr>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marL="0" marR="0" lvl="0" indent="0" algn="ctr" defTabSz="889188"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50" normalizeH="0" baseline="0" noProof="0" dirty="0" smtClean="0">
                  <a:ln>
                    <a:noFill/>
                  </a:ln>
                  <a:gradFill>
                    <a:gsLst>
                      <a:gs pos="0">
                        <a:srgbClr val="FFFFFF"/>
                      </a:gs>
                      <a:gs pos="100000">
                        <a:srgbClr val="FFFFFF"/>
                      </a:gs>
                    </a:gsLst>
                    <a:lin ang="5400000" scaled="0"/>
                  </a:gradFill>
                  <a:effectLst/>
                  <a:uLnTx/>
                  <a:uFillTx/>
                  <a:latin typeface="微软雅黑"/>
                  <a:ea typeface="微软雅黑"/>
                  <a:cs typeface="Segoe UI" pitchFamily="34" charset="0"/>
                </a:rPr>
                <a:t>课前自主学习任务单</a:t>
              </a:r>
              <a:endParaRPr kumimoji="0" lang="en-US" altLang="zh-CN" sz="2400" b="1" i="0" u="none" strike="noStrike" kern="0" cap="none" spc="-50" normalizeH="0" baseline="0" noProof="0" dirty="0" smtClean="0">
                <a:ln>
                  <a:noFill/>
                </a:ln>
                <a:gradFill>
                  <a:gsLst>
                    <a:gs pos="0">
                      <a:srgbClr val="FFFFFF"/>
                    </a:gs>
                    <a:gs pos="100000">
                      <a:srgbClr val="FFFFFF"/>
                    </a:gs>
                  </a:gsLst>
                  <a:lin ang="5400000" scaled="0"/>
                </a:gradFill>
                <a:effectLst/>
                <a:uLnTx/>
                <a:uFillTx/>
                <a:latin typeface="微软雅黑"/>
                <a:ea typeface="微软雅黑"/>
                <a:cs typeface="Segoe UI" pitchFamily="34" charset="0"/>
              </a:endParaRPr>
            </a:p>
          </p:txBody>
        </p:sp>
        <p:sp>
          <p:nvSpPr>
            <p:cNvPr id="9" name="燕尾形 8"/>
            <p:cNvSpPr/>
            <p:nvPr/>
          </p:nvSpPr>
          <p:spPr bwMode="auto">
            <a:xfrm>
              <a:off x="3053311" y="3724672"/>
              <a:ext cx="3060340" cy="705931"/>
            </a:xfrm>
            <a:prstGeom prst="chevron">
              <a:avLst/>
            </a:prstGeom>
            <a:solidFill>
              <a:srgbClr val="000000"/>
            </a:solidFill>
            <a:ln w="9525" cap="flat" cmpd="sng" algn="ctr">
              <a:solidFill>
                <a:srgbClr val="000000"/>
              </a:solidFill>
              <a:prstDash val="solid"/>
              <a:headEnd type="none" w="med" len="med"/>
              <a:tailEnd type="none" w="med" len="med"/>
            </a:ln>
            <a:effectLst/>
          </p:spPr>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marL="0" marR="0" lvl="0" indent="0" algn="ctr" defTabSz="889188"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50" normalizeH="0" baseline="0" noProof="0" dirty="0" smtClean="0">
                  <a:ln>
                    <a:noFill/>
                  </a:ln>
                  <a:gradFill>
                    <a:gsLst>
                      <a:gs pos="0">
                        <a:srgbClr val="FFFFFF"/>
                      </a:gs>
                      <a:gs pos="100000">
                        <a:srgbClr val="FFFFFF"/>
                      </a:gs>
                    </a:gsLst>
                    <a:lin ang="5400000" scaled="0"/>
                  </a:gradFill>
                  <a:effectLst/>
                  <a:uLnTx/>
                  <a:uFillTx/>
                  <a:latin typeface="微软雅黑"/>
                  <a:ea typeface="微软雅黑"/>
                  <a:cs typeface="Segoe UI" pitchFamily="34" charset="0"/>
                </a:rPr>
                <a:t>配套学习资源（微课等）</a:t>
              </a:r>
              <a:endParaRPr kumimoji="0" lang="en-US" altLang="zh-CN" sz="2400" b="1" i="0" u="none" strike="noStrike" kern="0" cap="none" spc="-50" normalizeH="0" baseline="0" noProof="0" dirty="0" smtClean="0">
                <a:ln>
                  <a:noFill/>
                </a:ln>
                <a:gradFill>
                  <a:gsLst>
                    <a:gs pos="0">
                      <a:srgbClr val="FFFFFF"/>
                    </a:gs>
                    <a:gs pos="100000">
                      <a:srgbClr val="FFFFFF"/>
                    </a:gs>
                  </a:gsLst>
                  <a:lin ang="5400000" scaled="0"/>
                </a:gradFill>
                <a:effectLst/>
                <a:uLnTx/>
                <a:uFillTx/>
                <a:latin typeface="微软雅黑"/>
                <a:ea typeface="微软雅黑"/>
                <a:cs typeface="Segoe UI" pitchFamily="34" charset="0"/>
              </a:endParaRPr>
            </a:p>
          </p:txBody>
        </p:sp>
        <p:sp>
          <p:nvSpPr>
            <p:cNvPr id="10" name="圆角矩形 9"/>
            <p:cNvSpPr/>
            <p:nvPr/>
          </p:nvSpPr>
          <p:spPr bwMode="auto">
            <a:xfrm>
              <a:off x="6135847" y="3453012"/>
              <a:ext cx="3060340" cy="1213939"/>
            </a:xfrm>
            <a:prstGeom prst="roundRect">
              <a:avLst/>
            </a:prstGeom>
            <a:noFill/>
            <a:ln w="38100" cap="flat" cmpd="sng" algn="ctr">
              <a:solidFill>
                <a:srgbClr val="000000"/>
              </a:solidFill>
              <a:prstDash val="solid"/>
              <a:headEnd type="none" w="med" len="med"/>
              <a:tailEnd type="none" w="med" len="med"/>
            </a:ln>
            <a:effectLst/>
          </p:spPr>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marL="0" marR="0" lvl="0" indent="0" algn="ctr" defTabSz="889188"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5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燕尾形 10"/>
            <p:cNvSpPr/>
            <p:nvPr/>
          </p:nvSpPr>
          <p:spPr bwMode="auto">
            <a:xfrm>
              <a:off x="6142581" y="3724620"/>
              <a:ext cx="3060340" cy="705931"/>
            </a:xfrm>
            <a:prstGeom prst="chevron">
              <a:avLst/>
            </a:prstGeom>
            <a:solidFill>
              <a:srgbClr val="000000"/>
            </a:solidFill>
            <a:ln w="9525" cap="flat" cmpd="sng" algn="ctr">
              <a:solidFill>
                <a:srgbClr val="000000"/>
              </a:solidFill>
              <a:prstDash val="solid"/>
              <a:headEnd type="none" w="med" len="med"/>
              <a:tailEnd type="none" w="med" len="med"/>
            </a:ln>
            <a:effectLst/>
          </p:spPr>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marL="0" marR="0" lvl="0" indent="0" algn="ctr" defTabSz="889188"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50" normalizeH="0" baseline="0" noProof="0" dirty="0" smtClean="0">
                  <a:ln>
                    <a:noFill/>
                  </a:ln>
                  <a:gradFill>
                    <a:gsLst>
                      <a:gs pos="0">
                        <a:srgbClr val="FFFFFF"/>
                      </a:gs>
                      <a:gs pos="100000">
                        <a:srgbClr val="FFFFFF"/>
                      </a:gs>
                    </a:gsLst>
                    <a:lin ang="5400000" scaled="0"/>
                  </a:gradFill>
                  <a:effectLst/>
                  <a:uLnTx/>
                  <a:uFillTx/>
                  <a:latin typeface="微软雅黑"/>
                  <a:ea typeface="微软雅黑"/>
                  <a:cs typeface="Segoe UI" pitchFamily="34" charset="0"/>
                </a:rPr>
                <a:t>课堂教学方式创新</a:t>
              </a:r>
              <a:endParaRPr kumimoji="0" lang="en-US" altLang="zh-CN" sz="2400" b="1" i="0" u="none" strike="noStrike" kern="0" cap="none" spc="-50" normalizeH="0" baseline="0" noProof="0" dirty="0" smtClean="0">
                <a:ln>
                  <a:noFill/>
                </a:ln>
                <a:gradFill>
                  <a:gsLst>
                    <a:gs pos="0">
                      <a:srgbClr val="FFFFFF"/>
                    </a:gs>
                    <a:gs pos="100000">
                      <a:srgbClr val="FFFFFF"/>
                    </a:gs>
                  </a:gsLst>
                  <a:lin ang="5400000" scaled="0"/>
                </a:gradFill>
                <a:effectLst/>
                <a:uLnTx/>
                <a:uFillTx/>
                <a:latin typeface="微软雅黑"/>
                <a:ea typeface="微软雅黑"/>
                <a:cs typeface="Segoe UI" pitchFamily="34" charset="0"/>
              </a:endParaRPr>
            </a:p>
          </p:txBody>
        </p:sp>
      </p:grpSp>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72632" y="-14941"/>
            <a:ext cx="1701866" cy="12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3" name="直接箭头连接符 12"/>
          <p:cNvCxnSpPr>
            <a:stCxn id="12" idx="1"/>
            <a:endCxn id="6" idx="0"/>
          </p:cNvCxnSpPr>
          <p:nvPr/>
        </p:nvCxnSpPr>
        <p:spPr>
          <a:xfrm flipH="1">
            <a:off x="1549486" y="623259"/>
            <a:ext cx="2123146" cy="1027601"/>
          </a:xfrm>
          <a:prstGeom prst="straightConnector1">
            <a:avLst/>
          </a:prstGeom>
          <a:noFill/>
          <a:ln w="76200" cap="flat" cmpd="sng" algn="ctr">
            <a:solidFill>
              <a:srgbClr val="000000"/>
            </a:solidFill>
            <a:prstDash val="solid"/>
            <a:tailEnd type="arrow"/>
          </a:ln>
          <a:effectLst/>
        </p:spPr>
      </p:cxnSp>
      <p:cxnSp>
        <p:nvCxnSpPr>
          <p:cNvPr id="14" name="直接箭头连接符 13"/>
          <p:cNvCxnSpPr>
            <a:stCxn id="12" idx="3"/>
            <a:endCxn id="10" idx="0"/>
          </p:cNvCxnSpPr>
          <p:nvPr/>
        </p:nvCxnSpPr>
        <p:spPr>
          <a:xfrm>
            <a:off x="5374498" y="623259"/>
            <a:ext cx="2423625" cy="1027530"/>
          </a:xfrm>
          <a:prstGeom prst="straightConnector1">
            <a:avLst/>
          </a:prstGeom>
          <a:noFill/>
          <a:ln w="76200" cap="flat" cmpd="sng" algn="ctr">
            <a:solidFill>
              <a:srgbClr val="000000"/>
            </a:solidFill>
            <a:prstDash val="solid"/>
            <a:tailEnd type="arrow"/>
          </a:ln>
          <a:effectLst/>
        </p:spPr>
      </p:cxnSp>
      <p:sp>
        <p:nvSpPr>
          <p:cNvPr id="15" name="矩形 14"/>
          <p:cNvSpPr/>
          <p:nvPr/>
        </p:nvSpPr>
        <p:spPr>
          <a:xfrm rot="20070484">
            <a:off x="1503949" y="740305"/>
            <a:ext cx="2031325" cy="338554"/>
          </a:xfrm>
          <a:prstGeom prst="rect">
            <a:avLst/>
          </a:prstGeom>
        </p:spPr>
        <p:txBody>
          <a:bodyPr wrap="none">
            <a:spAutoFit/>
          </a:bodyPr>
          <a:lstStyle/>
          <a:p>
            <a:r>
              <a:rPr lang="zh-CN" altLang="en-US" sz="1600" dirty="0">
                <a:solidFill>
                  <a:srgbClr val="000000"/>
                </a:solidFill>
                <a:latin typeface="Segoe UI"/>
              </a:rPr>
              <a:t>完成</a:t>
            </a:r>
            <a:r>
              <a:rPr lang="zh-CN" altLang="en-US" sz="1600" dirty="0" smtClean="0">
                <a:solidFill>
                  <a:srgbClr val="000000"/>
                </a:solidFill>
                <a:latin typeface="Segoe UI"/>
              </a:rPr>
              <a:t>任务，达成目标</a:t>
            </a:r>
            <a:endParaRPr lang="zh-CN" altLang="en-US" sz="1600" dirty="0">
              <a:solidFill>
                <a:srgbClr val="000000"/>
              </a:solidFill>
              <a:latin typeface="Segoe UI"/>
            </a:endParaRPr>
          </a:p>
        </p:txBody>
      </p:sp>
      <p:pic>
        <p:nvPicPr>
          <p:cNvPr id="1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8688" y="3937723"/>
            <a:ext cx="1707655" cy="12073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7" name="直接箭头连接符 16"/>
          <p:cNvCxnSpPr>
            <a:stCxn id="16" idx="3"/>
          </p:cNvCxnSpPr>
          <p:nvPr/>
        </p:nvCxnSpPr>
        <p:spPr>
          <a:xfrm flipV="1">
            <a:off x="5516343" y="3306973"/>
            <a:ext cx="2404761" cy="1234433"/>
          </a:xfrm>
          <a:prstGeom prst="straightConnector1">
            <a:avLst/>
          </a:prstGeom>
          <a:noFill/>
          <a:ln w="76200" cap="flat" cmpd="sng" algn="ctr">
            <a:solidFill>
              <a:srgbClr val="000000"/>
            </a:solidFill>
            <a:prstDash val="solid"/>
            <a:tailEnd type="arrow"/>
          </a:ln>
          <a:effectLst/>
        </p:spPr>
      </p:cxnSp>
      <p:cxnSp>
        <p:nvCxnSpPr>
          <p:cNvPr id="18" name="直接箭头连接符 17"/>
          <p:cNvCxnSpPr>
            <a:stCxn id="16" idx="1"/>
            <a:endCxn id="6" idx="2"/>
          </p:cNvCxnSpPr>
          <p:nvPr/>
        </p:nvCxnSpPr>
        <p:spPr>
          <a:xfrm flipH="1" flipV="1">
            <a:off x="1549486" y="3306973"/>
            <a:ext cx="2259202" cy="1234433"/>
          </a:xfrm>
          <a:prstGeom prst="straightConnector1">
            <a:avLst/>
          </a:prstGeom>
          <a:noFill/>
          <a:ln w="76200" cap="flat" cmpd="sng" algn="ctr">
            <a:solidFill>
              <a:srgbClr val="000000"/>
            </a:solidFill>
            <a:prstDash val="solid"/>
            <a:tailEnd type="arrow"/>
          </a:ln>
          <a:effectLst/>
        </p:spPr>
      </p:cxnSp>
      <p:sp>
        <p:nvSpPr>
          <p:cNvPr id="20" name="矩形 19"/>
          <p:cNvSpPr/>
          <p:nvPr/>
        </p:nvSpPr>
        <p:spPr>
          <a:xfrm rot="1717884">
            <a:off x="1534844" y="4032867"/>
            <a:ext cx="2441694" cy="338554"/>
          </a:xfrm>
          <a:prstGeom prst="rect">
            <a:avLst/>
          </a:prstGeom>
        </p:spPr>
        <p:txBody>
          <a:bodyPr wrap="none">
            <a:spAutoFit/>
          </a:bodyPr>
          <a:lstStyle/>
          <a:p>
            <a:r>
              <a:rPr lang="zh-CN" altLang="en-US" sz="1600" dirty="0" smtClean="0">
                <a:solidFill>
                  <a:srgbClr val="000000"/>
                </a:solidFill>
                <a:latin typeface="Segoe UI"/>
              </a:rPr>
              <a:t>设计任务单指导自主学习</a:t>
            </a:r>
            <a:endParaRPr lang="zh-CN" altLang="en-US" sz="1600" dirty="0">
              <a:solidFill>
                <a:srgbClr val="000000"/>
              </a:solidFill>
              <a:latin typeface="Segoe UI"/>
            </a:endParaRPr>
          </a:p>
        </p:txBody>
      </p:sp>
      <p:sp>
        <p:nvSpPr>
          <p:cNvPr id="24" name="矩形 23"/>
          <p:cNvSpPr/>
          <p:nvPr/>
        </p:nvSpPr>
        <p:spPr>
          <a:xfrm>
            <a:off x="3282581" y="1312235"/>
            <a:ext cx="2965877" cy="338554"/>
          </a:xfrm>
          <a:prstGeom prst="rect">
            <a:avLst/>
          </a:prstGeom>
        </p:spPr>
        <p:txBody>
          <a:bodyPr wrap="none">
            <a:spAutoFit/>
          </a:bodyPr>
          <a:lstStyle/>
          <a:p>
            <a:r>
              <a:rPr lang="zh-CN" altLang="en-US" sz="1600" dirty="0">
                <a:solidFill>
                  <a:srgbClr val="000000"/>
                </a:solidFill>
                <a:latin typeface="Segoe UI"/>
              </a:rPr>
              <a:t>观看微</a:t>
            </a:r>
            <a:r>
              <a:rPr lang="zh-CN" altLang="en-US" sz="1600" dirty="0" smtClean="0">
                <a:solidFill>
                  <a:srgbClr val="000000"/>
                </a:solidFill>
                <a:latin typeface="Segoe UI"/>
              </a:rPr>
              <a:t>课             借鉴其他资源</a:t>
            </a:r>
            <a:endParaRPr lang="zh-CN" altLang="en-US" sz="1600" dirty="0">
              <a:solidFill>
                <a:srgbClr val="000000"/>
              </a:solidFill>
              <a:latin typeface="Segoe UI"/>
            </a:endParaRPr>
          </a:p>
        </p:txBody>
      </p:sp>
      <p:sp>
        <p:nvSpPr>
          <p:cNvPr id="25" name="矩形 24"/>
          <p:cNvSpPr/>
          <p:nvPr/>
        </p:nvSpPr>
        <p:spPr>
          <a:xfrm>
            <a:off x="3399381" y="3591699"/>
            <a:ext cx="2721524" cy="584775"/>
          </a:xfrm>
          <a:prstGeom prst="rect">
            <a:avLst/>
          </a:prstGeom>
        </p:spPr>
        <p:txBody>
          <a:bodyPr wrap="square">
            <a:spAutoFit/>
          </a:bodyPr>
          <a:lstStyle/>
          <a:p>
            <a:r>
              <a:rPr lang="zh-CN" altLang="en-US" sz="1600" dirty="0" smtClean="0">
                <a:solidFill>
                  <a:srgbClr val="000000"/>
                </a:solidFill>
                <a:latin typeface="Segoe UI"/>
              </a:rPr>
              <a:t>制作</a:t>
            </a:r>
            <a:r>
              <a:rPr lang="zh-CN" altLang="en-US" sz="1600" dirty="0">
                <a:solidFill>
                  <a:srgbClr val="000000"/>
                </a:solidFill>
                <a:latin typeface="Segoe UI"/>
              </a:rPr>
              <a:t>微</a:t>
            </a:r>
            <a:r>
              <a:rPr lang="zh-CN" altLang="en-US" sz="1600" dirty="0" smtClean="0">
                <a:solidFill>
                  <a:srgbClr val="000000"/>
                </a:solidFill>
                <a:latin typeface="Segoe UI"/>
              </a:rPr>
              <a:t>课          准备</a:t>
            </a:r>
            <a:r>
              <a:rPr lang="zh-CN" altLang="en-US" sz="1600" dirty="0">
                <a:solidFill>
                  <a:srgbClr val="000000"/>
                </a:solidFill>
                <a:latin typeface="Segoe UI"/>
              </a:rPr>
              <a:t>其他</a:t>
            </a:r>
            <a:r>
              <a:rPr lang="zh-CN" altLang="en-US" sz="1600" dirty="0" smtClean="0">
                <a:solidFill>
                  <a:srgbClr val="000000"/>
                </a:solidFill>
                <a:latin typeface="Segoe UI"/>
              </a:rPr>
              <a:t>资源</a:t>
            </a:r>
            <a:endParaRPr lang="en-US" altLang="zh-CN" sz="1600" dirty="0" smtClean="0">
              <a:solidFill>
                <a:srgbClr val="000000"/>
              </a:solidFill>
              <a:latin typeface="Segoe UI"/>
            </a:endParaRPr>
          </a:p>
        </p:txBody>
      </p:sp>
      <p:grpSp>
        <p:nvGrpSpPr>
          <p:cNvPr id="36" name="组合 35"/>
          <p:cNvGrpSpPr/>
          <p:nvPr/>
        </p:nvGrpSpPr>
        <p:grpSpPr>
          <a:xfrm>
            <a:off x="7320773" y="157544"/>
            <a:ext cx="1810919" cy="1737847"/>
            <a:chOff x="7320773" y="157544"/>
            <a:chExt cx="1810919" cy="1737847"/>
          </a:xfrm>
        </p:grpSpPr>
        <p:sp>
          <p:nvSpPr>
            <p:cNvPr id="21" name="矩形 20"/>
            <p:cNvSpPr/>
            <p:nvPr/>
          </p:nvSpPr>
          <p:spPr>
            <a:xfrm>
              <a:off x="7320773" y="157544"/>
              <a:ext cx="1810919" cy="584775"/>
            </a:xfrm>
            <a:prstGeom prst="rect">
              <a:avLst/>
            </a:prstGeom>
            <a:ln>
              <a:solidFill>
                <a:srgbClr val="000000"/>
              </a:solidFill>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000000"/>
                  </a:solidFill>
                  <a:effectLst/>
                  <a:uLnTx/>
                  <a:uFillTx/>
                  <a:latin typeface="Segoe UI"/>
                </a:rPr>
                <a:t>检测、作业、研讨</a:t>
              </a:r>
              <a:endParaRPr kumimoji="0" lang="en-US" altLang="zh-CN" sz="1600" b="0" i="0" u="none" strike="noStrike" kern="0" cap="none" spc="0" normalizeH="0" baseline="0" noProof="0" dirty="0" smtClean="0">
                <a:ln>
                  <a:noFill/>
                </a:ln>
                <a:solidFill>
                  <a:srgbClr val="000000"/>
                </a:solidFill>
                <a:effectLst/>
                <a:uLnTx/>
                <a:uFillTx/>
                <a:latin typeface="Segoe UI"/>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000000"/>
                  </a:solidFill>
                  <a:effectLst/>
                  <a:uLnTx/>
                  <a:uFillTx/>
                  <a:latin typeface="Segoe UI"/>
                </a:rPr>
                <a:t>展示、质疑、阐释</a:t>
              </a:r>
            </a:p>
          </p:txBody>
        </p:sp>
        <p:sp>
          <p:nvSpPr>
            <p:cNvPr id="22" name="矩形 21"/>
            <p:cNvSpPr/>
            <p:nvPr/>
          </p:nvSpPr>
          <p:spPr>
            <a:xfrm>
              <a:off x="7921104" y="989551"/>
              <a:ext cx="1210588" cy="338554"/>
            </a:xfrm>
            <a:prstGeom prst="rect">
              <a:avLst/>
            </a:prstGeom>
            <a:ln>
              <a:solidFill>
                <a:srgbClr val="000000"/>
              </a:solidFill>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000000"/>
                  </a:solidFill>
                  <a:effectLst/>
                  <a:uLnTx/>
                  <a:uFillTx/>
                  <a:latin typeface="Segoe UI"/>
                </a:rPr>
                <a:t>内化、拓展</a:t>
              </a:r>
            </a:p>
          </p:txBody>
        </p:sp>
        <p:sp>
          <p:nvSpPr>
            <p:cNvPr id="28" name="下箭头 27"/>
            <p:cNvSpPr/>
            <p:nvPr/>
          </p:nvSpPr>
          <p:spPr bwMode="auto">
            <a:xfrm>
              <a:off x="8212600" y="647855"/>
              <a:ext cx="627595" cy="489204"/>
            </a:xfrm>
            <a:prstGeom prst="downArrow">
              <a:avLst/>
            </a:prstGeom>
            <a:solidFill>
              <a:srgbClr val="FFFFFF"/>
            </a:solidFill>
            <a:ln w="9525" cap="flat" cmpd="sng" algn="ctr">
              <a:solidFill>
                <a:srgbClr val="000000"/>
              </a:solid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5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9" name="下箭头 28"/>
            <p:cNvSpPr/>
            <p:nvPr/>
          </p:nvSpPr>
          <p:spPr bwMode="auto">
            <a:xfrm>
              <a:off x="8212599" y="1406187"/>
              <a:ext cx="627595" cy="489204"/>
            </a:xfrm>
            <a:prstGeom prst="downArrow">
              <a:avLst/>
            </a:prstGeom>
            <a:solidFill>
              <a:srgbClr val="FFFFFF"/>
            </a:solidFill>
            <a:ln w="9525" cap="flat" cmpd="sng" algn="ctr">
              <a:solidFill>
                <a:srgbClr val="000000"/>
              </a:solid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5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37" name="组合 36"/>
          <p:cNvGrpSpPr/>
          <p:nvPr/>
        </p:nvGrpSpPr>
        <p:grpSpPr>
          <a:xfrm>
            <a:off x="7305551" y="3070103"/>
            <a:ext cx="1826141" cy="1981986"/>
            <a:chOff x="7305551" y="3070103"/>
            <a:chExt cx="1826141" cy="1981986"/>
          </a:xfrm>
        </p:grpSpPr>
        <p:sp>
          <p:nvSpPr>
            <p:cNvPr id="19" name="矩形 18"/>
            <p:cNvSpPr/>
            <p:nvPr/>
          </p:nvSpPr>
          <p:spPr>
            <a:xfrm>
              <a:off x="7998889" y="3594966"/>
              <a:ext cx="1005403" cy="584775"/>
            </a:xfrm>
            <a:prstGeom prst="rect">
              <a:avLst/>
            </a:prstGeom>
            <a:ln>
              <a:solidFill>
                <a:srgbClr val="000000"/>
              </a:solidFill>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000000"/>
                  </a:solidFill>
                  <a:effectLst/>
                  <a:uLnTx/>
                  <a:uFillTx/>
                  <a:latin typeface="Segoe UI"/>
                </a:rPr>
                <a:t>深度拓展</a:t>
              </a:r>
              <a:endParaRPr kumimoji="0" lang="en-US" altLang="zh-CN" sz="1600" b="0" i="0" u="none" strike="noStrike" kern="0" cap="none" spc="0" normalizeH="0" baseline="0" noProof="0" dirty="0" smtClean="0">
                <a:ln>
                  <a:noFill/>
                </a:ln>
                <a:solidFill>
                  <a:srgbClr val="000000"/>
                </a:solidFill>
                <a:effectLst/>
                <a:uLnTx/>
                <a:uFillTx/>
                <a:latin typeface="Segoe UI"/>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000000"/>
                  </a:solidFill>
                  <a:effectLst/>
                  <a:uLnTx/>
                  <a:uFillTx/>
                  <a:latin typeface="Segoe UI"/>
                </a:rPr>
                <a:t>教学相长</a:t>
              </a:r>
            </a:p>
          </p:txBody>
        </p:sp>
        <p:sp>
          <p:nvSpPr>
            <p:cNvPr id="23" name="矩形 22"/>
            <p:cNvSpPr/>
            <p:nvPr/>
          </p:nvSpPr>
          <p:spPr>
            <a:xfrm>
              <a:off x="7305551" y="4467314"/>
              <a:ext cx="1826141" cy="584775"/>
            </a:xfrm>
            <a:prstGeom prst="rect">
              <a:avLst/>
            </a:prstGeom>
            <a:ln>
              <a:solidFill>
                <a:srgbClr val="000000"/>
              </a:solidFill>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000000"/>
                  </a:solidFill>
                  <a:effectLst/>
                  <a:uLnTx/>
                  <a:uFillTx/>
                  <a:latin typeface="Segoe UI"/>
                </a:rPr>
                <a:t>检测、作业、静观</a:t>
              </a:r>
              <a:endParaRPr kumimoji="0" lang="en-US" altLang="zh-CN" sz="1600" b="0" i="0" u="none" strike="noStrike" kern="0" cap="none" spc="0" normalizeH="0" baseline="0" noProof="0" dirty="0" smtClean="0">
                <a:ln>
                  <a:noFill/>
                </a:ln>
                <a:solidFill>
                  <a:srgbClr val="000000"/>
                </a:solidFill>
                <a:effectLst/>
                <a:uLnTx/>
                <a:uFillTx/>
                <a:latin typeface="Segoe UI"/>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000000"/>
                  </a:solidFill>
                  <a:effectLst/>
                  <a:uLnTx/>
                  <a:uFillTx/>
                  <a:latin typeface="Segoe UI"/>
                </a:rPr>
                <a:t>倾听、问题引导</a:t>
              </a:r>
            </a:p>
          </p:txBody>
        </p:sp>
        <p:sp>
          <p:nvSpPr>
            <p:cNvPr id="30" name="下箭头 29"/>
            <p:cNvSpPr/>
            <p:nvPr/>
          </p:nvSpPr>
          <p:spPr bwMode="auto">
            <a:xfrm rot="10800000">
              <a:off x="8175833" y="4134568"/>
              <a:ext cx="627595" cy="361665"/>
            </a:xfrm>
            <a:prstGeom prst="downArrow">
              <a:avLst/>
            </a:prstGeom>
            <a:solidFill>
              <a:srgbClr val="FFFFFF"/>
            </a:solidFill>
            <a:ln w="9525" cap="flat" cmpd="sng" algn="ctr">
              <a:solidFill>
                <a:srgbClr val="000000"/>
              </a:solid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5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1" name="下箭头 30"/>
            <p:cNvSpPr/>
            <p:nvPr/>
          </p:nvSpPr>
          <p:spPr bwMode="auto">
            <a:xfrm rot="10800000">
              <a:off x="8156949" y="3070103"/>
              <a:ext cx="627595" cy="473740"/>
            </a:xfrm>
            <a:prstGeom prst="downArrow">
              <a:avLst/>
            </a:prstGeom>
            <a:solidFill>
              <a:srgbClr val="FFFFFF"/>
            </a:solidFill>
            <a:ln w="9525" cap="flat" cmpd="sng" algn="ctr">
              <a:solidFill>
                <a:srgbClr val="000000"/>
              </a:solid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5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32" name="下箭头 31"/>
          <p:cNvSpPr/>
          <p:nvPr/>
        </p:nvSpPr>
        <p:spPr bwMode="auto">
          <a:xfrm>
            <a:off x="4209767" y="1252503"/>
            <a:ext cx="627595" cy="489204"/>
          </a:xfrm>
          <a:prstGeom prst="downArrow">
            <a:avLst/>
          </a:prstGeom>
          <a:solidFill>
            <a:srgbClr val="FFFFFF"/>
          </a:solidFill>
          <a:ln w="9525" cap="flat" cmpd="sng" algn="ctr">
            <a:solidFill>
              <a:srgbClr val="000000"/>
            </a:solid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5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3" name="下箭头 32"/>
          <p:cNvSpPr/>
          <p:nvPr/>
        </p:nvSpPr>
        <p:spPr bwMode="auto">
          <a:xfrm rot="10800000">
            <a:off x="4205277" y="3157889"/>
            <a:ext cx="759010" cy="867620"/>
          </a:xfrm>
          <a:prstGeom prst="downArrow">
            <a:avLst/>
          </a:prstGeom>
          <a:solidFill>
            <a:srgbClr val="FFFFFF"/>
          </a:solidFill>
          <a:ln w="9525" cap="flat" cmpd="sng" algn="ctr">
            <a:solidFill>
              <a:srgbClr val="000000"/>
            </a:solid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5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34" name="直接连接符 33"/>
          <p:cNvCxnSpPr/>
          <p:nvPr/>
        </p:nvCxnSpPr>
        <p:spPr>
          <a:xfrm>
            <a:off x="6232752" y="480016"/>
            <a:ext cx="17711" cy="4157262"/>
          </a:xfrm>
          <a:prstGeom prst="line">
            <a:avLst/>
          </a:prstGeom>
          <a:ln w="101600">
            <a:solidFill>
              <a:srgbClr val="FF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782706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nodeType="clickEffect">
                                  <p:stCondLst>
                                    <p:cond delay="0"/>
                                  </p:stCondLst>
                                  <p:childTnLst>
                                    <p:animEffect transition="out" filter="fade">
                                      <p:cBhvr>
                                        <p:cTn id="6" dur="1000"/>
                                        <p:tgtEl>
                                          <p:spTgt spid="36"/>
                                        </p:tgtEl>
                                      </p:cBhvr>
                                    </p:animEffect>
                                    <p:anim calcmode="lin" valueType="num">
                                      <p:cBhvr>
                                        <p:cTn id="7" dur="1000"/>
                                        <p:tgtEl>
                                          <p:spTgt spid="36"/>
                                        </p:tgtEl>
                                        <p:attrNameLst>
                                          <p:attrName>ppt_x</p:attrName>
                                        </p:attrNameLst>
                                      </p:cBhvr>
                                      <p:tavLst>
                                        <p:tav tm="0">
                                          <p:val>
                                            <p:strVal val="ppt_x"/>
                                          </p:val>
                                        </p:tav>
                                        <p:tav tm="100000">
                                          <p:val>
                                            <p:strVal val="ppt_x"/>
                                          </p:val>
                                        </p:tav>
                                      </p:tavLst>
                                    </p:anim>
                                    <p:anim calcmode="lin" valueType="num">
                                      <p:cBhvr>
                                        <p:cTn id="8" dur="1000"/>
                                        <p:tgtEl>
                                          <p:spTgt spid="36"/>
                                        </p:tgtEl>
                                        <p:attrNameLst>
                                          <p:attrName>ppt_y</p:attrName>
                                        </p:attrNameLst>
                                      </p:cBhvr>
                                      <p:tavLst>
                                        <p:tav tm="0">
                                          <p:val>
                                            <p:strVal val="ppt_y"/>
                                          </p:val>
                                        </p:tav>
                                        <p:tav tm="100000">
                                          <p:val>
                                            <p:strVal val="ppt_y+.1"/>
                                          </p:val>
                                        </p:tav>
                                      </p:tavLst>
                                    </p:anim>
                                    <p:set>
                                      <p:cBhvr>
                                        <p:cTn id="9" dur="1" fill="hold">
                                          <p:stCondLst>
                                            <p:cond delay="999"/>
                                          </p:stCondLst>
                                        </p:cTn>
                                        <p:tgtEl>
                                          <p:spTgt spid="36"/>
                                        </p:tgtEl>
                                        <p:attrNameLst>
                                          <p:attrName>style.visibility</p:attrName>
                                        </p:attrNameLst>
                                      </p:cBhvr>
                                      <p:to>
                                        <p:strVal val="hidden"/>
                                      </p:to>
                                    </p:set>
                                  </p:childTnLst>
                                </p:cTn>
                              </p:par>
                            </p:childTnLst>
                          </p:cTn>
                        </p:par>
                        <p:par>
                          <p:cTn id="10" fill="hold">
                            <p:stCondLst>
                              <p:cond delay="1000"/>
                            </p:stCondLst>
                            <p:childTnLst>
                              <p:par>
                                <p:cTn id="11" presetID="42" presetClass="exit" presetSubtype="0" fill="hold" nodeType="afterEffect">
                                  <p:stCondLst>
                                    <p:cond delay="0"/>
                                  </p:stCondLst>
                                  <p:childTnLst>
                                    <p:animEffect transition="out" filter="fade">
                                      <p:cBhvr>
                                        <p:cTn id="12" dur="1000"/>
                                        <p:tgtEl>
                                          <p:spTgt spid="37"/>
                                        </p:tgtEl>
                                      </p:cBhvr>
                                    </p:animEffect>
                                    <p:anim calcmode="lin" valueType="num">
                                      <p:cBhvr>
                                        <p:cTn id="13" dur="1000"/>
                                        <p:tgtEl>
                                          <p:spTgt spid="37"/>
                                        </p:tgtEl>
                                        <p:attrNameLst>
                                          <p:attrName>ppt_x</p:attrName>
                                        </p:attrNameLst>
                                      </p:cBhvr>
                                      <p:tavLst>
                                        <p:tav tm="0">
                                          <p:val>
                                            <p:strVal val="ppt_x"/>
                                          </p:val>
                                        </p:tav>
                                        <p:tav tm="100000">
                                          <p:val>
                                            <p:strVal val="ppt_x"/>
                                          </p:val>
                                        </p:tav>
                                      </p:tavLst>
                                    </p:anim>
                                    <p:anim calcmode="lin" valueType="num">
                                      <p:cBhvr>
                                        <p:cTn id="14" dur="1000"/>
                                        <p:tgtEl>
                                          <p:spTgt spid="37"/>
                                        </p:tgtEl>
                                        <p:attrNameLst>
                                          <p:attrName>ppt_y</p:attrName>
                                        </p:attrNameLst>
                                      </p:cBhvr>
                                      <p:tavLst>
                                        <p:tav tm="0">
                                          <p:val>
                                            <p:strVal val="ppt_y"/>
                                          </p:val>
                                        </p:tav>
                                        <p:tav tm="100000">
                                          <p:val>
                                            <p:strVal val="ppt_y+.1"/>
                                          </p:val>
                                        </p:tav>
                                      </p:tavLst>
                                    </p:anim>
                                    <p:set>
                                      <p:cBhvr>
                                        <p:cTn id="15" dur="1" fill="hold">
                                          <p:stCondLst>
                                            <p:cond delay="999"/>
                                          </p:stCondLst>
                                        </p:cTn>
                                        <p:tgtEl>
                                          <p:spTgt spid="37"/>
                                        </p:tgtEl>
                                        <p:attrNameLst>
                                          <p:attrName>style.visibility</p:attrName>
                                        </p:attrNameLst>
                                      </p:cBhvr>
                                      <p:to>
                                        <p:strVal val="hidden"/>
                                      </p:to>
                                    </p:set>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up)">
                                      <p:cBhvr>
                                        <p:cTn id="19"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80344" y="772344"/>
            <a:ext cx="3672800" cy="523220"/>
          </a:xfrm>
          <a:prstGeom prst="rect">
            <a:avLst/>
          </a:prstGeom>
        </p:spPr>
        <p:txBody>
          <a:bodyPr wrap="none">
            <a:spAutoFit/>
          </a:bodyPr>
          <a:lstStyle/>
          <a:p>
            <a:r>
              <a:rPr lang="zh-CN" altLang="en-US" sz="2400" b="1" dirty="0" smtClean="0">
                <a:solidFill>
                  <a:prstClr val="black"/>
                </a:solidFill>
              </a:rPr>
              <a:t>一、微</a:t>
            </a:r>
            <a:r>
              <a:rPr lang="zh-CN" altLang="en-US" sz="2800" b="1" dirty="0" smtClean="0">
                <a:solidFill>
                  <a:prstClr val="black"/>
                </a:solidFill>
              </a:rPr>
              <a:t>课程</a:t>
            </a:r>
            <a:r>
              <a:rPr lang="zh-CN" altLang="en-US" sz="2400" b="1" dirty="0" smtClean="0">
                <a:solidFill>
                  <a:prstClr val="black"/>
                </a:solidFill>
              </a:rPr>
              <a:t>评优项目解读</a:t>
            </a:r>
            <a:endParaRPr lang="zh-CN" altLang="en-US" dirty="0">
              <a:solidFill>
                <a:prstClr val="black"/>
              </a:solidFill>
            </a:endParaRPr>
          </a:p>
        </p:txBody>
      </p:sp>
      <p:sp>
        <p:nvSpPr>
          <p:cNvPr id="5" name="矩形 4"/>
          <p:cNvSpPr/>
          <p:nvPr/>
        </p:nvSpPr>
        <p:spPr>
          <a:xfrm>
            <a:off x="1080344" y="1556508"/>
            <a:ext cx="7416824" cy="1569660"/>
          </a:xfrm>
          <a:prstGeom prst="rect">
            <a:avLst/>
          </a:prstGeom>
        </p:spPr>
        <p:txBody>
          <a:bodyPr wrap="square">
            <a:spAutoFit/>
          </a:bodyPr>
          <a:lstStyle/>
          <a:p>
            <a:pPr>
              <a:lnSpc>
                <a:spcPct val="150000"/>
              </a:lnSpc>
            </a:pPr>
            <a:r>
              <a:rPr lang="zh-CN" altLang="en-US" sz="3200" dirty="0" smtClean="0">
                <a:solidFill>
                  <a:prstClr val="black"/>
                </a:solidFill>
              </a:rPr>
              <a:t>设计</a:t>
            </a:r>
            <a:r>
              <a:rPr lang="zh-CN" altLang="en-US" sz="3200" dirty="0">
                <a:solidFill>
                  <a:prstClr val="black"/>
                </a:solidFill>
              </a:rPr>
              <a:t>自主学习任务</a:t>
            </a:r>
            <a:r>
              <a:rPr lang="zh-CN" altLang="en-US" sz="3200" dirty="0" smtClean="0">
                <a:solidFill>
                  <a:prstClr val="black"/>
                </a:solidFill>
              </a:rPr>
              <a:t>单</a:t>
            </a:r>
            <a:endParaRPr lang="en-US" altLang="zh-CN" sz="3200" dirty="0" smtClean="0">
              <a:solidFill>
                <a:prstClr val="black"/>
              </a:solidFill>
            </a:endParaRPr>
          </a:p>
          <a:p>
            <a:pPr>
              <a:lnSpc>
                <a:spcPct val="150000"/>
              </a:lnSpc>
            </a:pPr>
            <a:r>
              <a:rPr lang="zh-CN" altLang="en-US" sz="3200" dirty="0" smtClean="0">
                <a:solidFill>
                  <a:prstClr val="black"/>
                </a:solidFill>
              </a:rPr>
              <a:t>提供配套</a:t>
            </a:r>
            <a:r>
              <a:rPr lang="zh-CN" altLang="en-US" sz="3200" dirty="0">
                <a:solidFill>
                  <a:prstClr val="black"/>
                </a:solidFill>
              </a:rPr>
              <a:t>微型</a:t>
            </a:r>
            <a:r>
              <a:rPr lang="zh-CN" altLang="en-US" sz="3200" dirty="0" smtClean="0">
                <a:solidFill>
                  <a:prstClr val="black"/>
                </a:solidFill>
              </a:rPr>
              <a:t>教学资源（</a:t>
            </a:r>
            <a:r>
              <a:rPr lang="zh-CN" altLang="en-US" sz="3200" dirty="0">
                <a:solidFill>
                  <a:prstClr val="black"/>
                </a:solidFill>
              </a:rPr>
              <a:t>即“微课”</a:t>
            </a:r>
            <a:r>
              <a:rPr lang="zh-CN" altLang="en-US" sz="3200" dirty="0" smtClean="0">
                <a:solidFill>
                  <a:prstClr val="black"/>
                </a:solidFill>
              </a:rPr>
              <a:t>）</a:t>
            </a:r>
            <a:endParaRPr lang="zh-CN" altLang="en-US" sz="3200" dirty="0">
              <a:solidFill>
                <a:prstClr val="black"/>
              </a:solidFill>
            </a:endParaRPr>
          </a:p>
        </p:txBody>
      </p:sp>
    </p:spTree>
    <p:extLst>
      <p:ext uri="{BB962C8B-B14F-4D97-AF65-F5344CB8AC3E}">
        <p14:creationId xmlns:p14="http://schemas.microsoft.com/office/powerpoint/2010/main" val="938850109"/>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 y="0"/>
            <a:ext cx="8640889" cy="5145088"/>
          </a:xfrm>
          <a:prstGeom prst="rect">
            <a:avLst/>
          </a:prstGeom>
        </p:spPr>
      </p:pic>
      <p:sp>
        <p:nvSpPr>
          <p:cNvPr id="4" name="矩形 3"/>
          <p:cNvSpPr/>
          <p:nvPr/>
        </p:nvSpPr>
        <p:spPr>
          <a:xfrm>
            <a:off x="4248696" y="484312"/>
            <a:ext cx="4608512" cy="638186"/>
          </a:xfrm>
          <a:prstGeom prst="rect">
            <a:avLst/>
          </a:prstGeom>
        </p:spPr>
        <p:txBody>
          <a:bodyPr wrap="square" lIns="83387" tIns="41687" rIns="83387" bIns="41687">
            <a:spAutoFit/>
          </a:bodyPr>
          <a:lstStyle/>
          <a:p>
            <a:pPr defTabSz="833691">
              <a:lnSpc>
                <a:spcPct val="150000"/>
              </a:lnSpc>
            </a:pPr>
            <a:r>
              <a:rPr lang="zh-CN" altLang="en-US" sz="2400" b="1" dirty="0" smtClean="0">
                <a:solidFill>
                  <a:srgbClr val="000000"/>
                </a:solidFill>
              </a:rPr>
              <a:t>（一）“自主学习任务单”设计 </a:t>
            </a:r>
            <a:endParaRPr lang="en-US" altLang="zh-CN" sz="2400" b="1" dirty="0" smtClean="0">
              <a:solidFill>
                <a:srgbClr val="000000"/>
              </a:solidFill>
            </a:endParaRPr>
          </a:p>
        </p:txBody>
      </p:sp>
    </p:spTree>
    <p:extLst>
      <p:ext uri="{BB962C8B-B14F-4D97-AF65-F5344CB8AC3E}">
        <p14:creationId xmlns:p14="http://schemas.microsoft.com/office/powerpoint/2010/main" val="59923588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矩形 15"/>
          <p:cNvSpPr>
            <a:spLocks noChangeArrowheads="1"/>
          </p:cNvSpPr>
          <p:nvPr/>
        </p:nvSpPr>
        <p:spPr bwMode="auto">
          <a:xfrm>
            <a:off x="432272" y="335804"/>
            <a:ext cx="3888432" cy="336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699" tIns="44851" rIns="89699" bIns="44851">
            <a:spAutoFit/>
          </a:bodyPr>
          <a:lstStyle/>
          <a:p>
            <a:pPr defTabSz="896990"/>
            <a:r>
              <a:rPr lang="en-US" altLang="zh-CN" sz="1600" dirty="0" smtClean="0">
                <a:solidFill>
                  <a:schemeClr val="bg1"/>
                </a:solidFill>
                <a:latin typeface="+mn-ea"/>
              </a:rPr>
              <a:t>2013</a:t>
            </a:r>
            <a:r>
              <a:rPr lang="zh-CN" altLang="en-US" sz="1600" dirty="0" smtClean="0">
                <a:solidFill>
                  <a:schemeClr val="bg1"/>
                </a:solidFill>
                <a:latin typeface="+mn-ea"/>
              </a:rPr>
              <a:t>年</a:t>
            </a:r>
            <a:r>
              <a:rPr lang="en-US" altLang="zh-CN" sz="1600" dirty="0" smtClean="0">
                <a:solidFill>
                  <a:schemeClr val="bg1"/>
                </a:solidFill>
                <a:latin typeface="+mn-ea"/>
              </a:rPr>
              <a:t>5</a:t>
            </a:r>
            <a:r>
              <a:rPr lang="zh-CN" altLang="en-US" sz="1600" dirty="0">
                <a:solidFill>
                  <a:schemeClr val="bg1"/>
                </a:solidFill>
                <a:latin typeface="+mn-ea"/>
              </a:rPr>
              <a:t>月</a:t>
            </a:r>
            <a:r>
              <a:rPr lang="en-US" altLang="zh-CN" sz="1600" dirty="0">
                <a:solidFill>
                  <a:schemeClr val="bg1"/>
                </a:solidFill>
                <a:latin typeface="+mn-ea"/>
              </a:rPr>
              <a:t>26</a:t>
            </a:r>
            <a:r>
              <a:rPr lang="zh-CN" altLang="en-US" sz="1600" dirty="0" smtClean="0">
                <a:solidFill>
                  <a:schemeClr val="bg1"/>
                </a:solidFill>
                <a:latin typeface="+mn-ea"/>
              </a:rPr>
              <a:t>日</a:t>
            </a:r>
            <a:r>
              <a:rPr lang="en-US" altLang="zh-CN" sz="1600" dirty="0" smtClean="0">
                <a:solidFill>
                  <a:schemeClr val="bg1"/>
                </a:solidFill>
                <a:latin typeface="+mn-ea"/>
              </a:rPr>
              <a:t>-2013</a:t>
            </a:r>
            <a:r>
              <a:rPr lang="zh-CN" altLang="en-US" sz="1600" dirty="0" smtClean="0">
                <a:solidFill>
                  <a:schemeClr val="bg1"/>
                </a:solidFill>
                <a:latin typeface="+mn-ea"/>
              </a:rPr>
              <a:t>年</a:t>
            </a:r>
            <a:r>
              <a:rPr lang="en-US" altLang="zh-CN" sz="1600" dirty="0" smtClean="0">
                <a:solidFill>
                  <a:schemeClr val="bg1"/>
                </a:solidFill>
                <a:latin typeface="+mn-ea"/>
              </a:rPr>
              <a:t>7</a:t>
            </a:r>
            <a:r>
              <a:rPr lang="zh-CN" altLang="en-US" sz="1600" dirty="0">
                <a:solidFill>
                  <a:schemeClr val="bg1"/>
                </a:solidFill>
                <a:latin typeface="+mn-ea"/>
              </a:rPr>
              <a:t>月</a:t>
            </a:r>
            <a:r>
              <a:rPr lang="en-US" altLang="zh-CN" sz="1600" dirty="0">
                <a:solidFill>
                  <a:schemeClr val="bg1"/>
                </a:solidFill>
                <a:latin typeface="+mn-ea"/>
              </a:rPr>
              <a:t>20</a:t>
            </a:r>
            <a:r>
              <a:rPr lang="zh-CN" altLang="en-US" sz="1600" dirty="0" smtClean="0">
                <a:solidFill>
                  <a:schemeClr val="bg1"/>
                </a:solidFill>
                <a:latin typeface="+mn-ea"/>
              </a:rPr>
              <a:t>日</a:t>
            </a:r>
            <a:endParaRPr lang="zh-CN" altLang="en-US" sz="1600" dirty="0">
              <a:solidFill>
                <a:schemeClr val="bg1"/>
              </a:solidFill>
              <a:latin typeface="+mn-ea"/>
            </a:endParaRPr>
          </a:p>
        </p:txBody>
      </p:sp>
      <p:sp>
        <p:nvSpPr>
          <p:cNvPr id="9" name="矩形 8"/>
          <p:cNvSpPr/>
          <p:nvPr/>
        </p:nvSpPr>
        <p:spPr>
          <a:xfrm>
            <a:off x="2913358" y="1276400"/>
            <a:ext cx="3672408" cy="1289905"/>
          </a:xfrm>
          <a:prstGeom prst="rect">
            <a:avLst/>
          </a:prstGeom>
        </p:spPr>
        <p:txBody>
          <a:bodyPr wrap="square">
            <a:spAutoFit/>
          </a:bodyPr>
          <a:lstStyle/>
          <a:p>
            <a:pPr lvl="0" algn="ctr" defTabSz="896990">
              <a:lnSpc>
                <a:spcPct val="150000"/>
              </a:lnSpc>
            </a:pPr>
            <a:r>
              <a:rPr lang="zh-CN" altLang="en-US" dirty="0">
                <a:solidFill>
                  <a:prstClr val="white"/>
                </a:solidFill>
                <a:latin typeface="+mn-ea"/>
              </a:rPr>
              <a:t>中国教育技术协会</a:t>
            </a:r>
          </a:p>
          <a:p>
            <a:pPr lvl="0" algn="ctr" defTabSz="896990">
              <a:lnSpc>
                <a:spcPct val="150000"/>
              </a:lnSpc>
            </a:pPr>
            <a:r>
              <a:rPr lang="zh-CN" altLang="en-US" dirty="0" smtClean="0">
                <a:solidFill>
                  <a:prstClr val="white"/>
                </a:solidFill>
                <a:latin typeface="+mn-ea"/>
              </a:rPr>
              <a:t>全国</a:t>
            </a:r>
            <a:r>
              <a:rPr lang="zh-CN" altLang="en-US" dirty="0">
                <a:solidFill>
                  <a:prstClr val="white"/>
                </a:solidFill>
                <a:latin typeface="+mn-ea"/>
              </a:rPr>
              <a:t>高等学校现代远程教育协作</a:t>
            </a:r>
            <a:r>
              <a:rPr lang="zh-CN" altLang="en-US" dirty="0" smtClean="0">
                <a:solidFill>
                  <a:prstClr val="white"/>
                </a:solidFill>
                <a:latin typeface="+mn-ea"/>
              </a:rPr>
              <a:t>组</a:t>
            </a:r>
            <a:endParaRPr lang="zh-CN" altLang="en-US" dirty="0">
              <a:solidFill>
                <a:prstClr val="white"/>
              </a:solidFill>
              <a:latin typeface="+mn-ea"/>
            </a:endParaRPr>
          </a:p>
          <a:p>
            <a:pPr lvl="0" algn="ctr" defTabSz="896990">
              <a:lnSpc>
                <a:spcPct val="150000"/>
              </a:lnSpc>
            </a:pPr>
            <a:r>
              <a:rPr lang="zh-CN" altLang="en-US" dirty="0" smtClean="0">
                <a:solidFill>
                  <a:prstClr val="white"/>
                </a:solidFill>
                <a:latin typeface="+mn-ea"/>
              </a:rPr>
              <a:t>中国</a:t>
            </a:r>
            <a:r>
              <a:rPr lang="zh-CN" altLang="en-US" dirty="0">
                <a:solidFill>
                  <a:prstClr val="white"/>
                </a:solidFill>
                <a:latin typeface="+mn-ea"/>
              </a:rPr>
              <a:t>学习与发展</a:t>
            </a:r>
            <a:r>
              <a:rPr lang="zh-CN" altLang="en-US" dirty="0" smtClean="0">
                <a:solidFill>
                  <a:prstClr val="white"/>
                </a:solidFill>
                <a:latin typeface="+mn-ea"/>
              </a:rPr>
              <a:t>联席会</a:t>
            </a:r>
            <a:endParaRPr lang="zh-CN" altLang="en-US" dirty="0">
              <a:solidFill>
                <a:prstClr val="white"/>
              </a:solidFill>
              <a:latin typeface="+mn-ea"/>
            </a:endParaRPr>
          </a:p>
        </p:txBody>
      </p:sp>
      <p:sp>
        <p:nvSpPr>
          <p:cNvPr id="4" name="矩形 3"/>
          <p:cNvSpPr/>
          <p:nvPr/>
        </p:nvSpPr>
        <p:spPr>
          <a:xfrm>
            <a:off x="2913358" y="2730609"/>
            <a:ext cx="4339650" cy="646331"/>
          </a:xfrm>
          <a:prstGeom prst="rect">
            <a:avLst/>
          </a:prstGeom>
        </p:spPr>
        <p:txBody>
          <a:bodyPr wrap="none">
            <a:spAutoFit/>
          </a:bodyPr>
          <a:lstStyle/>
          <a:p>
            <a:r>
              <a:rPr lang="zh-CN" altLang="en-US" sz="3600" b="1" dirty="0" smtClean="0">
                <a:solidFill>
                  <a:schemeClr val="bg1"/>
                </a:solidFill>
                <a:latin typeface="+mn-ea"/>
              </a:rPr>
              <a:t>首届</a:t>
            </a:r>
            <a:r>
              <a:rPr lang="zh-CN" altLang="en-US" sz="3600" b="1" dirty="0">
                <a:solidFill>
                  <a:schemeClr val="bg1"/>
                </a:solidFill>
                <a:latin typeface="+mn-ea"/>
              </a:rPr>
              <a:t>全国微课程大赛</a:t>
            </a:r>
          </a:p>
        </p:txBody>
      </p:sp>
      <p:cxnSp>
        <p:nvCxnSpPr>
          <p:cNvPr id="5" name="直接箭头连接符 4"/>
          <p:cNvCxnSpPr/>
          <p:nvPr/>
        </p:nvCxnSpPr>
        <p:spPr>
          <a:xfrm>
            <a:off x="0" y="4084714"/>
            <a:ext cx="8209136"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16248" y="3292624"/>
            <a:ext cx="1005403" cy="584775"/>
          </a:xfrm>
          <a:prstGeom prst="rect">
            <a:avLst/>
          </a:prstGeom>
          <a:ln w="38100">
            <a:noFill/>
          </a:ln>
        </p:spPr>
        <p:txBody>
          <a:bodyPr wrap="none">
            <a:spAutoFit/>
          </a:bodyPr>
          <a:lstStyle/>
          <a:p>
            <a:pPr lvl="0"/>
            <a:r>
              <a:rPr lang="zh-CN" altLang="en-US" sz="3200" b="1" dirty="0" smtClean="0">
                <a:solidFill>
                  <a:schemeClr val="bg1"/>
                </a:solidFill>
              </a:rPr>
              <a:t>微课</a:t>
            </a:r>
            <a:endParaRPr lang="zh-CN" altLang="en-US" sz="3200" b="1" dirty="0">
              <a:solidFill>
                <a:schemeClr val="bg1"/>
              </a:solidFill>
            </a:endParaRPr>
          </a:p>
        </p:txBody>
      </p:sp>
    </p:spTree>
    <p:extLst>
      <p:ext uri="{BB962C8B-B14F-4D97-AF65-F5344CB8AC3E}">
        <p14:creationId xmlns:p14="http://schemas.microsoft.com/office/powerpoint/2010/main" val="203068060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361488" cy="5145089"/>
          </a:xfrm>
          <a:prstGeom prst="rect">
            <a:avLst/>
          </a:prstGeom>
        </p:spPr>
      </p:pic>
      <p:sp>
        <p:nvSpPr>
          <p:cNvPr id="4" name="矩形 3"/>
          <p:cNvSpPr/>
          <p:nvPr/>
        </p:nvSpPr>
        <p:spPr>
          <a:xfrm>
            <a:off x="1910880" y="1227300"/>
            <a:ext cx="4157239" cy="453520"/>
          </a:xfrm>
          <a:prstGeom prst="rect">
            <a:avLst/>
          </a:prstGeom>
          <a:effectLst>
            <a:outerShdw blurRad="25400" dist="25400" dir="1800000" algn="l" rotWithShape="0">
              <a:schemeClr val="bg1">
                <a:alpha val="90000"/>
              </a:schemeClr>
            </a:outerShdw>
          </a:effectLst>
        </p:spPr>
        <p:txBody>
          <a:bodyPr wrap="square" lIns="83387" tIns="41687" rIns="83387" bIns="41687">
            <a:spAutoFit/>
          </a:bodyPr>
          <a:lstStyle/>
          <a:p>
            <a:pPr defTabSz="833691"/>
            <a:r>
              <a:rPr lang="en-US" altLang="zh-CN" sz="2400" b="1" dirty="0" smtClean="0">
                <a:solidFill>
                  <a:srgbClr val="000000"/>
                </a:solidFill>
                <a:latin typeface="方正静蕾简体" panose="02000000000000000000" pitchFamily="2" charset="-122"/>
                <a:ea typeface="方正静蕾简体" panose="02000000000000000000" pitchFamily="2" charset="-122"/>
              </a:rPr>
              <a:t>1.</a:t>
            </a:r>
            <a:r>
              <a:rPr lang="zh-CN" altLang="en-US" sz="2400" b="1" dirty="0" smtClean="0">
                <a:solidFill>
                  <a:srgbClr val="000000"/>
                </a:solidFill>
                <a:latin typeface="方正静蕾简体" panose="02000000000000000000" pitchFamily="2" charset="-122"/>
                <a:ea typeface="方正静蕾简体" panose="02000000000000000000" pitchFamily="2" charset="-122"/>
              </a:rPr>
              <a:t>设计“任务单”的意义</a:t>
            </a:r>
            <a:endParaRPr lang="zh-CN" altLang="en-US" sz="2400" b="1" dirty="0">
              <a:solidFill>
                <a:srgbClr val="000000"/>
              </a:solidFill>
              <a:latin typeface="方正静蕾简体" panose="02000000000000000000" pitchFamily="2" charset="-122"/>
              <a:ea typeface="方正静蕾简体" panose="02000000000000000000" pitchFamily="2" charset="-122"/>
            </a:endParaRPr>
          </a:p>
        </p:txBody>
      </p:sp>
      <p:sp>
        <p:nvSpPr>
          <p:cNvPr id="7" name="矩形 6"/>
          <p:cNvSpPr/>
          <p:nvPr/>
        </p:nvSpPr>
        <p:spPr>
          <a:xfrm>
            <a:off x="1944328" y="1492424"/>
            <a:ext cx="5472832" cy="939874"/>
          </a:xfrm>
          <a:prstGeom prst="rect">
            <a:avLst/>
          </a:prstGeom>
          <a:effectLst>
            <a:outerShdw blurRad="25400" dist="25400" dir="1800000" algn="l" rotWithShape="0">
              <a:schemeClr val="bg1">
                <a:alpha val="90000"/>
              </a:schemeClr>
            </a:outerShdw>
          </a:effectLst>
        </p:spPr>
        <p:txBody>
          <a:bodyPr wrap="square" lIns="83387" tIns="41687" rIns="83387" bIns="41687">
            <a:spAutoFit/>
          </a:bodyPr>
          <a:lstStyle/>
          <a:p>
            <a:pPr defTabSz="833691">
              <a:lnSpc>
                <a:spcPct val="150000"/>
              </a:lnSpc>
            </a:pPr>
            <a:r>
              <a:rPr lang="zh-CN" altLang="en-US" sz="3700" b="1" dirty="0" smtClean="0">
                <a:solidFill>
                  <a:srgbClr val="FF0000"/>
                </a:solidFill>
              </a:rPr>
              <a:t>提供学生自主学习的</a:t>
            </a:r>
            <a:r>
              <a:rPr lang="zh-CN" altLang="en-US" sz="3700" b="1" dirty="0">
                <a:solidFill>
                  <a:srgbClr val="FF0000"/>
                </a:solidFill>
              </a:rPr>
              <a:t>支架</a:t>
            </a:r>
            <a:endParaRPr lang="en-US" altLang="zh-CN" sz="3700" b="1" dirty="0">
              <a:solidFill>
                <a:srgbClr val="FF0000"/>
              </a:solidFill>
            </a:endParaRPr>
          </a:p>
        </p:txBody>
      </p:sp>
      <p:sp>
        <p:nvSpPr>
          <p:cNvPr id="2" name="矩形 1"/>
          <p:cNvSpPr/>
          <p:nvPr/>
        </p:nvSpPr>
        <p:spPr>
          <a:xfrm>
            <a:off x="1897090" y="2341710"/>
            <a:ext cx="4825360" cy="461665"/>
          </a:xfrm>
          <a:prstGeom prst="rect">
            <a:avLst/>
          </a:prstGeom>
        </p:spPr>
        <p:txBody>
          <a:bodyPr wrap="none">
            <a:spAutoFit/>
          </a:bodyPr>
          <a:lstStyle/>
          <a:p>
            <a:pPr defTabSz="833691"/>
            <a:r>
              <a:rPr lang="en-US" altLang="zh-CN" sz="2400" b="1" dirty="0" smtClean="0">
                <a:solidFill>
                  <a:srgbClr val="000000"/>
                </a:solidFill>
                <a:latin typeface="方正静蕾简体" panose="02000000000000000000" pitchFamily="2" charset="-122"/>
                <a:ea typeface="方正静蕾简体" panose="02000000000000000000" pitchFamily="2" charset="-122"/>
              </a:rPr>
              <a:t>——</a:t>
            </a:r>
            <a:r>
              <a:rPr lang="zh-CN" altLang="en-US" sz="2400" b="1" dirty="0" smtClean="0">
                <a:solidFill>
                  <a:srgbClr val="000000"/>
                </a:solidFill>
                <a:latin typeface="方正静蕾简体" panose="02000000000000000000" pitchFamily="2" charset="-122"/>
                <a:ea typeface="方正静蕾简体" panose="02000000000000000000" pitchFamily="2" charset="-122"/>
              </a:rPr>
              <a:t>通过</a:t>
            </a:r>
            <a:r>
              <a:rPr lang="zh-CN" altLang="en-US" sz="2400" b="1" dirty="0">
                <a:solidFill>
                  <a:srgbClr val="000000"/>
                </a:solidFill>
                <a:latin typeface="方正静蕾简体" panose="02000000000000000000" pitchFamily="2" charset="-122"/>
                <a:ea typeface="方正静蕾简体" panose="02000000000000000000" pitchFamily="2" charset="-122"/>
              </a:rPr>
              <a:t>设计任务单指导自主学习</a:t>
            </a:r>
          </a:p>
        </p:txBody>
      </p:sp>
    </p:spTree>
    <p:extLst>
      <p:ext uri="{BB962C8B-B14F-4D97-AF65-F5344CB8AC3E}">
        <p14:creationId xmlns:p14="http://schemas.microsoft.com/office/powerpoint/2010/main" val="34119941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361488" cy="5145088"/>
          </a:xfrm>
          <a:prstGeom prst="rect">
            <a:avLst/>
          </a:prstGeom>
        </p:spPr>
      </p:pic>
      <p:sp>
        <p:nvSpPr>
          <p:cNvPr id="2" name="矩形 1"/>
          <p:cNvSpPr/>
          <p:nvPr/>
        </p:nvSpPr>
        <p:spPr>
          <a:xfrm>
            <a:off x="1113573" y="3648018"/>
            <a:ext cx="4791307" cy="453520"/>
          </a:xfrm>
          <a:prstGeom prst="rect">
            <a:avLst/>
          </a:prstGeom>
        </p:spPr>
        <p:txBody>
          <a:bodyPr wrap="square" lIns="83387" tIns="41687" rIns="83387" bIns="41687">
            <a:spAutoFit/>
          </a:bodyPr>
          <a:lstStyle/>
          <a:p>
            <a:r>
              <a:rPr lang="en-US" altLang="zh-CN" sz="2400" b="1" dirty="0" smtClean="0">
                <a:solidFill>
                  <a:srgbClr val="0071BC">
                    <a:lumMod val="50000"/>
                  </a:srgbClr>
                </a:solidFill>
                <a:latin typeface="方正静蕾简体" panose="02000000000000000000" pitchFamily="2" charset="-122"/>
                <a:ea typeface="方正静蕾简体" panose="02000000000000000000" pitchFamily="2" charset="-122"/>
              </a:rPr>
              <a:t>2.</a:t>
            </a:r>
            <a:r>
              <a:rPr lang="zh-CN" altLang="en-US" sz="2400" b="1" dirty="0" smtClean="0">
                <a:solidFill>
                  <a:srgbClr val="0071BC">
                    <a:lumMod val="50000"/>
                  </a:srgbClr>
                </a:solidFill>
                <a:latin typeface="方正静蕾简体" panose="02000000000000000000" pitchFamily="2" charset="-122"/>
                <a:ea typeface="方正静蕾简体" panose="02000000000000000000" pitchFamily="2" charset="-122"/>
              </a:rPr>
              <a:t>设计“任务单”的方法</a:t>
            </a:r>
            <a:endParaRPr lang="en-US" altLang="zh-CN" sz="3700" b="1" dirty="0">
              <a:solidFill>
                <a:srgbClr val="0071BC">
                  <a:lumMod val="50000"/>
                </a:srgbClr>
              </a:solidFill>
            </a:endParaRPr>
          </a:p>
        </p:txBody>
      </p:sp>
      <p:sp>
        <p:nvSpPr>
          <p:cNvPr id="5" name="矩形 4"/>
          <p:cNvSpPr/>
          <p:nvPr/>
        </p:nvSpPr>
        <p:spPr>
          <a:xfrm>
            <a:off x="4679510" y="1740801"/>
            <a:ext cx="4393722" cy="459970"/>
          </a:xfrm>
          <a:prstGeom prst="rect">
            <a:avLst/>
          </a:prstGeom>
        </p:spPr>
        <p:txBody>
          <a:bodyPr wrap="square" lIns="88050" tIns="44031" rIns="88050" bIns="44031">
            <a:spAutoFit/>
          </a:bodyPr>
          <a:lstStyle/>
          <a:p>
            <a:r>
              <a:rPr lang="zh-CN" altLang="en-US" sz="2400" b="1" dirty="0">
                <a:solidFill>
                  <a:srgbClr val="FFFFFF"/>
                </a:solidFill>
                <a:latin typeface="方正静蕾简体" panose="02000000000000000000" pitchFamily="2" charset="-122"/>
                <a:ea typeface="方正静蕾简体" panose="02000000000000000000" pitchFamily="2" charset="-122"/>
              </a:rPr>
              <a:t>　　关键是把教学重点、难点</a:t>
            </a:r>
          </a:p>
        </p:txBody>
      </p:sp>
      <p:sp>
        <p:nvSpPr>
          <p:cNvPr id="6" name="矩形 5"/>
          <p:cNvSpPr/>
          <p:nvPr/>
        </p:nvSpPr>
        <p:spPr>
          <a:xfrm>
            <a:off x="4671975" y="2202950"/>
            <a:ext cx="4255992" cy="461665"/>
          </a:xfrm>
          <a:prstGeom prst="rect">
            <a:avLst/>
          </a:prstGeom>
        </p:spPr>
        <p:txBody>
          <a:bodyPr wrap="square" lIns="88050" tIns="44031" rIns="88050" bIns="44031">
            <a:spAutoFit/>
          </a:bodyPr>
          <a:lstStyle/>
          <a:p>
            <a:r>
              <a:rPr lang="zh-CN" altLang="en-US" sz="2400" b="1" dirty="0">
                <a:solidFill>
                  <a:srgbClr val="FFFFFF"/>
                </a:solidFill>
                <a:latin typeface="方正静蕾简体" panose="02000000000000000000" pitchFamily="2" charset="-122"/>
                <a:ea typeface="方正静蕾简体" panose="02000000000000000000" pitchFamily="2" charset="-122"/>
              </a:rPr>
              <a:t>及其他知识点转换化为问题</a:t>
            </a:r>
          </a:p>
        </p:txBody>
      </p:sp>
      <p:cxnSp>
        <p:nvCxnSpPr>
          <p:cNvPr id="7" name="直接连接符 6"/>
          <p:cNvCxnSpPr/>
          <p:nvPr/>
        </p:nvCxnSpPr>
        <p:spPr>
          <a:xfrm>
            <a:off x="5472832" y="2193253"/>
            <a:ext cx="3312368" cy="0"/>
          </a:xfrm>
          <a:prstGeom prst="line">
            <a:avLst/>
          </a:prstGeom>
          <a:ln w="57150">
            <a:solidFill>
              <a:srgbClr val="66FF3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824760" y="2631753"/>
            <a:ext cx="3672408" cy="0"/>
          </a:xfrm>
          <a:prstGeom prst="line">
            <a:avLst/>
          </a:prstGeom>
          <a:ln w="57150">
            <a:solidFill>
              <a:srgbClr val="66FF33"/>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4330134" y="4106329"/>
            <a:ext cx="4455066" cy="661720"/>
          </a:xfrm>
          <a:prstGeom prst="rect">
            <a:avLst/>
          </a:prstGeom>
        </p:spPr>
        <p:txBody>
          <a:bodyPr wrap="none">
            <a:spAutoFit/>
          </a:bodyPr>
          <a:lstStyle/>
          <a:p>
            <a:r>
              <a:rPr lang="zh-CN" altLang="en-US" sz="3700" b="1" dirty="0">
                <a:solidFill>
                  <a:srgbClr val="0071BC">
                    <a:lumMod val="50000"/>
                  </a:srgbClr>
                </a:solidFill>
              </a:rPr>
              <a:t>任务驱动、问题导向</a:t>
            </a:r>
            <a:endParaRPr lang="en-US" altLang="zh-CN" sz="3700" b="1" dirty="0">
              <a:solidFill>
                <a:srgbClr val="0071BC">
                  <a:lumMod val="50000"/>
                </a:srgbClr>
              </a:solidFill>
            </a:endParaRPr>
          </a:p>
        </p:txBody>
      </p:sp>
    </p:spTree>
    <p:extLst>
      <p:ext uri="{BB962C8B-B14F-4D97-AF65-F5344CB8AC3E}">
        <p14:creationId xmlns:p14="http://schemas.microsoft.com/office/powerpoint/2010/main" val="310972250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par>
                          <p:cTn id="8" fill="hold">
                            <p:stCondLst>
                              <p:cond delay="125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250"/>
                                        <p:tgtEl>
                                          <p:spTgt spid="6"/>
                                        </p:tgtEl>
                                      </p:cBhvr>
                                    </p:animEffect>
                                  </p:childTnLst>
                                </p:cTn>
                              </p:par>
                            </p:childTnLst>
                          </p:cTn>
                        </p:par>
                        <p:par>
                          <p:cTn id="12" fill="hold">
                            <p:stCondLst>
                              <p:cond delay="25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1000"/>
                                        <p:tgtEl>
                                          <p:spTgt spid="7"/>
                                        </p:tgtEl>
                                      </p:cBhvr>
                                    </p:animEffect>
                                  </p:childTnLst>
                                </p:cTn>
                              </p:par>
                            </p:childTnLst>
                          </p:cTn>
                        </p:par>
                        <p:par>
                          <p:cTn id="16" fill="hold">
                            <p:stCondLst>
                              <p:cond delay="3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26" y="1510914"/>
            <a:ext cx="5611422" cy="3634475"/>
          </a:xfrm>
          <a:prstGeom prst="rect">
            <a:avLst/>
          </a:prstGeom>
        </p:spPr>
      </p:pic>
      <p:sp>
        <p:nvSpPr>
          <p:cNvPr id="2" name="矩形 1"/>
          <p:cNvSpPr/>
          <p:nvPr/>
        </p:nvSpPr>
        <p:spPr>
          <a:xfrm>
            <a:off x="587540" y="700336"/>
            <a:ext cx="5040560" cy="453520"/>
          </a:xfrm>
          <a:prstGeom prst="rect">
            <a:avLst/>
          </a:prstGeom>
        </p:spPr>
        <p:txBody>
          <a:bodyPr wrap="square" lIns="83387" tIns="41687" rIns="83387" bIns="41687">
            <a:spAutoFit/>
          </a:bodyPr>
          <a:lstStyle/>
          <a:p>
            <a:r>
              <a:rPr lang="en-US" altLang="zh-CN" sz="2400" b="1" dirty="0" smtClean="0">
                <a:solidFill>
                  <a:srgbClr val="FFFFFF"/>
                </a:solidFill>
                <a:latin typeface="方正静蕾简体" panose="02000000000000000000" pitchFamily="2" charset="-122"/>
                <a:ea typeface="方正静蕾简体" panose="02000000000000000000" pitchFamily="2" charset="-122"/>
              </a:rPr>
              <a:t>3.</a:t>
            </a:r>
            <a:r>
              <a:rPr lang="zh-CN" altLang="en-US" sz="2400" b="1" dirty="0" smtClean="0">
                <a:solidFill>
                  <a:srgbClr val="FFFFFF"/>
                </a:solidFill>
                <a:latin typeface="方正静蕾简体" panose="02000000000000000000" pitchFamily="2" charset="-122"/>
                <a:ea typeface="方正静蕾简体" panose="02000000000000000000" pitchFamily="2" charset="-122"/>
              </a:rPr>
              <a:t>设计“任务单”的好处</a:t>
            </a:r>
            <a:endParaRPr lang="en-US" altLang="zh-CN" sz="3700" b="1" dirty="0">
              <a:solidFill>
                <a:srgbClr val="FFFFFF"/>
              </a:solidFill>
              <a:latin typeface="微软雅黑"/>
            </a:endParaRPr>
          </a:p>
        </p:txBody>
      </p:sp>
      <p:sp>
        <p:nvSpPr>
          <p:cNvPr id="4" name="矩形 3"/>
          <p:cNvSpPr/>
          <p:nvPr/>
        </p:nvSpPr>
        <p:spPr>
          <a:xfrm>
            <a:off x="5694411" y="1507364"/>
            <a:ext cx="3667077" cy="1800493"/>
          </a:xfrm>
          <a:prstGeom prst="rect">
            <a:avLst/>
          </a:prstGeom>
        </p:spPr>
        <p:txBody>
          <a:bodyPr wrap="square">
            <a:spAutoFit/>
          </a:bodyPr>
          <a:lstStyle/>
          <a:p>
            <a:r>
              <a:rPr lang="zh-CN" altLang="en-US" sz="3700" b="1" dirty="0" smtClean="0">
                <a:solidFill>
                  <a:srgbClr val="FFFFFF"/>
                </a:solidFill>
                <a:latin typeface="微软雅黑"/>
              </a:rPr>
              <a:t>帮助学生</a:t>
            </a:r>
            <a:endParaRPr lang="en-US" altLang="zh-CN" sz="3700" b="1" dirty="0" smtClean="0">
              <a:solidFill>
                <a:srgbClr val="FFFFFF"/>
              </a:solidFill>
              <a:latin typeface="微软雅黑"/>
            </a:endParaRPr>
          </a:p>
          <a:p>
            <a:r>
              <a:rPr lang="zh-CN" altLang="en-US" sz="3700" b="1" dirty="0" smtClean="0">
                <a:solidFill>
                  <a:srgbClr val="FFFFFF"/>
                </a:solidFill>
                <a:latin typeface="微软雅黑"/>
              </a:rPr>
              <a:t>发展</a:t>
            </a:r>
            <a:r>
              <a:rPr lang="zh-CN" altLang="en-US" sz="3700" b="1" dirty="0">
                <a:solidFill>
                  <a:srgbClr val="FFFFFF"/>
                </a:solidFill>
                <a:latin typeface="微软雅黑"/>
              </a:rPr>
              <a:t>自主学习</a:t>
            </a:r>
            <a:r>
              <a:rPr lang="zh-CN" altLang="en-US" sz="3700" b="1" dirty="0" smtClean="0">
                <a:solidFill>
                  <a:srgbClr val="FFFFFF"/>
                </a:solidFill>
                <a:latin typeface="微软雅黑"/>
              </a:rPr>
              <a:t>、</a:t>
            </a:r>
            <a:endParaRPr lang="en-US" altLang="zh-CN" sz="3700" b="1" dirty="0" smtClean="0">
              <a:solidFill>
                <a:srgbClr val="FFFFFF"/>
              </a:solidFill>
              <a:latin typeface="微软雅黑"/>
            </a:endParaRPr>
          </a:p>
          <a:p>
            <a:r>
              <a:rPr lang="zh-CN" altLang="en-US" sz="3700" b="1" dirty="0" smtClean="0">
                <a:solidFill>
                  <a:srgbClr val="FFFFFF"/>
                </a:solidFill>
                <a:latin typeface="微软雅黑"/>
              </a:rPr>
              <a:t>独立</a:t>
            </a:r>
            <a:r>
              <a:rPr lang="zh-CN" altLang="en-US" sz="3700" b="1" dirty="0">
                <a:solidFill>
                  <a:srgbClr val="FFFFFF"/>
                </a:solidFill>
                <a:latin typeface="微软雅黑"/>
              </a:rPr>
              <a:t>思考能力</a:t>
            </a:r>
            <a:endParaRPr lang="en-US" altLang="zh-CN" sz="3700" b="1" dirty="0">
              <a:solidFill>
                <a:srgbClr val="FFFFFF"/>
              </a:solidFill>
              <a:latin typeface="微软雅黑"/>
            </a:endParaRPr>
          </a:p>
        </p:txBody>
      </p:sp>
    </p:spTree>
    <p:extLst>
      <p:ext uri="{BB962C8B-B14F-4D97-AF65-F5344CB8AC3E}">
        <p14:creationId xmlns:p14="http://schemas.microsoft.com/office/powerpoint/2010/main" val="30502377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矩形 3"/>
          <p:cNvSpPr/>
          <p:nvPr/>
        </p:nvSpPr>
        <p:spPr>
          <a:xfrm>
            <a:off x="72678" y="413006"/>
            <a:ext cx="3587399" cy="639131"/>
          </a:xfrm>
          <a:prstGeom prst="rect">
            <a:avLst/>
          </a:prstGeom>
        </p:spPr>
        <p:txBody>
          <a:bodyPr vert="horz" wrap="square" lIns="84293" tIns="42155" rIns="84293" bIns="42155">
            <a:spAutoFit/>
          </a:bodyPr>
          <a:lstStyle/>
          <a:p>
            <a:pPr algn="ctr" defTabSz="842468">
              <a:lnSpc>
                <a:spcPct val="150000"/>
              </a:lnSpc>
            </a:pPr>
            <a:r>
              <a:rPr lang="en-US" altLang="zh-CN" sz="2400" b="1" dirty="0" smtClean="0">
                <a:solidFill>
                  <a:srgbClr val="FFFFFF"/>
                </a:solidFill>
                <a:latin typeface="方正静蕾简体" panose="02000000000000000000" pitchFamily="2" charset="-122"/>
                <a:ea typeface="方正静蕾简体" panose="02000000000000000000" pitchFamily="2" charset="-122"/>
              </a:rPr>
              <a:t>4.</a:t>
            </a:r>
            <a:r>
              <a:rPr lang="zh-CN" altLang="en-US" sz="2400" b="1" dirty="0" smtClean="0">
                <a:solidFill>
                  <a:srgbClr val="FFFFFF"/>
                </a:solidFill>
                <a:latin typeface="方正静蕾简体" panose="02000000000000000000" pitchFamily="2" charset="-122"/>
                <a:ea typeface="方正静蕾简体" panose="02000000000000000000" pitchFamily="2" charset="-122"/>
              </a:rPr>
              <a:t>“任务单”的结构</a:t>
            </a:r>
            <a:endParaRPr lang="zh-CN" altLang="en-US" sz="2400" b="1" dirty="0">
              <a:solidFill>
                <a:srgbClr val="FFFFFF"/>
              </a:solidFill>
              <a:latin typeface="方正静蕾简体" panose="02000000000000000000" pitchFamily="2" charset="-122"/>
              <a:ea typeface="方正静蕾简体" panose="02000000000000000000" pitchFamily="2" charset="-122"/>
            </a:endParaRPr>
          </a:p>
        </p:txBody>
      </p:sp>
      <p:sp>
        <p:nvSpPr>
          <p:cNvPr id="15" name="矩形 14"/>
          <p:cNvSpPr/>
          <p:nvPr/>
        </p:nvSpPr>
        <p:spPr>
          <a:xfrm>
            <a:off x="1008336" y="1052137"/>
            <a:ext cx="2193322" cy="3535654"/>
          </a:xfrm>
          <a:prstGeom prst="rect">
            <a:avLst/>
          </a:prstGeom>
        </p:spPr>
        <p:txBody>
          <a:bodyPr wrap="none" lIns="84444" tIns="42239" rIns="84444" bIns="42239">
            <a:spAutoFit/>
          </a:bodyPr>
          <a:lstStyle/>
          <a:p>
            <a:pPr defTabSz="836488">
              <a:lnSpc>
                <a:spcPct val="200000"/>
              </a:lnSpc>
            </a:pPr>
            <a:r>
              <a:rPr lang="zh-CN" altLang="en-US" sz="1600" dirty="0">
                <a:solidFill>
                  <a:srgbClr val="FFFFFF"/>
                </a:solidFill>
              </a:rPr>
              <a:t>一、学习指南</a:t>
            </a:r>
          </a:p>
          <a:p>
            <a:pPr defTabSz="836488">
              <a:lnSpc>
                <a:spcPct val="200000"/>
              </a:lnSpc>
            </a:pPr>
            <a:r>
              <a:rPr lang="zh-CN" altLang="en-US" sz="1600" dirty="0">
                <a:solidFill>
                  <a:srgbClr val="FFFFFF"/>
                </a:solidFill>
              </a:rPr>
              <a:t>   </a:t>
            </a:r>
            <a:r>
              <a:rPr lang="en-US" altLang="zh-CN" sz="1600" dirty="0">
                <a:solidFill>
                  <a:srgbClr val="FFFF00"/>
                </a:solidFill>
              </a:rPr>
              <a:t>1.</a:t>
            </a:r>
            <a:r>
              <a:rPr lang="zh-CN" altLang="en-US" sz="1600" dirty="0">
                <a:solidFill>
                  <a:srgbClr val="FFFF00"/>
                </a:solidFill>
              </a:rPr>
              <a:t>课程名称</a:t>
            </a:r>
          </a:p>
          <a:p>
            <a:pPr defTabSz="836488">
              <a:lnSpc>
                <a:spcPct val="200000"/>
              </a:lnSpc>
            </a:pPr>
            <a:r>
              <a:rPr lang="zh-CN" altLang="en-US" sz="1600" dirty="0">
                <a:solidFill>
                  <a:srgbClr val="FFFF00"/>
                </a:solidFill>
              </a:rPr>
              <a:t>   </a:t>
            </a:r>
            <a:r>
              <a:rPr lang="en-US" altLang="zh-CN" sz="1600" dirty="0">
                <a:solidFill>
                  <a:srgbClr val="FFFF00"/>
                </a:solidFill>
              </a:rPr>
              <a:t>2.</a:t>
            </a:r>
            <a:r>
              <a:rPr lang="zh-CN" altLang="en-US" sz="1600" dirty="0">
                <a:solidFill>
                  <a:srgbClr val="FFFF00"/>
                </a:solidFill>
              </a:rPr>
              <a:t>达成目标</a:t>
            </a:r>
          </a:p>
          <a:p>
            <a:pPr defTabSz="836488">
              <a:lnSpc>
                <a:spcPct val="200000"/>
              </a:lnSpc>
            </a:pPr>
            <a:r>
              <a:rPr lang="zh-CN" altLang="en-US" sz="1600" dirty="0">
                <a:solidFill>
                  <a:srgbClr val="FFFF00"/>
                </a:solidFill>
              </a:rPr>
              <a:t>   </a:t>
            </a:r>
            <a:r>
              <a:rPr lang="en-US" altLang="zh-CN" sz="1600" dirty="0">
                <a:solidFill>
                  <a:srgbClr val="FFFF00"/>
                </a:solidFill>
              </a:rPr>
              <a:t>3.</a:t>
            </a:r>
            <a:r>
              <a:rPr lang="zh-CN" altLang="en-US" sz="1600" dirty="0">
                <a:solidFill>
                  <a:srgbClr val="FFFF00"/>
                </a:solidFill>
              </a:rPr>
              <a:t>学习方法建议</a:t>
            </a:r>
          </a:p>
          <a:p>
            <a:pPr defTabSz="836488">
              <a:lnSpc>
                <a:spcPct val="200000"/>
              </a:lnSpc>
            </a:pPr>
            <a:r>
              <a:rPr lang="zh-CN" altLang="en-US" sz="1600" dirty="0">
                <a:solidFill>
                  <a:srgbClr val="FFFF00"/>
                </a:solidFill>
              </a:rPr>
              <a:t>   </a:t>
            </a:r>
            <a:r>
              <a:rPr lang="en-US" altLang="zh-CN" sz="1600" dirty="0">
                <a:solidFill>
                  <a:srgbClr val="FFFF00"/>
                </a:solidFill>
              </a:rPr>
              <a:t>4.</a:t>
            </a:r>
            <a:r>
              <a:rPr lang="zh-CN" altLang="en-US" sz="1600" dirty="0">
                <a:solidFill>
                  <a:srgbClr val="FFFF00"/>
                </a:solidFill>
              </a:rPr>
              <a:t>课堂学习形式预告</a:t>
            </a:r>
          </a:p>
          <a:p>
            <a:pPr defTabSz="836488">
              <a:lnSpc>
                <a:spcPct val="200000"/>
              </a:lnSpc>
            </a:pPr>
            <a:r>
              <a:rPr lang="zh-CN" altLang="en-US" sz="1600" dirty="0">
                <a:solidFill>
                  <a:srgbClr val="FFFFFF"/>
                </a:solidFill>
              </a:rPr>
              <a:t>  二、学习任务</a:t>
            </a:r>
          </a:p>
          <a:p>
            <a:pPr defTabSz="836488">
              <a:lnSpc>
                <a:spcPct val="200000"/>
              </a:lnSpc>
            </a:pPr>
            <a:r>
              <a:rPr lang="zh-CN" altLang="en-US" sz="1600" dirty="0">
                <a:solidFill>
                  <a:srgbClr val="FFFFFF"/>
                </a:solidFill>
              </a:rPr>
              <a:t>  三、困惑与建议</a:t>
            </a:r>
          </a:p>
        </p:txBody>
      </p:sp>
      <p:pic>
        <p:nvPicPr>
          <p:cNvPr id="5" name="图片 4">
            <a:hlinkClick r:id="rId3"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1150" y="0"/>
            <a:ext cx="5570487" cy="4508978"/>
          </a:xfrm>
          <a:prstGeom prst="rect">
            <a:avLst/>
          </a:prstGeom>
        </p:spPr>
      </p:pic>
      <p:sp>
        <p:nvSpPr>
          <p:cNvPr id="6" name="椭圆 5"/>
          <p:cNvSpPr/>
          <p:nvPr/>
        </p:nvSpPr>
        <p:spPr bwMode="auto">
          <a:xfrm>
            <a:off x="3791150" y="9283"/>
            <a:ext cx="5570338" cy="4499695"/>
          </a:xfrm>
          <a:prstGeom prst="ellipse">
            <a:avLst/>
          </a:prstGeom>
          <a:noFill/>
          <a:ln w="508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4444" tIns="42239" rIns="42239" bIns="84444" numCol="1" spcCol="0" rtlCol="0" fromWordArt="0" anchor="b" anchorCtr="0" forceAA="0" compatLnSpc="1">
            <a:prstTxWarp prst="textNoShape">
              <a:avLst/>
            </a:prstTxWarp>
            <a:noAutofit/>
          </a:bodyPr>
          <a:lstStyle/>
          <a:p>
            <a:pPr algn="ctr" defTabSz="844048" fontAlgn="base">
              <a:spcBef>
                <a:spcPct val="0"/>
              </a:spcBef>
              <a:spcAft>
                <a:spcPct val="0"/>
              </a:spcAft>
            </a:pPr>
            <a:endParaRPr lang="zh-CN" altLang="en-US" spc="-51"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590052807"/>
      </p:ext>
    </p:extLst>
  </p:cSld>
  <p:clrMapOvr>
    <a:masterClrMapping/>
  </p:clrMapOvr>
  <mc:AlternateContent xmlns:mc="http://schemas.openxmlformats.org/markup-compatibility/2006" xmlns:p14="http://schemas.microsoft.com/office/powerpoint/2010/main">
    <mc:Choice Requires="p14">
      <p:transition spd="slow" p14:dur="1200">
        <p14:prism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768976" y="1161652"/>
            <a:ext cx="2457454" cy="458104"/>
            <a:chOff x="1907703" y="2240474"/>
            <a:chExt cx="3590281" cy="636498"/>
          </a:xfrm>
        </p:grpSpPr>
        <p:pic>
          <p:nvPicPr>
            <p:cNvPr id="15" name="Picture 2" descr="E:\ppt用图\NOC\NOC.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7703" y="2240474"/>
              <a:ext cx="649227" cy="63649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E:\ppt用图\NOC\NOC中英文.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99792" y="2499340"/>
              <a:ext cx="2798192" cy="377632"/>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346" y="0"/>
            <a:ext cx="9361487" cy="5145088"/>
          </a:xfrm>
          <a:prstGeom prst="rect">
            <a:avLst/>
          </a:prstGeom>
        </p:spPr>
      </p:pic>
      <p:sp>
        <p:nvSpPr>
          <p:cNvPr id="6" name="矩形 5"/>
          <p:cNvSpPr/>
          <p:nvPr/>
        </p:nvSpPr>
        <p:spPr>
          <a:xfrm>
            <a:off x="158829" y="1147868"/>
            <a:ext cx="6928074" cy="639131"/>
          </a:xfrm>
          <a:prstGeom prst="rect">
            <a:avLst/>
          </a:prstGeom>
          <a:effectLst>
            <a:outerShdw blurRad="50800" dist="50800" dir="4200000" algn="ctr" rotWithShape="0">
              <a:schemeClr val="bg1"/>
            </a:outerShdw>
          </a:effectLst>
        </p:spPr>
        <p:txBody>
          <a:bodyPr vert="horz" wrap="square" lIns="84293" tIns="42155" rIns="84293" bIns="42155">
            <a:spAutoFit/>
          </a:bodyPr>
          <a:lstStyle/>
          <a:p>
            <a:pPr defTabSz="842468">
              <a:lnSpc>
                <a:spcPct val="150000"/>
              </a:lnSpc>
            </a:pPr>
            <a:r>
              <a:rPr lang="en-US" altLang="zh-CN" sz="2400" b="1" dirty="0" smtClean="0">
                <a:solidFill>
                  <a:srgbClr val="FF0000"/>
                </a:solidFill>
                <a:latin typeface="方正静蕾简体" panose="02000000000000000000" pitchFamily="2" charset="-122"/>
                <a:ea typeface="方正静蕾简体" panose="02000000000000000000" pitchFamily="2" charset="-122"/>
              </a:rPr>
              <a:t>5.</a:t>
            </a:r>
            <a:r>
              <a:rPr lang="zh-CN" altLang="en-US" sz="2400" b="1" dirty="0" smtClean="0">
                <a:solidFill>
                  <a:srgbClr val="FF0000"/>
                </a:solidFill>
                <a:latin typeface="方正静蕾简体" panose="02000000000000000000" pitchFamily="2" charset="-122"/>
                <a:ea typeface="方正静蕾简体" panose="02000000000000000000" pitchFamily="2" charset="-122"/>
              </a:rPr>
              <a:t>“任务单”的质量评价</a:t>
            </a:r>
            <a:endParaRPr lang="zh-CN" altLang="en-US" sz="2400" b="1" dirty="0">
              <a:solidFill>
                <a:srgbClr val="FF0000"/>
              </a:solidFill>
              <a:latin typeface="方正静蕾简体" panose="02000000000000000000" pitchFamily="2" charset="-122"/>
              <a:ea typeface="方正静蕾简体" panose="02000000000000000000" pitchFamily="2" charset="-122"/>
            </a:endParaRPr>
          </a:p>
        </p:txBody>
      </p:sp>
    </p:spTree>
    <p:extLst>
      <p:ext uri="{BB962C8B-B14F-4D97-AF65-F5344CB8AC3E}">
        <p14:creationId xmlns:p14="http://schemas.microsoft.com/office/powerpoint/2010/main" val="4500325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1584400" y="1276400"/>
            <a:ext cx="5976664" cy="3065455"/>
          </a:xfrm>
        </p:spPr>
        <p:txBody>
          <a:bodyPr/>
          <a:lstStyle/>
          <a:p>
            <a:pPr marL="0" indent="0">
              <a:lnSpc>
                <a:spcPct val="150000"/>
              </a:lnSpc>
              <a:buNone/>
            </a:pPr>
            <a:r>
              <a:rPr lang="zh-CN" altLang="en-US" sz="2400" dirty="0" smtClean="0">
                <a:solidFill>
                  <a:schemeClr val="accent3"/>
                </a:solidFill>
                <a:latin typeface="Adobe 宋体 Std L"/>
                <a:ea typeface="Adobe 宋体 Std L"/>
              </a:rPr>
              <a:t>●</a:t>
            </a:r>
            <a:r>
              <a:rPr lang="zh-CN" altLang="en-US" sz="2400" b="1" dirty="0" smtClean="0">
                <a:solidFill>
                  <a:schemeClr val="tx1"/>
                </a:solidFill>
              </a:rPr>
              <a:t>相同之处</a:t>
            </a:r>
            <a:endParaRPr lang="en-US" altLang="zh-CN" sz="2400" b="1" dirty="0" smtClean="0">
              <a:solidFill>
                <a:schemeClr val="tx1"/>
              </a:solidFill>
            </a:endParaRPr>
          </a:p>
          <a:p>
            <a:pPr marL="0" indent="0">
              <a:lnSpc>
                <a:spcPct val="150000"/>
              </a:lnSpc>
              <a:buNone/>
            </a:pPr>
            <a:r>
              <a:rPr lang="zh-CN" altLang="en-US" sz="2400" dirty="0" smtClean="0">
                <a:solidFill>
                  <a:schemeClr val="tx1"/>
                </a:solidFill>
                <a:latin typeface="+mn-ea"/>
              </a:rPr>
              <a:t>⑴有明确的目标、任务与信息反馈</a:t>
            </a:r>
            <a:endParaRPr lang="en-US" altLang="zh-CN" sz="2400" dirty="0" smtClean="0">
              <a:solidFill>
                <a:schemeClr val="tx1"/>
              </a:solidFill>
              <a:latin typeface="+mn-ea"/>
            </a:endParaRPr>
          </a:p>
          <a:p>
            <a:pPr marL="0" indent="0">
              <a:lnSpc>
                <a:spcPct val="150000"/>
              </a:lnSpc>
              <a:buNone/>
            </a:pPr>
            <a:r>
              <a:rPr lang="en-US" altLang="zh-CN" sz="2400" dirty="0" smtClean="0">
                <a:solidFill>
                  <a:schemeClr val="tx1"/>
                </a:solidFill>
                <a:latin typeface="+mn-ea"/>
              </a:rPr>
              <a:t>⑵</a:t>
            </a:r>
            <a:r>
              <a:rPr lang="zh-CN" altLang="en-US" sz="2400" dirty="0" smtClean="0">
                <a:solidFill>
                  <a:schemeClr val="tx1"/>
                </a:solidFill>
                <a:latin typeface="+mn-ea"/>
              </a:rPr>
              <a:t>重视自主学习能力培养</a:t>
            </a:r>
            <a:endParaRPr lang="en-US" altLang="zh-CN" sz="2400" dirty="0" smtClean="0">
              <a:solidFill>
                <a:schemeClr val="tx1"/>
              </a:solidFill>
              <a:latin typeface="+mn-ea"/>
            </a:endParaRPr>
          </a:p>
          <a:p>
            <a:pPr marL="0" indent="0">
              <a:lnSpc>
                <a:spcPct val="150000"/>
              </a:lnSpc>
              <a:buNone/>
            </a:pPr>
            <a:r>
              <a:rPr lang="en-US" altLang="zh-CN" sz="2400" dirty="0" smtClean="0">
                <a:solidFill>
                  <a:schemeClr val="tx1"/>
                </a:solidFill>
                <a:latin typeface="+mn-ea"/>
              </a:rPr>
              <a:t>⑶</a:t>
            </a:r>
            <a:r>
              <a:rPr lang="zh-CN" altLang="en-US" sz="2400" dirty="0" smtClean="0">
                <a:solidFill>
                  <a:schemeClr val="tx1"/>
                </a:solidFill>
                <a:latin typeface="+mn-ea"/>
              </a:rPr>
              <a:t>重视自学之后的即时测试</a:t>
            </a:r>
            <a:endParaRPr lang="en-US" altLang="zh-CN" sz="2400" dirty="0" smtClean="0">
              <a:solidFill>
                <a:schemeClr val="tx1"/>
              </a:solidFill>
              <a:latin typeface="+mn-ea"/>
            </a:endParaRPr>
          </a:p>
          <a:p>
            <a:pPr marL="0" indent="0">
              <a:lnSpc>
                <a:spcPct val="150000"/>
              </a:lnSpc>
              <a:buNone/>
            </a:pPr>
            <a:r>
              <a:rPr lang="zh-CN" altLang="zh-CN" sz="2400" dirty="0">
                <a:solidFill>
                  <a:schemeClr val="tx1"/>
                </a:solidFill>
                <a:latin typeface="微软雅黑" panose="020B0503020204020204" pitchFamily="34" charset="-122"/>
                <a:ea typeface="微软雅黑" panose="020B0503020204020204" pitchFamily="34" charset="-122"/>
              </a:rPr>
              <a:t>⑷</a:t>
            </a:r>
            <a:r>
              <a:rPr lang="zh-CN" altLang="en-US" sz="2400" dirty="0" smtClean="0">
                <a:solidFill>
                  <a:schemeClr val="tx1"/>
                </a:solidFill>
                <a:latin typeface="+mn-ea"/>
              </a:rPr>
              <a:t>关注课堂</a:t>
            </a:r>
            <a:r>
              <a:rPr lang="zh-CN" altLang="en-US" sz="2400" dirty="0">
                <a:solidFill>
                  <a:schemeClr val="tx1"/>
                </a:solidFill>
                <a:latin typeface="+mn-ea"/>
              </a:rPr>
              <a:t>教学</a:t>
            </a:r>
            <a:r>
              <a:rPr lang="zh-CN" altLang="en-US" sz="2400" dirty="0" smtClean="0">
                <a:solidFill>
                  <a:schemeClr val="tx1"/>
                </a:solidFill>
                <a:latin typeface="+mn-ea"/>
              </a:rPr>
              <a:t>预告</a:t>
            </a:r>
            <a:endParaRPr lang="en-US" altLang="zh-CN" sz="2400" dirty="0" smtClean="0">
              <a:solidFill>
                <a:schemeClr val="tx1"/>
              </a:solidFill>
              <a:latin typeface="+mn-ea"/>
            </a:endParaRPr>
          </a:p>
        </p:txBody>
      </p:sp>
      <p:sp>
        <p:nvSpPr>
          <p:cNvPr id="4" name="矩形 3"/>
          <p:cNvSpPr/>
          <p:nvPr/>
        </p:nvSpPr>
        <p:spPr>
          <a:xfrm>
            <a:off x="1440384" y="628328"/>
            <a:ext cx="6329276" cy="453520"/>
          </a:xfrm>
          <a:prstGeom prst="rect">
            <a:avLst/>
          </a:prstGeom>
        </p:spPr>
        <p:txBody>
          <a:bodyPr wrap="square" lIns="83387" tIns="41687" rIns="83387" bIns="41687">
            <a:spAutoFit/>
          </a:bodyPr>
          <a:lstStyle/>
          <a:p>
            <a:r>
              <a:rPr lang="en-US" altLang="zh-CN" sz="2400" b="1" dirty="0" smtClean="0">
                <a:solidFill>
                  <a:srgbClr val="000000"/>
                </a:solidFill>
                <a:latin typeface="方正静蕾简体" panose="02000000000000000000" pitchFamily="2" charset="-122"/>
                <a:ea typeface="方正静蕾简体" panose="02000000000000000000" pitchFamily="2" charset="-122"/>
              </a:rPr>
              <a:t>6.</a:t>
            </a:r>
            <a:r>
              <a:rPr lang="zh-CN" altLang="en-US" sz="2400" b="1" dirty="0" smtClean="0">
                <a:solidFill>
                  <a:srgbClr val="000000"/>
                </a:solidFill>
                <a:latin typeface="方正静蕾简体" panose="02000000000000000000" pitchFamily="2" charset="-122"/>
                <a:ea typeface="方正静蕾简体" panose="02000000000000000000" pitchFamily="2" charset="-122"/>
              </a:rPr>
              <a:t>“任务单”与导</a:t>
            </a:r>
            <a:r>
              <a:rPr lang="zh-CN" altLang="en-US" sz="2400" b="1" dirty="0">
                <a:solidFill>
                  <a:srgbClr val="000000"/>
                </a:solidFill>
                <a:latin typeface="方正静蕾简体" panose="02000000000000000000" pitchFamily="2" charset="-122"/>
                <a:ea typeface="方正静蕾简体" panose="02000000000000000000" pitchFamily="2" charset="-122"/>
              </a:rPr>
              <a:t>学</a:t>
            </a:r>
            <a:r>
              <a:rPr lang="zh-CN" altLang="en-US" sz="2400" b="1" dirty="0" smtClean="0">
                <a:solidFill>
                  <a:srgbClr val="000000"/>
                </a:solidFill>
                <a:latin typeface="方正静蕾简体" panose="02000000000000000000" pitchFamily="2" charset="-122"/>
                <a:ea typeface="方正静蕾简体" panose="02000000000000000000" pitchFamily="2" charset="-122"/>
              </a:rPr>
              <a:t>案比较</a:t>
            </a:r>
            <a:endParaRPr lang="zh-CN" altLang="en-US" sz="2400" b="1" dirty="0">
              <a:solidFill>
                <a:srgbClr val="000000"/>
              </a:solidFill>
              <a:latin typeface="方正静蕾简体" panose="02000000000000000000" pitchFamily="2" charset="-122"/>
              <a:ea typeface="方正静蕾简体" panose="02000000000000000000" pitchFamily="2" charset="-122"/>
            </a:endParaRPr>
          </a:p>
        </p:txBody>
      </p:sp>
    </p:spTree>
    <p:extLst>
      <p:ext uri="{BB962C8B-B14F-4D97-AF65-F5344CB8AC3E}">
        <p14:creationId xmlns:p14="http://schemas.microsoft.com/office/powerpoint/2010/main" val="23534308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842829529"/>
              </p:ext>
            </p:extLst>
          </p:nvPr>
        </p:nvGraphicFramePr>
        <p:xfrm>
          <a:off x="-10987" y="1160890"/>
          <a:ext cx="9361488" cy="3120508"/>
        </p:xfrm>
        <a:graphic>
          <a:graphicData uri="http://schemas.openxmlformats.org/drawingml/2006/table">
            <a:tbl>
              <a:tblPr firstRow="1" bandRow="1">
                <a:tableStyleId>{073A0DAA-6AF3-43AB-8588-CEC1D06C72B9}</a:tableStyleId>
              </a:tblPr>
              <a:tblGrid>
                <a:gridCol w="1152353"/>
                <a:gridCol w="3888431"/>
                <a:gridCol w="4320704"/>
              </a:tblGrid>
              <a:tr h="604867">
                <a:tc>
                  <a:txBody>
                    <a:bodyPr/>
                    <a:lstStyle/>
                    <a:p>
                      <a:pPr algn="ctr"/>
                      <a:r>
                        <a:rPr lang="zh-CN" altLang="en-US" sz="2400" dirty="0" smtClean="0"/>
                        <a:t>序号</a:t>
                      </a:r>
                      <a:endParaRPr lang="zh-CN" altLang="en-US" sz="2400" dirty="0"/>
                    </a:p>
                  </a:txBody>
                  <a:tcPr anchor="ctr"/>
                </a:tc>
                <a:tc>
                  <a:txBody>
                    <a:bodyPr/>
                    <a:lstStyle/>
                    <a:p>
                      <a:pPr algn="ctr"/>
                      <a:r>
                        <a:rPr lang="zh-CN" altLang="en-US" sz="2400" dirty="0" smtClean="0"/>
                        <a:t>导学案</a:t>
                      </a:r>
                      <a:endParaRPr lang="zh-CN" altLang="en-US" sz="2400" dirty="0"/>
                    </a:p>
                  </a:txBody>
                  <a:tcPr anchor="ctr"/>
                </a:tc>
                <a:tc>
                  <a:txBody>
                    <a:bodyPr/>
                    <a:lstStyle/>
                    <a:p>
                      <a:pPr algn="ctr"/>
                      <a:r>
                        <a:rPr lang="zh-CN" altLang="en-US" sz="2400" dirty="0" smtClean="0"/>
                        <a:t>任务单</a:t>
                      </a:r>
                      <a:endParaRPr lang="zh-CN" altLang="en-US" sz="2400" dirty="0"/>
                    </a:p>
                  </a:txBody>
                  <a:tcPr anchor="ctr"/>
                </a:tc>
              </a:tr>
              <a:tr h="604867">
                <a:tc>
                  <a:txBody>
                    <a:bodyPr/>
                    <a:lstStyle/>
                    <a:p>
                      <a:pPr algn="ctr"/>
                      <a:r>
                        <a:rPr lang="en-US" altLang="zh-CN" sz="2000" dirty="0" smtClean="0"/>
                        <a:t>1</a:t>
                      </a:r>
                      <a:endParaRPr lang="zh-CN" altLang="en-US" sz="2000" dirty="0"/>
                    </a:p>
                  </a:txBody>
                  <a:tcPr anchor="ctr"/>
                </a:tc>
                <a:tc>
                  <a:txBody>
                    <a:bodyPr/>
                    <a:lstStyle/>
                    <a:p>
                      <a:r>
                        <a:rPr lang="zh-CN" altLang="en-US" sz="2000" dirty="0" smtClean="0"/>
                        <a:t>教师指导作用比较显性</a:t>
                      </a:r>
                      <a:endParaRPr lang="en-US" altLang="zh-CN" sz="2000" dirty="0" smtClean="0"/>
                    </a:p>
                    <a:p>
                      <a:r>
                        <a:rPr lang="zh-CN" altLang="en-US" sz="2000" dirty="0" smtClean="0"/>
                        <a:t>（教师导、学生学）</a:t>
                      </a:r>
                      <a:endParaRPr lang="zh-CN" altLang="en-US" sz="2000" dirty="0"/>
                    </a:p>
                  </a:txBody>
                  <a:tcPr anchor="ctr"/>
                </a:tc>
                <a:tc>
                  <a:txBody>
                    <a:bodyPr/>
                    <a:lstStyle/>
                    <a:p>
                      <a:r>
                        <a:rPr lang="zh-CN" altLang="en-US" sz="2000" dirty="0" smtClean="0"/>
                        <a:t>教师指导作用比较隐性（通过指南、任务、反馈隐性体现）</a:t>
                      </a:r>
                      <a:endParaRPr lang="zh-CN" altLang="en-US" sz="2000" dirty="0"/>
                    </a:p>
                  </a:txBody>
                  <a:tcPr anchor="ctr"/>
                </a:tc>
              </a:tr>
              <a:tr h="604867">
                <a:tc>
                  <a:txBody>
                    <a:bodyPr/>
                    <a:lstStyle/>
                    <a:p>
                      <a:pPr algn="ctr"/>
                      <a:r>
                        <a:rPr lang="en-US" altLang="zh-CN" sz="2000" dirty="0" smtClean="0"/>
                        <a:t>2</a:t>
                      </a:r>
                      <a:endParaRPr lang="zh-CN" altLang="en-US" sz="2000" dirty="0"/>
                    </a:p>
                  </a:txBody>
                  <a:tcPr anchor="ctr"/>
                </a:tc>
                <a:tc>
                  <a:txBody>
                    <a:bodyPr/>
                    <a:lstStyle/>
                    <a:p>
                      <a:r>
                        <a:rPr lang="zh-CN" altLang="en-US" sz="2000" dirty="0" smtClean="0"/>
                        <a:t>重视教学行政管理</a:t>
                      </a:r>
                      <a:endParaRPr lang="zh-CN" altLang="en-US" sz="2000" dirty="0"/>
                    </a:p>
                  </a:txBody>
                  <a:tcPr anchor="ctr"/>
                </a:tc>
                <a:tc>
                  <a:txBody>
                    <a:bodyPr/>
                    <a:lstStyle/>
                    <a:p>
                      <a:r>
                        <a:rPr lang="zh-CN" altLang="en-US" sz="2000" dirty="0" smtClean="0"/>
                        <a:t>重视学生方法指导</a:t>
                      </a:r>
                      <a:endParaRPr lang="zh-CN" altLang="en-US" sz="2000" dirty="0"/>
                    </a:p>
                  </a:txBody>
                  <a:tcPr anchor="ctr"/>
                </a:tc>
              </a:tr>
              <a:tr h="604867">
                <a:tc>
                  <a:txBody>
                    <a:bodyPr/>
                    <a:lstStyle/>
                    <a:p>
                      <a:pPr algn="ctr"/>
                      <a:r>
                        <a:rPr lang="en-US" altLang="zh-CN" sz="2000" dirty="0" smtClean="0"/>
                        <a:t>3</a:t>
                      </a:r>
                      <a:endParaRPr lang="zh-CN" altLang="en-US" sz="2000" dirty="0"/>
                    </a:p>
                  </a:txBody>
                  <a:tcPr anchor="ctr"/>
                </a:tc>
                <a:tc>
                  <a:txBody>
                    <a:bodyPr/>
                    <a:lstStyle/>
                    <a:p>
                      <a:pPr marL="0" marR="0" indent="0" algn="l" defTabSz="648235" rtl="0" eaLnBrk="1" fontAlgn="auto" latinLnBrk="0" hangingPunct="1">
                        <a:lnSpc>
                          <a:spcPct val="100000"/>
                        </a:lnSpc>
                        <a:spcBef>
                          <a:spcPts val="0"/>
                        </a:spcBef>
                        <a:spcAft>
                          <a:spcPts val="0"/>
                        </a:spcAft>
                        <a:buClrTx/>
                        <a:buSzTx/>
                        <a:buFontTx/>
                        <a:buNone/>
                        <a:tabLst/>
                        <a:defRPr/>
                      </a:pPr>
                      <a:r>
                        <a:rPr lang="zh-CN" altLang="en-US" sz="2000" dirty="0" smtClean="0"/>
                        <a:t>对象双重</a:t>
                      </a:r>
                    </a:p>
                  </a:txBody>
                  <a:tcPr anchor="ctr"/>
                </a:tc>
                <a:tc>
                  <a:txBody>
                    <a:bodyPr/>
                    <a:lstStyle/>
                    <a:p>
                      <a:pPr marL="0" marR="0" indent="0" algn="l" defTabSz="648235" rtl="0" eaLnBrk="1" fontAlgn="auto" latinLnBrk="0" hangingPunct="1">
                        <a:lnSpc>
                          <a:spcPct val="100000"/>
                        </a:lnSpc>
                        <a:spcBef>
                          <a:spcPts val="0"/>
                        </a:spcBef>
                        <a:spcAft>
                          <a:spcPts val="0"/>
                        </a:spcAft>
                        <a:buClrTx/>
                        <a:buSzTx/>
                        <a:buFontTx/>
                        <a:buNone/>
                        <a:tabLst/>
                        <a:defRPr/>
                      </a:pPr>
                      <a:r>
                        <a:rPr lang="zh-CN" altLang="en-US" sz="2000" dirty="0" smtClean="0"/>
                        <a:t>对象单一，以学生为本</a:t>
                      </a:r>
                    </a:p>
                  </a:txBody>
                  <a:tcPr anchor="ctr"/>
                </a:tc>
              </a:tr>
              <a:tr h="604867">
                <a:tc>
                  <a:txBody>
                    <a:bodyPr/>
                    <a:lstStyle/>
                    <a:p>
                      <a:pPr algn="ctr"/>
                      <a:r>
                        <a:rPr lang="en-US" altLang="zh-CN" sz="2000" dirty="0" smtClean="0"/>
                        <a:t>4</a:t>
                      </a:r>
                      <a:endParaRPr lang="zh-CN" altLang="en-US" sz="2000" dirty="0"/>
                    </a:p>
                  </a:txBody>
                  <a:tcPr anchor="ctr"/>
                </a:tc>
                <a:tc>
                  <a:txBody>
                    <a:bodyPr/>
                    <a:lstStyle/>
                    <a:p>
                      <a:pPr marL="0" marR="0" indent="0" algn="l" defTabSz="648235" rtl="0" eaLnBrk="1" fontAlgn="auto" latinLnBrk="0" hangingPunct="1">
                        <a:lnSpc>
                          <a:spcPct val="100000"/>
                        </a:lnSpc>
                        <a:spcBef>
                          <a:spcPts val="0"/>
                        </a:spcBef>
                        <a:spcAft>
                          <a:spcPts val="0"/>
                        </a:spcAft>
                        <a:buClrTx/>
                        <a:buSzTx/>
                        <a:buFontTx/>
                        <a:buNone/>
                        <a:tabLst/>
                        <a:defRPr/>
                      </a:pPr>
                      <a:r>
                        <a:rPr lang="zh-CN" altLang="en-US" sz="2000" dirty="0" smtClean="0"/>
                        <a:t>任务较为复杂</a:t>
                      </a:r>
                    </a:p>
                  </a:txBody>
                  <a:tcPr anchor="ctr"/>
                </a:tc>
                <a:tc>
                  <a:txBody>
                    <a:bodyPr/>
                    <a:lstStyle/>
                    <a:p>
                      <a:pPr marL="0" marR="0" indent="0" algn="l" defTabSz="648235" rtl="0" eaLnBrk="1" fontAlgn="auto" latinLnBrk="0" hangingPunct="1">
                        <a:lnSpc>
                          <a:spcPct val="100000"/>
                        </a:lnSpc>
                        <a:spcBef>
                          <a:spcPts val="0"/>
                        </a:spcBef>
                        <a:spcAft>
                          <a:spcPts val="0"/>
                        </a:spcAft>
                        <a:buClrTx/>
                        <a:buSzTx/>
                        <a:buFontTx/>
                        <a:buNone/>
                        <a:tabLst/>
                        <a:defRPr/>
                      </a:pPr>
                      <a:r>
                        <a:rPr lang="zh-CN" altLang="en-US" sz="2000" dirty="0" smtClean="0"/>
                        <a:t>任务简洁明了</a:t>
                      </a:r>
                    </a:p>
                  </a:txBody>
                  <a:tcPr anchor="ctr"/>
                </a:tc>
              </a:tr>
            </a:tbl>
          </a:graphicData>
        </a:graphic>
      </p:graphicFrame>
      <p:sp>
        <p:nvSpPr>
          <p:cNvPr id="6" name="矩形 5"/>
          <p:cNvSpPr/>
          <p:nvPr/>
        </p:nvSpPr>
        <p:spPr>
          <a:xfrm>
            <a:off x="1056504" y="268288"/>
            <a:ext cx="1723549" cy="646331"/>
          </a:xfrm>
          <a:prstGeom prst="rect">
            <a:avLst/>
          </a:prstGeom>
        </p:spPr>
        <p:txBody>
          <a:bodyPr wrap="none">
            <a:spAutoFit/>
          </a:bodyPr>
          <a:lstStyle/>
          <a:p>
            <a:pPr defTabSz="648235">
              <a:lnSpc>
                <a:spcPct val="150000"/>
              </a:lnSpc>
              <a:spcBef>
                <a:spcPct val="20000"/>
              </a:spcBef>
              <a:buSzPct val="90000"/>
            </a:pPr>
            <a:r>
              <a:rPr lang="zh-CN" altLang="en-US" sz="2400" dirty="0">
                <a:solidFill>
                  <a:srgbClr val="FF8A00"/>
                </a:solidFill>
                <a:latin typeface="Adobe 宋体 Std L"/>
                <a:ea typeface="Adobe 宋体 Std L"/>
              </a:rPr>
              <a:t>●</a:t>
            </a:r>
            <a:r>
              <a:rPr lang="zh-CN" altLang="en-US" sz="2400" b="1" dirty="0" smtClean="0">
                <a:solidFill>
                  <a:srgbClr val="000000"/>
                </a:solidFill>
              </a:rPr>
              <a:t>不同之处</a:t>
            </a:r>
            <a:endParaRPr lang="zh-CN" altLang="en-US" sz="2400" b="1" dirty="0">
              <a:solidFill>
                <a:srgbClr val="000000"/>
              </a:solidFill>
            </a:endParaRPr>
          </a:p>
        </p:txBody>
      </p:sp>
    </p:spTree>
    <p:extLst>
      <p:ext uri="{BB962C8B-B14F-4D97-AF65-F5344CB8AC3E}">
        <p14:creationId xmlns:p14="http://schemas.microsoft.com/office/powerpoint/2010/main" val="38607199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1728416" y="1348408"/>
            <a:ext cx="5976664" cy="2437590"/>
          </a:xfrm>
        </p:spPr>
        <p:txBody>
          <a:bodyPr/>
          <a:lstStyle/>
          <a:p>
            <a:pPr marL="0" indent="0">
              <a:lnSpc>
                <a:spcPct val="150000"/>
              </a:lnSpc>
              <a:buNone/>
            </a:pPr>
            <a:r>
              <a:rPr lang="zh-CN" altLang="en-US" sz="2400" b="1" dirty="0" smtClean="0">
                <a:solidFill>
                  <a:schemeClr val="tx1"/>
                </a:solidFill>
                <a:latin typeface="+mn-ea"/>
              </a:rPr>
              <a:t>⑴尊重使用对象</a:t>
            </a:r>
            <a:endParaRPr lang="en-US" altLang="zh-CN" sz="2400" b="1" dirty="0" smtClean="0">
              <a:solidFill>
                <a:schemeClr val="tx1"/>
              </a:solidFill>
              <a:latin typeface="+mn-ea"/>
            </a:endParaRPr>
          </a:p>
          <a:p>
            <a:pPr marL="0" indent="0">
              <a:lnSpc>
                <a:spcPct val="150000"/>
              </a:lnSpc>
              <a:buNone/>
            </a:pPr>
            <a:r>
              <a:rPr lang="en-US" altLang="zh-CN" sz="2400" b="1" dirty="0" smtClean="0">
                <a:solidFill>
                  <a:schemeClr val="tx1"/>
                </a:solidFill>
                <a:latin typeface="+mn-ea"/>
              </a:rPr>
              <a:t>⑵</a:t>
            </a:r>
            <a:r>
              <a:rPr lang="zh-CN" altLang="en-US" sz="2400" b="1" dirty="0" smtClean="0">
                <a:solidFill>
                  <a:schemeClr val="tx1"/>
                </a:solidFill>
                <a:latin typeface="+mn-ea"/>
              </a:rPr>
              <a:t>重视学习方法建议</a:t>
            </a:r>
            <a:endParaRPr lang="en-US" altLang="zh-CN" sz="2400" b="1" dirty="0" smtClean="0">
              <a:solidFill>
                <a:schemeClr val="tx1"/>
              </a:solidFill>
              <a:latin typeface="+mn-ea"/>
            </a:endParaRPr>
          </a:p>
          <a:p>
            <a:pPr marL="0" indent="0">
              <a:lnSpc>
                <a:spcPct val="150000"/>
              </a:lnSpc>
              <a:buNone/>
            </a:pPr>
            <a:r>
              <a:rPr lang="en-US" altLang="zh-CN" sz="2400" b="1" dirty="0" smtClean="0">
                <a:solidFill>
                  <a:schemeClr val="tx1"/>
                </a:solidFill>
                <a:latin typeface="+mn-ea"/>
              </a:rPr>
              <a:t>⑶</a:t>
            </a:r>
            <a:r>
              <a:rPr lang="zh-CN" altLang="en-US" sz="2400" b="1" dirty="0" smtClean="0">
                <a:solidFill>
                  <a:schemeClr val="tx1"/>
                </a:solidFill>
                <a:latin typeface="+mn-ea"/>
              </a:rPr>
              <a:t>别把任务变作业（尤其忌讳试卷型作业）</a:t>
            </a:r>
            <a:endParaRPr lang="en-US" altLang="zh-CN" sz="2400" b="1" dirty="0" smtClean="0">
              <a:solidFill>
                <a:schemeClr val="tx1"/>
              </a:solidFill>
              <a:latin typeface="+mn-ea"/>
            </a:endParaRPr>
          </a:p>
          <a:p>
            <a:pPr marL="0" indent="0">
              <a:lnSpc>
                <a:spcPct val="150000"/>
              </a:lnSpc>
              <a:buNone/>
            </a:pPr>
            <a:r>
              <a:rPr lang="zh-CN" altLang="zh-CN" sz="2400" b="1" dirty="0" smtClean="0">
                <a:solidFill>
                  <a:schemeClr val="tx1"/>
                </a:solidFill>
                <a:latin typeface="+mn-ea"/>
              </a:rPr>
              <a:t>⑷</a:t>
            </a:r>
            <a:r>
              <a:rPr lang="zh-CN" altLang="en-US" sz="2400" b="1" dirty="0" smtClean="0">
                <a:solidFill>
                  <a:schemeClr val="tx1"/>
                </a:solidFill>
                <a:latin typeface="+mn-ea"/>
              </a:rPr>
              <a:t>明确课堂</a:t>
            </a:r>
            <a:r>
              <a:rPr lang="zh-CN" altLang="en-US" sz="2400" b="1" dirty="0">
                <a:solidFill>
                  <a:schemeClr val="tx1"/>
                </a:solidFill>
                <a:latin typeface="+mn-ea"/>
              </a:rPr>
              <a:t>教学</a:t>
            </a:r>
            <a:r>
              <a:rPr lang="zh-CN" altLang="en-US" sz="2400" b="1" dirty="0" smtClean="0">
                <a:solidFill>
                  <a:schemeClr val="tx1"/>
                </a:solidFill>
                <a:latin typeface="+mn-ea"/>
              </a:rPr>
              <a:t>预告的作用</a:t>
            </a:r>
            <a:endParaRPr lang="en-US" altLang="zh-CN" sz="2400" b="1" dirty="0" smtClean="0">
              <a:solidFill>
                <a:schemeClr val="tx1"/>
              </a:solidFill>
              <a:latin typeface="+mn-ea"/>
            </a:endParaRPr>
          </a:p>
        </p:txBody>
      </p:sp>
      <p:sp>
        <p:nvSpPr>
          <p:cNvPr id="4" name="矩形 3"/>
          <p:cNvSpPr/>
          <p:nvPr/>
        </p:nvSpPr>
        <p:spPr>
          <a:xfrm>
            <a:off x="1440384" y="628328"/>
            <a:ext cx="6329276" cy="453520"/>
          </a:xfrm>
          <a:prstGeom prst="rect">
            <a:avLst/>
          </a:prstGeom>
        </p:spPr>
        <p:txBody>
          <a:bodyPr wrap="square" lIns="83387" tIns="41687" rIns="83387" bIns="41687">
            <a:spAutoFit/>
          </a:bodyPr>
          <a:lstStyle/>
          <a:p>
            <a:r>
              <a:rPr lang="en-US" altLang="zh-CN" sz="2400" b="1" dirty="0" smtClean="0">
                <a:solidFill>
                  <a:srgbClr val="000000"/>
                </a:solidFill>
                <a:latin typeface="方正静蕾简体" panose="02000000000000000000" pitchFamily="2" charset="-122"/>
                <a:ea typeface="方正静蕾简体" panose="02000000000000000000" pitchFamily="2" charset="-122"/>
              </a:rPr>
              <a:t>7.</a:t>
            </a:r>
            <a:r>
              <a:rPr lang="zh-CN" altLang="en-US" sz="2400" b="1" dirty="0" smtClean="0">
                <a:solidFill>
                  <a:srgbClr val="000000"/>
                </a:solidFill>
                <a:latin typeface="方正静蕾简体" panose="02000000000000000000" pitchFamily="2" charset="-122"/>
                <a:ea typeface="方正静蕾简体" panose="02000000000000000000" pitchFamily="2" charset="-122"/>
              </a:rPr>
              <a:t>“任务单”设计中要注意的问题</a:t>
            </a:r>
            <a:endParaRPr lang="zh-CN" altLang="en-US" sz="2400" b="1" dirty="0">
              <a:solidFill>
                <a:srgbClr val="000000"/>
              </a:solidFill>
              <a:latin typeface="方正静蕾简体" panose="02000000000000000000" pitchFamily="2" charset="-122"/>
              <a:ea typeface="方正静蕾简体" panose="02000000000000000000" pitchFamily="2" charset="-122"/>
            </a:endParaRPr>
          </a:p>
        </p:txBody>
      </p:sp>
    </p:spTree>
    <p:extLst>
      <p:ext uri="{BB962C8B-B14F-4D97-AF65-F5344CB8AC3E}">
        <p14:creationId xmlns:p14="http://schemas.microsoft.com/office/powerpoint/2010/main" val="3541605149"/>
      </p:ext>
    </p:extLst>
  </p:cSld>
  <p:clrMapOvr>
    <a:masterClrMapping/>
  </p:clrMapOvr>
  <mc:AlternateContent xmlns:mc="http://schemas.openxmlformats.org/markup-compatibility/2006" xmlns:p14="http://schemas.microsoft.com/office/powerpoint/2010/main">
    <mc:Choice Requires="p14">
      <p:transition spd="slow" p14:dur="1200">
        <p14:prism dir="d"/>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a:off x="792312" y="1420416"/>
            <a:ext cx="5112568" cy="452583"/>
          </a:xfrm>
          <a:prstGeom prst="rect">
            <a:avLst/>
          </a:prstGeom>
        </p:spPr>
        <p:txBody>
          <a:bodyPr wrap="square" lIns="82495" tIns="41223" rIns="82495" bIns="41223">
            <a:spAutoFit/>
          </a:bodyPr>
          <a:lstStyle/>
          <a:p>
            <a:pPr defTabSz="824704"/>
            <a:r>
              <a:rPr lang="zh-CN" altLang="en-US" sz="2400" b="1" dirty="0" smtClean="0">
                <a:solidFill>
                  <a:srgbClr val="000000"/>
                </a:solidFill>
                <a:latin typeface="微软雅黑"/>
              </a:rPr>
              <a:t>（二）配套学习资源（微课）准备</a:t>
            </a:r>
            <a:endParaRPr lang="zh-CN" altLang="en-US" sz="2400" b="1" dirty="0">
              <a:solidFill>
                <a:srgbClr val="000000"/>
              </a:solidFill>
              <a:latin typeface="微软雅黑"/>
            </a:endParaRPr>
          </a:p>
        </p:txBody>
      </p:sp>
      <p:grpSp>
        <p:nvGrpSpPr>
          <p:cNvPr id="3" name="组合 2"/>
          <p:cNvGrpSpPr/>
          <p:nvPr/>
        </p:nvGrpSpPr>
        <p:grpSpPr>
          <a:xfrm>
            <a:off x="-40726" y="2371546"/>
            <a:ext cx="9381754" cy="1601739"/>
            <a:chOff x="777875" y="1190162"/>
            <a:chExt cx="7751762" cy="619125"/>
          </a:xfrm>
        </p:grpSpPr>
        <p:sp>
          <p:nvSpPr>
            <p:cNvPr id="93" name="Rectangle 3"/>
            <p:cNvSpPr>
              <a:spLocks noChangeArrowheads="1"/>
            </p:cNvSpPr>
            <p:nvPr/>
          </p:nvSpPr>
          <p:spPr bwMode="auto">
            <a:xfrm>
              <a:off x="788987" y="1190162"/>
              <a:ext cx="7740650" cy="619125"/>
            </a:xfrm>
            <a:prstGeom prst="rect">
              <a:avLst/>
            </a:prstGeom>
            <a:solidFill>
              <a:srgbClr val="5BBE4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880493">
                <a:defRPr/>
              </a:pPr>
              <a:endParaRPr lang="zh-CN" altLang="en-US" sz="2000" kern="0" dirty="0">
                <a:solidFill>
                  <a:sysClr val="windowText" lastClr="000000"/>
                </a:solidFill>
                <a:latin typeface="微软雅黑"/>
              </a:endParaRPr>
            </a:p>
          </p:txBody>
        </p:sp>
        <p:grpSp>
          <p:nvGrpSpPr>
            <p:cNvPr id="94" name="Group 4"/>
            <p:cNvGrpSpPr>
              <a:grpSpLocks/>
            </p:cNvGrpSpPr>
            <p:nvPr/>
          </p:nvGrpSpPr>
          <p:grpSpPr bwMode="auto">
            <a:xfrm>
              <a:off x="777875" y="1190162"/>
              <a:ext cx="2054225" cy="619125"/>
              <a:chOff x="0" y="0"/>
              <a:chExt cx="1294" cy="298"/>
            </a:xfrm>
            <a:effectLst/>
          </p:grpSpPr>
          <p:sp>
            <p:nvSpPr>
              <p:cNvPr id="95" name="Rectangle 5"/>
              <p:cNvSpPr>
                <a:spLocks noChangeArrowheads="1"/>
              </p:cNvSpPr>
              <p:nvPr/>
            </p:nvSpPr>
            <p:spPr bwMode="auto">
              <a:xfrm>
                <a:off x="0" y="0"/>
                <a:ext cx="1205" cy="298"/>
              </a:xfrm>
              <a:prstGeom prst="rect">
                <a:avLst/>
              </a:prstGeom>
              <a:solidFill>
                <a:srgbClr val="F77A1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880493">
                  <a:defRPr/>
                </a:pPr>
                <a:endParaRPr lang="zh-CN" altLang="en-US" sz="2000" kern="0">
                  <a:solidFill>
                    <a:sysClr val="windowText" lastClr="000000"/>
                  </a:solidFill>
                  <a:latin typeface="微软雅黑"/>
                </a:endParaRPr>
              </a:p>
            </p:txBody>
          </p:sp>
          <p:sp>
            <p:nvSpPr>
              <p:cNvPr id="96" name="AutoShape 6"/>
              <p:cNvSpPr>
                <a:spLocks noChangeArrowheads="1"/>
              </p:cNvSpPr>
              <p:nvPr/>
            </p:nvSpPr>
            <p:spPr bwMode="auto">
              <a:xfrm rot="5400000">
                <a:off x="1163" y="91"/>
                <a:ext cx="139" cy="120"/>
              </a:xfrm>
              <a:prstGeom prst="triangle">
                <a:avLst>
                  <a:gd name="adj" fmla="val 50000"/>
                </a:avLst>
              </a:prstGeom>
              <a:solidFill>
                <a:srgbClr val="F77A1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880493">
                  <a:defRPr/>
                </a:pPr>
                <a:endParaRPr lang="zh-CN" altLang="en-US" sz="2000" kern="0">
                  <a:solidFill>
                    <a:sysClr val="windowText" lastClr="000000"/>
                  </a:solidFill>
                  <a:latin typeface="微软雅黑"/>
                </a:endParaRPr>
              </a:p>
            </p:txBody>
          </p:sp>
        </p:grpSp>
        <p:sp>
          <p:nvSpPr>
            <p:cNvPr id="99" name="Rectangle 8"/>
            <p:cNvSpPr>
              <a:spLocks noChangeArrowheads="1"/>
            </p:cNvSpPr>
            <p:nvPr/>
          </p:nvSpPr>
          <p:spPr bwMode="auto">
            <a:xfrm>
              <a:off x="794353" y="1305123"/>
              <a:ext cx="1836737" cy="368794"/>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880493" eaLnBrk="0" hangingPunct="0">
                <a:defRPr/>
              </a:pPr>
              <a:r>
                <a:rPr lang="zh-CN" altLang="en-US" sz="2000" b="1" kern="0" dirty="0">
                  <a:solidFill>
                    <a:srgbClr val="FFFFFF"/>
                  </a:solidFill>
                  <a:latin typeface="微软雅黑"/>
                </a:rPr>
                <a:t>优选资源</a:t>
              </a:r>
              <a:endParaRPr lang="en-US" altLang="zh-CN" sz="2000" b="1" kern="0" dirty="0">
                <a:solidFill>
                  <a:srgbClr val="FFFFFF"/>
                </a:solidFill>
                <a:latin typeface="微软雅黑"/>
              </a:endParaRPr>
            </a:p>
            <a:p>
              <a:pPr algn="ctr" defTabSz="880493" eaLnBrk="0" hangingPunct="0">
                <a:defRPr/>
              </a:pPr>
              <a:r>
                <a:rPr lang="zh-CN" altLang="en-US" kern="0" dirty="0" smtClean="0">
                  <a:solidFill>
                    <a:srgbClr val="FFFFFF"/>
                  </a:solidFill>
                  <a:latin typeface="微软雅黑"/>
                </a:rPr>
                <a:t>为帮助学生完成</a:t>
              </a:r>
              <a:endParaRPr lang="en-US" altLang="zh-CN" kern="0" dirty="0" smtClean="0">
                <a:solidFill>
                  <a:srgbClr val="FFFFFF"/>
                </a:solidFill>
                <a:latin typeface="微软雅黑"/>
              </a:endParaRPr>
            </a:p>
            <a:p>
              <a:pPr algn="ctr" defTabSz="880493" eaLnBrk="0" hangingPunct="0">
                <a:defRPr/>
              </a:pPr>
              <a:r>
                <a:rPr lang="zh-CN" altLang="en-US" kern="0" dirty="0" smtClean="0">
                  <a:solidFill>
                    <a:srgbClr val="FFFFFF"/>
                  </a:solidFill>
                  <a:latin typeface="微软雅黑"/>
                </a:rPr>
                <a:t>任务单给出的任务</a:t>
              </a:r>
              <a:endParaRPr lang="en-US" altLang="zh-CN" kern="0" dirty="0" smtClean="0">
                <a:solidFill>
                  <a:srgbClr val="FFFFFF"/>
                </a:solidFill>
                <a:latin typeface="微软雅黑"/>
              </a:endParaRPr>
            </a:p>
          </p:txBody>
        </p:sp>
        <p:sp>
          <p:nvSpPr>
            <p:cNvPr id="100" name="AutoShape 9"/>
            <p:cNvSpPr>
              <a:spLocks noChangeArrowheads="1"/>
            </p:cNvSpPr>
            <p:nvPr/>
          </p:nvSpPr>
          <p:spPr bwMode="auto">
            <a:xfrm>
              <a:off x="4697388" y="1364891"/>
              <a:ext cx="368300" cy="273050"/>
            </a:xfrm>
            <a:prstGeom prst="rightArrow">
              <a:avLst>
                <a:gd name="adj1" fmla="val 50000"/>
                <a:gd name="adj2" fmla="val 60467"/>
              </a:avLst>
            </a:prstGeom>
            <a:solidFill>
              <a:srgbClr val="FEFFFF"/>
            </a:solidFill>
            <a:ln>
              <a:noFill/>
            </a:ln>
            <a:effectLst>
              <a:outerShdw dist="28398" dir="1593903" algn="ctr" rotWithShape="0">
                <a:srgbClr val="333333">
                  <a:alpha val="50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80493">
                <a:defRPr/>
              </a:pPr>
              <a:endParaRPr lang="zh-CN" altLang="en-US" sz="2000" kern="0">
                <a:solidFill>
                  <a:sysClr val="windowText" lastClr="000000"/>
                </a:solidFill>
                <a:latin typeface="微软雅黑"/>
              </a:endParaRPr>
            </a:p>
          </p:txBody>
        </p:sp>
        <p:sp>
          <p:nvSpPr>
            <p:cNvPr id="101" name="Text Box 10"/>
            <p:cNvSpPr txBox="1">
              <a:spLocks noChangeArrowheads="1"/>
            </p:cNvSpPr>
            <p:nvPr/>
          </p:nvSpPr>
          <p:spPr bwMode="auto">
            <a:xfrm>
              <a:off x="4913967" y="1416174"/>
              <a:ext cx="1676400" cy="15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defTabSz="880493" eaLnBrk="1" hangingPunct="1">
                <a:spcBef>
                  <a:spcPct val="50000"/>
                </a:spcBef>
                <a:defRPr/>
              </a:pPr>
              <a:r>
                <a:rPr lang="zh-CN" altLang="en-US" sz="2000" b="1" kern="0" dirty="0" smtClean="0">
                  <a:solidFill>
                    <a:srgbClr val="FFFFFF"/>
                  </a:solidFill>
                  <a:latin typeface="微软雅黑"/>
                </a:rPr>
                <a:t>检查修改</a:t>
              </a:r>
              <a:endParaRPr lang="en-US" altLang="zh-CN" sz="2000" b="1" kern="0" dirty="0">
                <a:solidFill>
                  <a:srgbClr val="FFFFFF"/>
                </a:solidFill>
                <a:latin typeface="微软雅黑"/>
              </a:endParaRPr>
            </a:p>
          </p:txBody>
        </p:sp>
        <p:sp>
          <p:nvSpPr>
            <p:cNvPr id="102" name="AutoShape 11"/>
            <p:cNvSpPr>
              <a:spLocks noChangeArrowheads="1"/>
            </p:cNvSpPr>
            <p:nvPr/>
          </p:nvSpPr>
          <p:spPr bwMode="auto">
            <a:xfrm>
              <a:off x="6587306" y="1363200"/>
              <a:ext cx="368300" cy="273050"/>
            </a:xfrm>
            <a:prstGeom prst="rightArrow">
              <a:avLst>
                <a:gd name="adj1" fmla="val 50000"/>
                <a:gd name="adj2" fmla="val 60467"/>
              </a:avLst>
            </a:prstGeom>
            <a:solidFill>
              <a:srgbClr val="FEFFFF"/>
            </a:solidFill>
            <a:ln>
              <a:noFill/>
            </a:ln>
            <a:effectLst>
              <a:outerShdw dist="28398" dir="1593903" algn="ctr" rotWithShape="0">
                <a:srgbClr val="333333">
                  <a:alpha val="50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80493">
                <a:defRPr/>
              </a:pPr>
              <a:endParaRPr lang="zh-CN" altLang="en-US" sz="2000" kern="0">
                <a:solidFill>
                  <a:sysClr val="windowText" lastClr="000000"/>
                </a:solidFill>
                <a:latin typeface="微软雅黑"/>
              </a:endParaRPr>
            </a:p>
          </p:txBody>
        </p:sp>
        <p:sp>
          <p:nvSpPr>
            <p:cNvPr id="103" name="Text Box 12"/>
            <p:cNvSpPr txBox="1">
              <a:spLocks noChangeArrowheads="1"/>
            </p:cNvSpPr>
            <p:nvPr/>
          </p:nvSpPr>
          <p:spPr bwMode="auto">
            <a:xfrm>
              <a:off x="6836332" y="1416174"/>
              <a:ext cx="1676400" cy="15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defTabSz="880493" eaLnBrk="1" hangingPunct="1">
                <a:spcBef>
                  <a:spcPct val="50000"/>
                </a:spcBef>
                <a:defRPr/>
              </a:pPr>
              <a:r>
                <a:rPr lang="zh-CN" altLang="en-US" sz="2000" b="1" kern="0" dirty="0" smtClean="0">
                  <a:solidFill>
                    <a:srgbClr val="FFFFFF"/>
                  </a:solidFill>
                  <a:latin typeface="微软雅黑"/>
                </a:rPr>
                <a:t>上传云端</a:t>
              </a:r>
              <a:endParaRPr lang="en-US" altLang="zh-CN" sz="2000" b="1" kern="0" dirty="0">
                <a:solidFill>
                  <a:srgbClr val="FFFFFF"/>
                </a:solidFill>
                <a:latin typeface="微软雅黑"/>
              </a:endParaRPr>
            </a:p>
          </p:txBody>
        </p:sp>
      </p:grpSp>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0864" y="6497"/>
            <a:ext cx="3580356" cy="2392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8"/>
          <p:cNvSpPr>
            <a:spLocks noChangeArrowheads="1"/>
          </p:cNvSpPr>
          <p:nvPr/>
        </p:nvSpPr>
        <p:spPr bwMode="auto">
          <a:xfrm>
            <a:off x="2360245" y="2648486"/>
            <a:ext cx="2222955" cy="954107"/>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880493" eaLnBrk="0" hangingPunct="0">
              <a:defRPr/>
            </a:pPr>
            <a:r>
              <a:rPr lang="zh-CN" altLang="en-US" sz="2000" b="1" kern="0" dirty="0">
                <a:solidFill>
                  <a:srgbClr val="FFFFFF"/>
                </a:solidFill>
                <a:latin typeface="微软雅黑"/>
              </a:rPr>
              <a:t>制作微课</a:t>
            </a:r>
            <a:endParaRPr lang="en-US" altLang="zh-CN" sz="2000" b="1" kern="0" dirty="0">
              <a:solidFill>
                <a:srgbClr val="FFFFFF"/>
              </a:solidFill>
              <a:latin typeface="微软雅黑"/>
            </a:endParaRPr>
          </a:p>
          <a:p>
            <a:pPr algn="ctr" defTabSz="880493" eaLnBrk="0" hangingPunct="0">
              <a:defRPr/>
            </a:pPr>
            <a:r>
              <a:rPr lang="zh-CN" altLang="en-US" kern="0" dirty="0" smtClean="0">
                <a:solidFill>
                  <a:srgbClr val="FFFFFF"/>
                </a:solidFill>
                <a:latin typeface="微软雅黑"/>
              </a:rPr>
              <a:t>为帮助学生</a:t>
            </a:r>
            <a:r>
              <a:rPr lang="zh-CN" altLang="en-US" kern="0" dirty="0">
                <a:solidFill>
                  <a:srgbClr val="FFFFFF"/>
                </a:solidFill>
                <a:latin typeface="微软雅黑"/>
              </a:rPr>
              <a:t>完成</a:t>
            </a:r>
            <a:endParaRPr lang="en-US" altLang="zh-CN" kern="0" dirty="0" smtClean="0">
              <a:solidFill>
                <a:srgbClr val="FFFFFF"/>
              </a:solidFill>
              <a:latin typeface="微软雅黑"/>
            </a:endParaRPr>
          </a:p>
          <a:p>
            <a:pPr algn="ctr" defTabSz="880493" eaLnBrk="0" hangingPunct="0">
              <a:defRPr/>
            </a:pPr>
            <a:r>
              <a:rPr lang="zh-CN" altLang="en-US" kern="0" dirty="0" smtClean="0">
                <a:solidFill>
                  <a:srgbClr val="FFFFFF"/>
                </a:solidFill>
                <a:latin typeface="微软雅黑"/>
              </a:rPr>
              <a:t>任务单给出的任务</a:t>
            </a:r>
            <a:endParaRPr lang="en-US" altLang="zh-CN" kern="0" dirty="0" smtClean="0">
              <a:solidFill>
                <a:srgbClr val="FFFFFF"/>
              </a:solidFill>
              <a:latin typeface="微软雅黑"/>
            </a:endParaRPr>
          </a:p>
        </p:txBody>
      </p:sp>
      <p:sp>
        <p:nvSpPr>
          <p:cNvPr id="2" name="矩形 1"/>
          <p:cNvSpPr/>
          <p:nvPr/>
        </p:nvSpPr>
        <p:spPr>
          <a:xfrm>
            <a:off x="4204050" y="3511620"/>
            <a:ext cx="800219" cy="461665"/>
          </a:xfrm>
          <a:prstGeom prst="rect">
            <a:avLst/>
          </a:prstGeom>
        </p:spPr>
        <p:txBody>
          <a:bodyPr wrap="none">
            <a:spAutoFit/>
          </a:bodyPr>
          <a:lstStyle/>
          <a:p>
            <a:r>
              <a:rPr lang="zh-CN" altLang="en-US" sz="2400" b="1" kern="0" dirty="0">
                <a:solidFill>
                  <a:srgbClr val="FFFFFF"/>
                </a:solidFill>
                <a:latin typeface="华文彩云" panose="02010800040101010101" pitchFamily="2" charset="-122"/>
                <a:ea typeface="华文彩云" panose="02010800040101010101" pitchFamily="2" charset="-122"/>
              </a:rPr>
              <a:t>微课</a:t>
            </a:r>
            <a:endParaRPr lang="zh-CN" altLang="en-US" sz="2400" dirty="0">
              <a:solidFill>
                <a:srgbClr val="000000"/>
              </a:solidFill>
              <a:latin typeface="华文彩云" panose="02010800040101010101" pitchFamily="2" charset="-122"/>
              <a:ea typeface="华文彩云" panose="02010800040101010101" pitchFamily="2" charset="-122"/>
            </a:endParaRPr>
          </a:p>
        </p:txBody>
      </p:sp>
      <p:sp>
        <p:nvSpPr>
          <p:cNvPr id="17" name="矩形 16"/>
          <p:cNvSpPr/>
          <p:nvPr/>
        </p:nvSpPr>
        <p:spPr>
          <a:xfrm>
            <a:off x="6193762" y="3495219"/>
            <a:ext cx="800219" cy="461665"/>
          </a:xfrm>
          <a:prstGeom prst="rect">
            <a:avLst/>
          </a:prstGeom>
        </p:spPr>
        <p:txBody>
          <a:bodyPr wrap="none">
            <a:spAutoFit/>
          </a:bodyPr>
          <a:lstStyle/>
          <a:p>
            <a:r>
              <a:rPr lang="zh-CN" altLang="en-US" sz="2400" b="1" kern="0" dirty="0">
                <a:solidFill>
                  <a:srgbClr val="FFFFFF"/>
                </a:solidFill>
                <a:latin typeface="华文彩云" panose="02010800040101010101" pitchFamily="2" charset="-122"/>
                <a:ea typeface="华文彩云" panose="02010800040101010101" pitchFamily="2" charset="-122"/>
              </a:rPr>
              <a:t>微课</a:t>
            </a:r>
            <a:endParaRPr lang="zh-CN" altLang="en-US" sz="2400" dirty="0">
              <a:solidFill>
                <a:srgbClr val="000000"/>
              </a:solidFill>
              <a:latin typeface="华文彩云" panose="02010800040101010101" pitchFamily="2" charset="-122"/>
              <a:ea typeface="华文彩云" panose="02010800040101010101" pitchFamily="2" charset="-122"/>
            </a:endParaRPr>
          </a:p>
        </p:txBody>
      </p:sp>
      <p:sp>
        <p:nvSpPr>
          <p:cNvPr id="18" name="矩形 17"/>
          <p:cNvSpPr/>
          <p:nvPr/>
        </p:nvSpPr>
        <p:spPr>
          <a:xfrm>
            <a:off x="8420352" y="3495218"/>
            <a:ext cx="800219" cy="461665"/>
          </a:xfrm>
          <a:prstGeom prst="rect">
            <a:avLst/>
          </a:prstGeom>
        </p:spPr>
        <p:txBody>
          <a:bodyPr wrap="none">
            <a:spAutoFit/>
          </a:bodyPr>
          <a:lstStyle/>
          <a:p>
            <a:r>
              <a:rPr lang="zh-CN" altLang="en-US" sz="2400" b="1" kern="0" dirty="0">
                <a:solidFill>
                  <a:srgbClr val="FFFFFF"/>
                </a:solidFill>
                <a:latin typeface="华文彩云" panose="02010800040101010101" pitchFamily="2" charset="-122"/>
                <a:ea typeface="华文彩云" panose="02010800040101010101" pitchFamily="2" charset="-122"/>
              </a:rPr>
              <a:t>微课</a:t>
            </a:r>
            <a:endParaRPr lang="zh-CN" altLang="en-US" sz="2400" dirty="0">
              <a:solidFill>
                <a:srgbClr val="000000"/>
              </a:solidFill>
              <a:latin typeface="华文彩云" panose="02010800040101010101" pitchFamily="2" charset="-122"/>
              <a:ea typeface="华文彩云" panose="02010800040101010101" pitchFamily="2" charset="-122"/>
            </a:endParaRPr>
          </a:p>
        </p:txBody>
      </p:sp>
      <p:sp>
        <p:nvSpPr>
          <p:cNvPr id="4" name="下箭头 3"/>
          <p:cNvSpPr/>
          <p:nvPr/>
        </p:nvSpPr>
        <p:spPr bwMode="auto">
          <a:xfrm>
            <a:off x="3744375" y="1875181"/>
            <a:ext cx="1033648" cy="747435"/>
          </a:xfrm>
          <a:prstGeom prst="downArrow">
            <a:avLst/>
          </a:prstGeom>
          <a:solidFill>
            <a:srgbClr val="00B050"/>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zh-CN" alt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4497776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1371" y="0"/>
            <a:ext cx="6860117" cy="5145088"/>
          </a:xfrm>
          <a:prstGeom prst="rect">
            <a:avLst/>
          </a:prstGeom>
        </p:spPr>
      </p:pic>
      <p:sp>
        <p:nvSpPr>
          <p:cNvPr id="7" name="矩形 6"/>
          <p:cNvSpPr/>
          <p:nvPr/>
        </p:nvSpPr>
        <p:spPr>
          <a:xfrm>
            <a:off x="1440384" y="3446974"/>
            <a:ext cx="2844834" cy="454122"/>
          </a:xfrm>
          <a:prstGeom prst="rect">
            <a:avLst/>
          </a:prstGeom>
        </p:spPr>
        <p:txBody>
          <a:bodyPr wrap="square" lIns="83986" tIns="41985" rIns="83986" bIns="41985">
            <a:spAutoFit/>
          </a:bodyPr>
          <a:lstStyle/>
          <a:p>
            <a:pPr defTabSz="824704"/>
            <a:r>
              <a:rPr lang="en-US" altLang="zh-CN" sz="2400" b="1" dirty="0" smtClean="0">
                <a:solidFill>
                  <a:srgbClr val="000000"/>
                </a:solidFill>
                <a:latin typeface="微软雅黑"/>
              </a:rPr>
              <a:t>1.</a:t>
            </a:r>
            <a:r>
              <a:rPr lang="zh-CN" altLang="en-US" sz="2400" b="1" dirty="0" smtClean="0">
                <a:solidFill>
                  <a:srgbClr val="000000"/>
                </a:solidFill>
                <a:latin typeface="微软雅黑"/>
              </a:rPr>
              <a:t>微课的类型</a:t>
            </a:r>
            <a:endParaRPr lang="zh-CN" altLang="en-US" sz="2400" b="1" dirty="0">
              <a:solidFill>
                <a:srgbClr val="000000"/>
              </a:solidFill>
              <a:latin typeface="微软雅黑"/>
            </a:endParaRPr>
          </a:p>
        </p:txBody>
      </p:sp>
    </p:spTree>
    <p:extLst>
      <p:ext uri="{BB962C8B-B14F-4D97-AF65-F5344CB8AC3E}">
        <p14:creationId xmlns:p14="http://schemas.microsoft.com/office/powerpoint/2010/main" val="330650965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 name="矩形 8"/>
          <p:cNvSpPr/>
          <p:nvPr/>
        </p:nvSpPr>
        <p:spPr>
          <a:xfrm>
            <a:off x="1785206" y="484312"/>
            <a:ext cx="5832046" cy="1015663"/>
          </a:xfrm>
          <a:prstGeom prst="rect">
            <a:avLst/>
          </a:prstGeom>
        </p:spPr>
        <p:txBody>
          <a:bodyPr wrap="none">
            <a:spAutoFit/>
          </a:bodyPr>
          <a:lstStyle/>
          <a:p>
            <a:pPr defTabSz="896990"/>
            <a:r>
              <a:rPr lang="en-US" altLang="zh-CN" sz="6000" b="1" dirty="0" smtClean="0">
                <a:solidFill>
                  <a:schemeClr val="bg1"/>
                </a:solidFill>
                <a:latin typeface="微软雅黑"/>
              </a:rPr>
              <a:t>NOC</a:t>
            </a:r>
            <a:r>
              <a:rPr lang="zh-CN" altLang="en-US" sz="6000" b="1" dirty="0" smtClean="0">
                <a:solidFill>
                  <a:schemeClr val="bg1"/>
                </a:solidFill>
                <a:latin typeface="微软雅黑"/>
              </a:rPr>
              <a:t>微课程评优</a:t>
            </a:r>
            <a:endParaRPr lang="zh-CN" altLang="en-US" sz="6000" b="1" dirty="0">
              <a:solidFill>
                <a:schemeClr val="bg1"/>
              </a:solidFill>
              <a:latin typeface="微软雅黑"/>
            </a:endParaRPr>
          </a:p>
        </p:txBody>
      </p:sp>
      <p:sp>
        <p:nvSpPr>
          <p:cNvPr id="10" name="矩形 9"/>
          <p:cNvSpPr/>
          <p:nvPr/>
        </p:nvSpPr>
        <p:spPr>
          <a:xfrm>
            <a:off x="0" y="1700088"/>
            <a:ext cx="9361488" cy="321568"/>
          </a:xfrm>
          <a:prstGeom prst="rect">
            <a:avLst/>
          </a:prstGeom>
          <a:solidFill>
            <a:srgbClr val="00FF00"/>
          </a:solidFill>
          <a:ln w="25400" cap="flat" cmpd="sng" algn="ctr">
            <a:solidFill>
              <a:srgbClr val="00FF00"/>
            </a:solidFill>
            <a:prstDash val="solid"/>
          </a:ln>
          <a:effectLst/>
        </p:spPr>
        <p:txBody>
          <a:bodyPr anchor="ctr"/>
          <a:lstStyle/>
          <a:p>
            <a:pPr algn="ctr">
              <a:defRPr/>
            </a:pPr>
            <a:endParaRPr lang="zh-CN" altLang="en-US" kern="0">
              <a:solidFill>
                <a:prstClr val="white"/>
              </a:solidFill>
              <a:latin typeface="Calibri"/>
              <a:ea typeface="宋体"/>
            </a:endParaRPr>
          </a:p>
        </p:txBody>
      </p:sp>
      <p:grpSp>
        <p:nvGrpSpPr>
          <p:cNvPr id="3" name="组合 2"/>
          <p:cNvGrpSpPr/>
          <p:nvPr/>
        </p:nvGrpSpPr>
        <p:grpSpPr>
          <a:xfrm>
            <a:off x="347231" y="1860873"/>
            <a:ext cx="8640960" cy="3015928"/>
            <a:chOff x="347231" y="1860873"/>
            <a:chExt cx="8640960" cy="3015928"/>
          </a:xfrm>
        </p:grpSpPr>
        <p:grpSp>
          <p:nvGrpSpPr>
            <p:cNvPr id="14" name="组合 13"/>
            <p:cNvGrpSpPr/>
            <p:nvPr/>
          </p:nvGrpSpPr>
          <p:grpSpPr>
            <a:xfrm>
              <a:off x="347231" y="1860873"/>
              <a:ext cx="8640960" cy="3015928"/>
              <a:chOff x="0" y="2173955"/>
              <a:chExt cx="9361488" cy="2702845"/>
            </a:xfrm>
          </p:grpSpPr>
          <p:sp>
            <p:nvSpPr>
              <p:cNvPr id="11" name="梯形 10"/>
              <p:cNvSpPr/>
              <p:nvPr/>
            </p:nvSpPr>
            <p:spPr bwMode="auto">
              <a:xfrm rot="10800000">
                <a:off x="1557881" y="2934500"/>
                <a:ext cx="6413504" cy="1942300"/>
              </a:xfrm>
              <a:prstGeom prst="trapezoid">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zh-CN" alt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3" name="上箭头 12"/>
              <p:cNvSpPr/>
              <p:nvPr/>
            </p:nvSpPr>
            <p:spPr bwMode="auto">
              <a:xfrm>
                <a:off x="0" y="2173955"/>
                <a:ext cx="9361488" cy="1541254"/>
              </a:xfrm>
              <a:prstGeom prst="upArrow">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zh-CN" alt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2" name="矩形 11"/>
              <p:cNvSpPr/>
              <p:nvPr/>
            </p:nvSpPr>
            <p:spPr>
              <a:xfrm>
                <a:off x="2738837" y="2822267"/>
                <a:ext cx="3956440" cy="1075723"/>
              </a:xfrm>
              <a:prstGeom prst="rect">
                <a:avLst/>
              </a:prstGeom>
            </p:spPr>
            <p:txBody>
              <a:bodyPr wrap="square">
                <a:spAutoFit/>
              </a:bodyPr>
              <a:lstStyle/>
              <a:p>
                <a:pPr lvl="0" algn="ctr" defTabSz="896990">
                  <a:lnSpc>
                    <a:spcPct val="150000"/>
                  </a:lnSpc>
                </a:pPr>
                <a:r>
                  <a:rPr lang="zh-CN" altLang="en-US" sz="4800" b="1" dirty="0" smtClean="0">
                    <a:solidFill>
                      <a:schemeClr val="bg1"/>
                    </a:solidFill>
                    <a:latin typeface="微软雅黑"/>
                  </a:rPr>
                  <a:t>微课程性状</a:t>
                </a:r>
                <a:endParaRPr lang="zh-CN" altLang="en-US" sz="4800" b="1" dirty="0">
                  <a:solidFill>
                    <a:schemeClr val="bg1"/>
                  </a:solidFill>
                  <a:latin typeface="微软雅黑"/>
                </a:endParaRPr>
              </a:p>
            </p:txBody>
          </p:sp>
        </p:grpSp>
        <p:sp>
          <p:nvSpPr>
            <p:cNvPr id="2" name="矩形 1"/>
            <p:cNvSpPr/>
            <p:nvPr/>
          </p:nvSpPr>
          <p:spPr>
            <a:xfrm>
              <a:off x="3344272" y="3436640"/>
              <a:ext cx="2646878" cy="1200329"/>
            </a:xfrm>
            <a:prstGeom prst="rect">
              <a:avLst/>
            </a:prstGeom>
          </p:spPr>
          <p:txBody>
            <a:bodyPr wrap="none">
              <a:spAutoFit/>
            </a:bodyPr>
            <a:lstStyle/>
            <a:p>
              <a:pPr lvl="0" algn="ctr" defTabSz="896990">
                <a:lnSpc>
                  <a:spcPct val="150000"/>
                </a:lnSpc>
              </a:pPr>
              <a:r>
                <a:rPr lang="zh-CN" altLang="en-US" sz="4800" b="1" dirty="0">
                  <a:solidFill>
                    <a:srgbClr val="FFFFFF"/>
                  </a:solidFill>
                  <a:latin typeface="微软雅黑"/>
                </a:rPr>
                <a:t>逐渐显现</a:t>
              </a:r>
            </a:p>
          </p:txBody>
        </p:sp>
      </p:grpSp>
    </p:spTree>
    <p:extLst>
      <p:ext uri="{BB962C8B-B14F-4D97-AF65-F5344CB8AC3E}">
        <p14:creationId xmlns:p14="http://schemas.microsoft.com/office/powerpoint/2010/main" val="2980900706"/>
      </p:ext>
    </p:extLst>
  </p:cSld>
  <p:clrMapOvr>
    <a:masterClrMapping/>
  </p:clrMapOvr>
  <mc:AlternateContent xmlns:mc="http://schemas.openxmlformats.org/markup-compatibility/2006" xmlns:p14="http://schemas.microsoft.com/office/powerpoint/2010/main">
    <mc:Choice Requires="p14">
      <p:transition spd="slow" p14:dur="1200">
        <p14:prism dir="d"/>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action="ppaction://hlinkfil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2632" y="693666"/>
            <a:ext cx="5461843" cy="4030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792312" y="1132384"/>
            <a:ext cx="2592288" cy="574027"/>
          </a:xfrm>
          <a:prstGeom prst="rect">
            <a:avLst/>
          </a:prstGeom>
        </p:spPr>
        <p:txBody>
          <a:bodyPr wrap="square" lIns="84444" tIns="42239" rIns="84444" bIns="42239">
            <a:spAutoFit/>
          </a:bodyPr>
          <a:lstStyle/>
          <a:p>
            <a:pPr defTabSz="836488">
              <a:lnSpc>
                <a:spcPct val="150000"/>
              </a:lnSpc>
            </a:pPr>
            <a:r>
              <a:rPr lang="zh-CN" altLang="en-US" sz="2400" b="1" dirty="0" smtClean="0">
                <a:latin typeface="微软雅黑"/>
                <a:cs typeface="Times New Roman"/>
              </a:rPr>
              <a:t>（</a:t>
            </a:r>
            <a:r>
              <a:rPr lang="en-US" altLang="zh-CN" sz="2400" b="1" dirty="0" smtClean="0">
                <a:latin typeface="微软雅黑"/>
                <a:cs typeface="Times New Roman"/>
              </a:rPr>
              <a:t>1</a:t>
            </a:r>
            <a:r>
              <a:rPr lang="zh-CN" altLang="en-US" sz="2400" b="1" dirty="0" smtClean="0">
                <a:latin typeface="微软雅黑"/>
                <a:cs typeface="Times New Roman"/>
              </a:rPr>
              <a:t>）课程精讲类</a:t>
            </a:r>
            <a:endParaRPr lang="en-US" altLang="zh-CN" sz="2400" b="1" dirty="0" smtClean="0">
              <a:latin typeface="微软雅黑"/>
              <a:cs typeface="Times New Roman"/>
            </a:endParaRPr>
          </a:p>
        </p:txBody>
      </p:sp>
    </p:spTree>
    <p:extLst>
      <p:ext uri="{BB962C8B-B14F-4D97-AF65-F5344CB8AC3E}">
        <p14:creationId xmlns:p14="http://schemas.microsoft.com/office/powerpoint/2010/main" val="283320719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040784" y="988368"/>
            <a:ext cx="3024336" cy="574027"/>
          </a:xfrm>
          <a:prstGeom prst="rect">
            <a:avLst/>
          </a:prstGeom>
        </p:spPr>
        <p:txBody>
          <a:bodyPr wrap="square" lIns="84444" tIns="42239" rIns="84444" bIns="42239">
            <a:spAutoFit/>
          </a:bodyPr>
          <a:lstStyle/>
          <a:p>
            <a:pPr defTabSz="836488">
              <a:lnSpc>
                <a:spcPct val="150000"/>
              </a:lnSpc>
            </a:pPr>
            <a:r>
              <a:rPr lang="zh-CN" altLang="en-US" sz="2400" b="1" dirty="0" smtClean="0">
                <a:solidFill>
                  <a:srgbClr val="000000"/>
                </a:solidFill>
                <a:latin typeface="微软雅黑"/>
                <a:cs typeface="Times New Roman"/>
              </a:rPr>
              <a:t>（</a:t>
            </a:r>
            <a:r>
              <a:rPr lang="en-US" altLang="zh-CN" sz="2400" b="1" dirty="0" smtClean="0">
                <a:solidFill>
                  <a:srgbClr val="000000"/>
                </a:solidFill>
                <a:latin typeface="微软雅黑"/>
                <a:cs typeface="Times New Roman"/>
              </a:rPr>
              <a:t>2</a:t>
            </a:r>
            <a:r>
              <a:rPr lang="zh-CN" altLang="en-US" sz="2400" b="1" dirty="0" smtClean="0">
                <a:solidFill>
                  <a:srgbClr val="000000"/>
                </a:solidFill>
                <a:latin typeface="微软雅黑"/>
                <a:cs typeface="Times New Roman"/>
              </a:rPr>
              <a:t>）实验探究类</a:t>
            </a:r>
            <a:endParaRPr lang="en-US" altLang="zh-CN" sz="2400" b="1" dirty="0" smtClean="0">
              <a:solidFill>
                <a:srgbClr val="000000"/>
              </a:solidFill>
              <a:latin typeface="微软雅黑"/>
              <a:cs typeface="Times New Roman"/>
            </a:endParaRPr>
          </a:p>
        </p:txBody>
      </p:sp>
      <p:pic>
        <p:nvPicPr>
          <p:cNvPr id="10" name="图片 9">
            <a:hlinkClick r:id="rId2" action="ppaction://hlinkfil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40064" cy="5145088"/>
          </a:xfrm>
          <a:prstGeom prst="rect">
            <a:avLst/>
          </a:prstGeom>
        </p:spPr>
      </p:pic>
    </p:spTree>
    <p:extLst>
      <p:ext uri="{BB962C8B-B14F-4D97-AF65-F5344CB8AC3E}">
        <p14:creationId xmlns:p14="http://schemas.microsoft.com/office/powerpoint/2010/main" val="245940255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36328" y="3364632"/>
            <a:ext cx="3024336" cy="639301"/>
          </a:xfrm>
          <a:prstGeom prst="rect">
            <a:avLst/>
          </a:prstGeom>
        </p:spPr>
        <p:txBody>
          <a:bodyPr wrap="square" lIns="84444" tIns="42239" rIns="84444" bIns="42239">
            <a:spAutoFit/>
          </a:bodyPr>
          <a:lstStyle/>
          <a:p>
            <a:pPr defTabSz="836488">
              <a:lnSpc>
                <a:spcPct val="150000"/>
              </a:lnSpc>
            </a:pPr>
            <a:r>
              <a:rPr lang="zh-CN" altLang="en-US" sz="2400" b="1" dirty="0" smtClean="0">
                <a:solidFill>
                  <a:srgbClr val="000000"/>
                </a:solidFill>
                <a:latin typeface="微软雅黑"/>
                <a:cs typeface="Times New Roman"/>
              </a:rPr>
              <a:t>（</a:t>
            </a:r>
            <a:r>
              <a:rPr lang="en-US" altLang="zh-CN" sz="2400" b="1" dirty="0" smtClean="0">
                <a:solidFill>
                  <a:srgbClr val="000000"/>
                </a:solidFill>
                <a:latin typeface="微软雅黑"/>
                <a:cs typeface="Times New Roman"/>
              </a:rPr>
              <a:t>3</a:t>
            </a:r>
            <a:r>
              <a:rPr lang="zh-CN" altLang="en-US" sz="2400" b="1" dirty="0" smtClean="0">
                <a:solidFill>
                  <a:srgbClr val="000000"/>
                </a:solidFill>
                <a:latin typeface="微软雅黑"/>
                <a:cs typeface="Times New Roman"/>
              </a:rPr>
              <a:t>）操作示范类</a:t>
            </a:r>
            <a:endParaRPr lang="en-US" altLang="zh-CN" sz="2400" b="1" dirty="0" smtClean="0">
              <a:solidFill>
                <a:srgbClr val="000000"/>
              </a:solidFill>
              <a:latin typeface="微软雅黑"/>
              <a:cs typeface="Times New Roman"/>
            </a:endParaRPr>
          </a:p>
        </p:txBody>
      </p:sp>
      <p:pic>
        <p:nvPicPr>
          <p:cNvPr id="3" name="图片 2">
            <a:hlinkClick r:id="rId2" action="ppaction://hlinkfil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2672" y="0"/>
            <a:ext cx="5303128" cy="5145088"/>
          </a:xfrm>
          <a:prstGeom prst="rect">
            <a:avLst/>
          </a:prstGeom>
        </p:spPr>
      </p:pic>
    </p:spTree>
    <p:extLst>
      <p:ext uri="{BB962C8B-B14F-4D97-AF65-F5344CB8AC3E}">
        <p14:creationId xmlns:p14="http://schemas.microsoft.com/office/powerpoint/2010/main" val="1457236777"/>
      </p:ext>
    </p:extLst>
  </p:cSld>
  <p:clrMapOvr>
    <a:masterClrMapping/>
  </p:clrMapOvr>
  <mc:AlternateContent xmlns:mc="http://schemas.openxmlformats.org/markup-compatibility/2006" xmlns:p14="http://schemas.microsoft.com/office/powerpoint/2010/main">
    <mc:Choice Requires="p14">
      <p:transition spd="slow" p14:dur="1200">
        <p14:prism dir="d"/>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hlinkClick r:id="rId2" action="ppaction://hlinkfil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424" y="11476"/>
            <a:ext cx="7123421" cy="5145088"/>
          </a:xfrm>
          <a:prstGeom prst="rect">
            <a:avLst/>
          </a:prstGeom>
        </p:spPr>
      </p:pic>
      <p:sp>
        <p:nvSpPr>
          <p:cNvPr id="6" name="矩形 5"/>
          <p:cNvSpPr/>
          <p:nvPr/>
        </p:nvSpPr>
        <p:spPr>
          <a:xfrm>
            <a:off x="1119033" y="822982"/>
            <a:ext cx="3024336" cy="574027"/>
          </a:xfrm>
          <a:prstGeom prst="rect">
            <a:avLst/>
          </a:prstGeom>
        </p:spPr>
        <p:txBody>
          <a:bodyPr wrap="square" lIns="84444" tIns="42239" rIns="84444" bIns="42239">
            <a:spAutoFit/>
          </a:bodyPr>
          <a:lstStyle/>
          <a:p>
            <a:pPr defTabSz="836488">
              <a:lnSpc>
                <a:spcPct val="150000"/>
              </a:lnSpc>
            </a:pPr>
            <a:r>
              <a:rPr lang="zh-CN" altLang="en-US" sz="2400" b="1" dirty="0" smtClean="0">
                <a:solidFill>
                  <a:srgbClr val="000000"/>
                </a:solidFill>
                <a:latin typeface="微软雅黑"/>
                <a:cs typeface="Times New Roman"/>
              </a:rPr>
              <a:t>（</a:t>
            </a:r>
            <a:r>
              <a:rPr lang="en-US" altLang="zh-CN" sz="2400" b="1" dirty="0" smtClean="0">
                <a:solidFill>
                  <a:srgbClr val="000000"/>
                </a:solidFill>
                <a:latin typeface="微软雅黑"/>
                <a:cs typeface="Times New Roman"/>
              </a:rPr>
              <a:t>4</a:t>
            </a:r>
            <a:r>
              <a:rPr lang="zh-CN" altLang="en-US" sz="2400" b="1" dirty="0" smtClean="0">
                <a:solidFill>
                  <a:srgbClr val="000000"/>
                </a:solidFill>
                <a:latin typeface="微软雅黑"/>
                <a:cs typeface="Times New Roman"/>
              </a:rPr>
              <a:t>）虚拟面批类</a:t>
            </a:r>
            <a:endParaRPr lang="zh-CN" altLang="en-US" sz="2400" dirty="0">
              <a:solidFill>
                <a:srgbClr val="000000"/>
              </a:solidFill>
              <a:latin typeface="微软雅黑"/>
            </a:endParaRPr>
          </a:p>
        </p:txBody>
      </p:sp>
    </p:spTree>
    <p:extLst>
      <p:ext uri="{BB962C8B-B14F-4D97-AF65-F5344CB8AC3E}">
        <p14:creationId xmlns:p14="http://schemas.microsoft.com/office/powerpoint/2010/main" val="14201616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134" y="0"/>
            <a:ext cx="7275220" cy="5145088"/>
          </a:xfrm>
          <a:prstGeom prst="rect">
            <a:avLst/>
          </a:prstGeom>
        </p:spPr>
      </p:pic>
      <p:sp>
        <p:nvSpPr>
          <p:cNvPr id="6" name="矩形 5"/>
          <p:cNvSpPr/>
          <p:nvPr/>
        </p:nvSpPr>
        <p:spPr>
          <a:xfrm>
            <a:off x="3151762" y="2716560"/>
            <a:ext cx="3024336" cy="1028831"/>
          </a:xfrm>
          <a:prstGeom prst="rect">
            <a:avLst/>
          </a:prstGeom>
        </p:spPr>
        <p:txBody>
          <a:bodyPr wrap="square" lIns="84444" tIns="42239" rIns="84444" bIns="42239">
            <a:spAutoFit/>
          </a:bodyPr>
          <a:lstStyle/>
          <a:p>
            <a:pPr algn="ctr" defTabSz="836488">
              <a:lnSpc>
                <a:spcPct val="150000"/>
              </a:lnSpc>
            </a:pPr>
            <a:r>
              <a:rPr lang="zh-CN" altLang="en-US" sz="2400" b="1" dirty="0" smtClean="0">
                <a:solidFill>
                  <a:srgbClr val="000000"/>
                </a:solidFill>
                <a:latin typeface="微软雅黑"/>
                <a:cs typeface="Times New Roman"/>
              </a:rPr>
              <a:t>（</a:t>
            </a:r>
            <a:r>
              <a:rPr lang="en-US" altLang="zh-CN" sz="2400" b="1" dirty="0" smtClean="0">
                <a:solidFill>
                  <a:srgbClr val="000000"/>
                </a:solidFill>
                <a:latin typeface="微软雅黑"/>
                <a:cs typeface="Times New Roman"/>
              </a:rPr>
              <a:t>5</a:t>
            </a:r>
            <a:r>
              <a:rPr lang="zh-CN" altLang="en-US" sz="2400" b="1" dirty="0" smtClean="0">
                <a:solidFill>
                  <a:srgbClr val="000000"/>
                </a:solidFill>
                <a:latin typeface="微软雅黑"/>
                <a:cs typeface="Times New Roman"/>
              </a:rPr>
              <a:t>）游戏学习类</a:t>
            </a:r>
            <a:endParaRPr lang="en-US" altLang="zh-CN" sz="2400" b="1" dirty="0" smtClean="0">
              <a:solidFill>
                <a:srgbClr val="000000"/>
              </a:solidFill>
              <a:latin typeface="微软雅黑"/>
              <a:cs typeface="Times New Roman"/>
            </a:endParaRPr>
          </a:p>
          <a:p>
            <a:pPr algn="ctr" defTabSz="836488">
              <a:lnSpc>
                <a:spcPct val="150000"/>
              </a:lnSpc>
            </a:pPr>
            <a:r>
              <a:rPr lang="zh-CN" altLang="en-US" sz="2000" dirty="0" smtClean="0">
                <a:solidFill>
                  <a:srgbClr val="000000"/>
                </a:solidFill>
                <a:latin typeface="楷体" panose="02010609060101010101" pitchFamily="49" charset="-122"/>
                <a:ea typeface="楷体" panose="02010609060101010101" pitchFamily="49" charset="-122"/>
                <a:cs typeface="Times New Roman"/>
              </a:rPr>
              <a:t>（有待于老师们实践创新）</a:t>
            </a:r>
            <a:endParaRPr lang="zh-CN" altLang="en-US" sz="2000" dirty="0">
              <a:solidFill>
                <a:srgbClr val="00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422486398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42699" y="950593"/>
            <a:ext cx="4194972" cy="454122"/>
          </a:xfrm>
          <a:prstGeom prst="rect">
            <a:avLst/>
          </a:prstGeom>
        </p:spPr>
        <p:txBody>
          <a:bodyPr wrap="square" lIns="83986" tIns="41985" rIns="83986" bIns="41985">
            <a:spAutoFit/>
          </a:bodyPr>
          <a:lstStyle/>
          <a:p>
            <a:pPr defTabSz="824704"/>
            <a:r>
              <a:rPr lang="en-US" altLang="zh-CN" sz="2400" b="1" dirty="0" smtClean="0">
                <a:solidFill>
                  <a:srgbClr val="000000"/>
                </a:solidFill>
                <a:latin typeface="微软雅黑"/>
              </a:rPr>
              <a:t>2.</a:t>
            </a:r>
            <a:r>
              <a:rPr lang="zh-CN" altLang="en-US" sz="2400" b="1" dirty="0" smtClean="0">
                <a:solidFill>
                  <a:srgbClr val="000000"/>
                </a:solidFill>
                <a:latin typeface="微软雅黑"/>
              </a:rPr>
              <a:t>微</a:t>
            </a:r>
            <a:r>
              <a:rPr lang="zh-CN" altLang="en-US" sz="2400" b="1" dirty="0">
                <a:solidFill>
                  <a:srgbClr val="000000"/>
                </a:solidFill>
                <a:latin typeface="微软雅黑"/>
              </a:rPr>
              <a:t>视频（微课）开发</a:t>
            </a:r>
            <a:r>
              <a:rPr lang="zh-CN" altLang="en-US" sz="2400" b="1" dirty="0" smtClean="0">
                <a:solidFill>
                  <a:srgbClr val="000000"/>
                </a:solidFill>
                <a:latin typeface="微软雅黑"/>
              </a:rPr>
              <a:t>方法</a:t>
            </a:r>
            <a:endParaRPr lang="zh-CN" altLang="en-US" sz="2400" b="1" dirty="0">
              <a:solidFill>
                <a:srgbClr val="000000"/>
              </a:solidFill>
              <a:latin typeface="微软雅黑"/>
            </a:endParaRPr>
          </a:p>
        </p:txBody>
      </p:sp>
      <p:sp>
        <p:nvSpPr>
          <p:cNvPr id="6" name="矩形 5"/>
          <p:cNvSpPr/>
          <p:nvPr/>
        </p:nvSpPr>
        <p:spPr>
          <a:xfrm>
            <a:off x="1296368" y="1717321"/>
            <a:ext cx="4680744" cy="1931962"/>
          </a:xfrm>
          <a:prstGeom prst="rect">
            <a:avLst/>
          </a:prstGeom>
        </p:spPr>
        <p:txBody>
          <a:bodyPr lIns="84444" tIns="42239" rIns="84444" bIns="42239">
            <a:spAutoFit/>
          </a:bodyPr>
          <a:lstStyle/>
          <a:p>
            <a:pPr defTabSz="836488">
              <a:lnSpc>
                <a:spcPct val="150000"/>
              </a:lnSpc>
            </a:pPr>
            <a:r>
              <a:rPr lang="zh-CN" altLang="zh-CN" sz="2000" dirty="0">
                <a:solidFill>
                  <a:srgbClr val="000000"/>
                </a:solidFill>
                <a:latin typeface="微软雅黑"/>
                <a:cs typeface="Times New Roman"/>
              </a:rPr>
              <a:t>录屏</a:t>
            </a:r>
            <a:r>
              <a:rPr lang="zh-CN" altLang="zh-CN" sz="2000" dirty="0" smtClean="0">
                <a:solidFill>
                  <a:srgbClr val="000000"/>
                </a:solidFill>
                <a:latin typeface="微软雅黑"/>
                <a:cs typeface="Times New Roman"/>
              </a:rPr>
              <a:t>软件</a:t>
            </a:r>
            <a:r>
              <a:rPr lang="en-US" altLang="zh-CN" sz="2000" dirty="0" smtClean="0">
                <a:solidFill>
                  <a:srgbClr val="000000"/>
                </a:solidFill>
                <a:latin typeface="微软雅黑"/>
                <a:cs typeface="Times New Roman"/>
              </a:rPr>
              <a:t>+</a:t>
            </a:r>
            <a:r>
              <a:rPr lang="zh-CN" altLang="en-US" sz="1600" dirty="0" smtClean="0">
                <a:solidFill>
                  <a:srgbClr val="000000"/>
                </a:solidFill>
                <a:latin typeface="微软雅黑"/>
                <a:cs typeface="Times New Roman"/>
              </a:rPr>
              <a:t>（</a:t>
            </a:r>
            <a:r>
              <a:rPr lang="en-US" altLang="zh-CN" sz="1600" dirty="0" smtClean="0">
                <a:solidFill>
                  <a:srgbClr val="000000"/>
                </a:solidFill>
                <a:latin typeface="微软雅黑"/>
                <a:cs typeface="Times New Roman"/>
              </a:rPr>
              <a:t>PPT</a:t>
            </a:r>
            <a:r>
              <a:rPr lang="zh-CN" altLang="en-US" sz="1600" dirty="0" smtClean="0">
                <a:solidFill>
                  <a:srgbClr val="000000"/>
                </a:solidFill>
                <a:latin typeface="微软雅黑"/>
                <a:cs typeface="Times New Roman"/>
              </a:rPr>
              <a:t>、几何画板</a:t>
            </a:r>
            <a:r>
              <a:rPr lang="en-US" altLang="zh-CN" sz="1600" dirty="0" smtClean="0">
                <a:solidFill>
                  <a:srgbClr val="000000"/>
                </a:solidFill>
                <a:latin typeface="微软雅黑"/>
                <a:cs typeface="Times New Roman"/>
              </a:rPr>
              <a:t>……</a:t>
            </a:r>
            <a:r>
              <a:rPr lang="zh-CN" altLang="en-US" sz="1600" dirty="0" smtClean="0">
                <a:solidFill>
                  <a:srgbClr val="000000"/>
                </a:solidFill>
                <a:latin typeface="微软雅黑"/>
                <a:cs typeface="Times New Roman"/>
              </a:rPr>
              <a:t>）</a:t>
            </a:r>
            <a:endParaRPr lang="en-US" altLang="zh-CN" sz="1600" dirty="0">
              <a:solidFill>
                <a:srgbClr val="000000"/>
              </a:solidFill>
              <a:latin typeface="微软雅黑"/>
              <a:cs typeface="Times New Roman"/>
            </a:endParaRPr>
          </a:p>
          <a:p>
            <a:pPr defTabSz="836488">
              <a:lnSpc>
                <a:spcPct val="150000"/>
              </a:lnSpc>
            </a:pPr>
            <a:r>
              <a:rPr lang="zh-CN" altLang="zh-CN" sz="2000" dirty="0">
                <a:solidFill>
                  <a:srgbClr val="000000"/>
                </a:solidFill>
                <a:latin typeface="微软雅黑"/>
                <a:cs typeface="Times New Roman"/>
              </a:rPr>
              <a:t>手写</a:t>
            </a:r>
            <a:r>
              <a:rPr lang="zh-CN" altLang="zh-CN" sz="2000" dirty="0" smtClean="0">
                <a:solidFill>
                  <a:srgbClr val="000000"/>
                </a:solidFill>
                <a:latin typeface="微软雅黑"/>
                <a:cs typeface="Times New Roman"/>
              </a:rPr>
              <a:t>板</a:t>
            </a:r>
            <a:r>
              <a:rPr lang="zh-CN" altLang="en-US" sz="1600" dirty="0" smtClean="0">
                <a:solidFill>
                  <a:srgbClr val="000000"/>
                </a:solidFill>
                <a:latin typeface="微软雅黑"/>
                <a:cs typeface="Times New Roman"/>
              </a:rPr>
              <a:t>（数位板、</a:t>
            </a:r>
            <a:r>
              <a:rPr lang="zh-CN" altLang="zh-CN" sz="1600" dirty="0" smtClean="0">
                <a:solidFill>
                  <a:srgbClr val="000000"/>
                </a:solidFill>
                <a:latin typeface="微软雅黑"/>
                <a:cs typeface="Times New Roman"/>
              </a:rPr>
              <a:t>电子白板</a:t>
            </a:r>
            <a:r>
              <a:rPr lang="zh-CN" altLang="en-US" sz="1600" dirty="0" smtClean="0">
                <a:solidFill>
                  <a:srgbClr val="000000"/>
                </a:solidFill>
                <a:latin typeface="微软雅黑"/>
                <a:cs typeface="Times New Roman"/>
              </a:rPr>
              <a:t>写字板、录课笔）</a:t>
            </a:r>
            <a:endParaRPr lang="en-US" altLang="zh-CN" sz="1600" dirty="0">
              <a:solidFill>
                <a:srgbClr val="000000"/>
              </a:solidFill>
              <a:latin typeface="微软雅黑"/>
              <a:cs typeface="Times New Roman"/>
            </a:endParaRPr>
          </a:p>
          <a:p>
            <a:pPr defTabSz="836488">
              <a:lnSpc>
                <a:spcPct val="150000"/>
              </a:lnSpc>
            </a:pPr>
            <a:r>
              <a:rPr lang="zh-CN" altLang="zh-CN" sz="2000" dirty="0">
                <a:solidFill>
                  <a:srgbClr val="000000"/>
                </a:solidFill>
                <a:latin typeface="微软雅黑"/>
                <a:cs typeface="Times New Roman"/>
              </a:rPr>
              <a:t>录像</a:t>
            </a:r>
            <a:r>
              <a:rPr lang="zh-CN" altLang="en-US" sz="1600" dirty="0">
                <a:solidFill>
                  <a:srgbClr val="000000"/>
                </a:solidFill>
                <a:latin typeface="微软雅黑"/>
                <a:cs typeface="Times New Roman"/>
              </a:rPr>
              <a:t>（摄像机、手机、相机）</a:t>
            </a:r>
            <a:endParaRPr lang="en-US" altLang="zh-CN" sz="1600" dirty="0">
              <a:solidFill>
                <a:srgbClr val="000000"/>
              </a:solidFill>
              <a:latin typeface="微软雅黑"/>
              <a:cs typeface="Times New Roman"/>
            </a:endParaRPr>
          </a:p>
          <a:p>
            <a:pPr defTabSz="836488">
              <a:lnSpc>
                <a:spcPct val="150000"/>
              </a:lnSpc>
            </a:pPr>
            <a:r>
              <a:rPr lang="en-US" altLang="zh-CN" sz="2000" dirty="0" smtClean="0">
                <a:solidFill>
                  <a:srgbClr val="000000"/>
                </a:solidFill>
                <a:latin typeface="微软雅黑"/>
                <a:cs typeface="Times New Roman"/>
              </a:rPr>
              <a:t>……</a:t>
            </a:r>
            <a:endParaRPr lang="zh-CN" altLang="en-US" sz="2000" dirty="0">
              <a:solidFill>
                <a:srgbClr val="000000"/>
              </a:solidFill>
              <a:latin typeface="微软雅黑"/>
            </a:endParaRPr>
          </a:p>
        </p:txBody>
      </p:sp>
      <p:sp>
        <p:nvSpPr>
          <p:cNvPr id="2" name="矩形 1"/>
          <p:cNvSpPr/>
          <p:nvPr/>
        </p:nvSpPr>
        <p:spPr>
          <a:xfrm>
            <a:off x="6336928" y="2025097"/>
            <a:ext cx="539869" cy="1316409"/>
          </a:xfrm>
          <a:prstGeom prst="rect">
            <a:avLst/>
          </a:prstGeom>
        </p:spPr>
        <p:txBody>
          <a:bodyPr vert="eaVert" wrap="none" lIns="84444" tIns="42239" rIns="84444" bIns="42239">
            <a:spAutoFit/>
          </a:bodyPr>
          <a:lstStyle/>
          <a:p>
            <a:pPr defTabSz="836488"/>
            <a:r>
              <a:rPr lang="zh-CN" altLang="en-US" sz="2400" b="1" dirty="0">
                <a:solidFill>
                  <a:srgbClr val="000000"/>
                </a:solidFill>
                <a:latin typeface="微软雅黑"/>
                <a:cs typeface="Times New Roman"/>
              </a:rPr>
              <a:t>视频格式</a:t>
            </a:r>
            <a:endParaRPr lang="en-US" altLang="zh-CN" sz="2400" b="1" dirty="0">
              <a:solidFill>
                <a:srgbClr val="000000"/>
              </a:solidFill>
              <a:latin typeface="微软雅黑"/>
              <a:cs typeface="Times New Roman"/>
            </a:endParaRPr>
          </a:p>
        </p:txBody>
      </p:sp>
      <p:sp>
        <p:nvSpPr>
          <p:cNvPr id="5" name="燕尾形 4"/>
          <p:cNvSpPr/>
          <p:nvPr/>
        </p:nvSpPr>
        <p:spPr bwMode="auto">
          <a:xfrm>
            <a:off x="5544840" y="1853868"/>
            <a:ext cx="720080" cy="1654780"/>
          </a:xfrm>
          <a:prstGeom prst="chevron">
            <a:avLst/>
          </a:prstGeom>
          <a:solidFill>
            <a:srgbClr val="F285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4444" tIns="42239" rIns="42239" bIns="84444" numCol="1" spcCol="0" rtlCol="0" fromWordArt="0" anchor="b" anchorCtr="0" forceAA="0" compatLnSpc="1">
            <a:prstTxWarp prst="textNoShape">
              <a:avLst/>
            </a:prstTxWarp>
            <a:noAutofit/>
          </a:bodyPr>
          <a:lstStyle/>
          <a:p>
            <a:pPr algn="ctr" defTabSz="844048" fontAlgn="base">
              <a:spcBef>
                <a:spcPct val="0"/>
              </a:spcBef>
              <a:spcAft>
                <a:spcPct val="0"/>
              </a:spcAft>
            </a:pPr>
            <a:endParaRPr lang="zh-CN" alt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燕尾形 6"/>
          <p:cNvSpPr/>
          <p:nvPr/>
        </p:nvSpPr>
        <p:spPr bwMode="auto">
          <a:xfrm flipH="1">
            <a:off x="6876797" y="1853347"/>
            <a:ext cx="696082" cy="1654780"/>
          </a:xfrm>
          <a:prstGeom prst="chevron">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4444" tIns="42239" rIns="42239" bIns="84444" numCol="1" spcCol="0" rtlCol="0" fromWordArt="0" anchor="b" anchorCtr="0" forceAA="0" compatLnSpc="1">
            <a:prstTxWarp prst="textNoShape">
              <a:avLst/>
            </a:prstTxWarp>
            <a:noAutofit/>
          </a:bodyPr>
          <a:lstStyle/>
          <a:p>
            <a:pPr algn="ctr" defTabSz="844048" fontAlgn="base">
              <a:spcBef>
                <a:spcPct val="0"/>
              </a:spcBef>
              <a:spcAft>
                <a:spcPct val="0"/>
              </a:spcAft>
            </a:pPr>
            <a:endParaRPr lang="zh-CN" alt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矩形 7"/>
          <p:cNvSpPr/>
          <p:nvPr/>
        </p:nvSpPr>
        <p:spPr>
          <a:xfrm>
            <a:off x="7705080" y="1697711"/>
            <a:ext cx="683498" cy="1877588"/>
          </a:xfrm>
          <a:prstGeom prst="rect">
            <a:avLst/>
          </a:prstGeom>
        </p:spPr>
        <p:txBody>
          <a:bodyPr wrap="none" lIns="84444" tIns="42239" rIns="84444" bIns="42239">
            <a:spAutoFit/>
          </a:bodyPr>
          <a:lstStyle/>
          <a:p>
            <a:pPr defTabSz="836488">
              <a:lnSpc>
                <a:spcPct val="150000"/>
              </a:lnSpc>
            </a:pPr>
            <a:r>
              <a:rPr lang="zh-CN" altLang="en-US" sz="2000" dirty="0">
                <a:solidFill>
                  <a:srgbClr val="000000"/>
                </a:solidFill>
                <a:latin typeface="微软雅黑"/>
                <a:cs typeface="Times New Roman"/>
              </a:rPr>
              <a:t>暂停</a:t>
            </a:r>
            <a:endParaRPr lang="en-US" altLang="zh-CN" sz="2000" dirty="0">
              <a:solidFill>
                <a:srgbClr val="000000"/>
              </a:solidFill>
              <a:latin typeface="微软雅黑"/>
              <a:cs typeface="Times New Roman"/>
            </a:endParaRPr>
          </a:p>
          <a:p>
            <a:pPr defTabSz="836488">
              <a:lnSpc>
                <a:spcPct val="150000"/>
              </a:lnSpc>
            </a:pPr>
            <a:r>
              <a:rPr lang="zh-CN" altLang="en-US" sz="2000" dirty="0">
                <a:solidFill>
                  <a:srgbClr val="000000"/>
                </a:solidFill>
                <a:latin typeface="微软雅黑"/>
                <a:cs typeface="Times New Roman"/>
              </a:rPr>
              <a:t>后退</a:t>
            </a:r>
            <a:endParaRPr lang="en-US" altLang="zh-CN" sz="2000" dirty="0">
              <a:solidFill>
                <a:srgbClr val="000000"/>
              </a:solidFill>
              <a:latin typeface="微软雅黑"/>
              <a:cs typeface="Times New Roman"/>
            </a:endParaRPr>
          </a:p>
          <a:p>
            <a:pPr defTabSz="836488">
              <a:lnSpc>
                <a:spcPct val="150000"/>
              </a:lnSpc>
            </a:pPr>
            <a:r>
              <a:rPr lang="zh-CN" altLang="en-US" sz="2000" dirty="0">
                <a:solidFill>
                  <a:srgbClr val="000000"/>
                </a:solidFill>
                <a:latin typeface="微软雅黑"/>
                <a:cs typeface="Times New Roman"/>
              </a:rPr>
              <a:t>重复</a:t>
            </a:r>
            <a:endParaRPr lang="en-US" altLang="zh-CN" sz="2000" dirty="0">
              <a:solidFill>
                <a:srgbClr val="000000"/>
              </a:solidFill>
              <a:latin typeface="微软雅黑"/>
              <a:cs typeface="Times New Roman"/>
            </a:endParaRPr>
          </a:p>
          <a:p>
            <a:pPr defTabSz="836488">
              <a:lnSpc>
                <a:spcPct val="150000"/>
              </a:lnSpc>
            </a:pPr>
            <a:r>
              <a:rPr lang="zh-CN" altLang="en-US" sz="2000" dirty="0">
                <a:solidFill>
                  <a:srgbClr val="000000"/>
                </a:solidFill>
                <a:latin typeface="微软雅黑"/>
                <a:cs typeface="Times New Roman"/>
              </a:rPr>
              <a:t>向前</a:t>
            </a:r>
            <a:endParaRPr lang="en-US" altLang="zh-CN" sz="2000" dirty="0">
              <a:solidFill>
                <a:srgbClr val="000000"/>
              </a:solidFill>
              <a:latin typeface="微软雅黑"/>
              <a:cs typeface="Times New Roman"/>
            </a:endParaRPr>
          </a:p>
        </p:txBody>
      </p:sp>
    </p:spTree>
    <p:extLst>
      <p:ext uri="{BB962C8B-B14F-4D97-AF65-F5344CB8AC3E}">
        <p14:creationId xmlns:p14="http://schemas.microsoft.com/office/powerpoint/2010/main" val="33582533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hlinkClick r:id="rId2" action="ppaction://hlinkfil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5661" y="1599847"/>
            <a:ext cx="6390132" cy="3510311"/>
          </a:xfrm>
          <a:prstGeom prst="rect">
            <a:avLst/>
          </a:prstGeom>
          <a:ln w="76200">
            <a:solidFill>
              <a:schemeClr val="accent3"/>
            </a:solidFill>
          </a:ln>
        </p:spPr>
      </p:pic>
      <p:grpSp>
        <p:nvGrpSpPr>
          <p:cNvPr id="9" name="组合 8"/>
          <p:cNvGrpSpPr/>
          <p:nvPr/>
        </p:nvGrpSpPr>
        <p:grpSpPr>
          <a:xfrm>
            <a:off x="946415" y="612303"/>
            <a:ext cx="2379178" cy="553998"/>
            <a:chOff x="755576" y="593746"/>
            <a:chExt cx="2323904" cy="553827"/>
          </a:xfrm>
        </p:grpSpPr>
        <p:sp>
          <p:nvSpPr>
            <p:cNvPr id="10" name="矩形 9"/>
            <p:cNvSpPr/>
            <p:nvPr/>
          </p:nvSpPr>
          <p:spPr>
            <a:xfrm>
              <a:off x="755576" y="593746"/>
              <a:ext cx="2323904" cy="553827"/>
            </a:xfrm>
            <a:prstGeom prst="rect">
              <a:avLst/>
            </a:prstGeom>
          </p:spPr>
          <p:txBody>
            <a:bodyPr wrap="none">
              <a:spAutoFit/>
            </a:bodyPr>
            <a:lstStyle/>
            <a:p>
              <a:pPr defTabSz="836488">
                <a:lnSpc>
                  <a:spcPct val="150000"/>
                </a:lnSpc>
              </a:pPr>
              <a:r>
                <a:rPr lang="zh-CN" altLang="en-US" sz="2000" b="1" dirty="0" smtClean="0">
                  <a:solidFill>
                    <a:srgbClr val="000000"/>
                  </a:solidFill>
                  <a:latin typeface="微软雅黑"/>
                  <a:cs typeface="Times New Roman"/>
                </a:rPr>
                <a:t>（</a:t>
              </a:r>
              <a:r>
                <a:rPr lang="en-US" altLang="zh-CN" sz="2000" b="1" dirty="0" smtClean="0">
                  <a:solidFill>
                    <a:srgbClr val="000000"/>
                  </a:solidFill>
                  <a:latin typeface="微软雅黑"/>
                  <a:cs typeface="Times New Roman"/>
                </a:rPr>
                <a:t>1</a:t>
              </a:r>
              <a:r>
                <a:rPr lang="zh-CN" altLang="en-US" sz="2000" b="1" dirty="0" smtClean="0">
                  <a:solidFill>
                    <a:srgbClr val="000000"/>
                  </a:solidFill>
                  <a:latin typeface="微软雅黑"/>
                  <a:cs typeface="Times New Roman"/>
                </a:rPr>
                <a:t>）录</a:t>
              </a:r>
              <a:r>
                <a:rPr lang="zh-CN" altLang="en-US" sz="2000" b="1" dirty="0">
                  <a:solidFill>
                    <a:srgbClr val="000000"/>
                  </a:solidFill>
                  <a:latin typeface="微软雅黑"/>
                  <a:cs typeface="Times New Roman"/>
                </a:rPr>
                <a:t>屏（</a:t>
              </a:r>
              <a:r>
                <a:rPr lang="en-US" altLang="zh-CN" sz="2000" b="1" dirty="0">
                  <a:solidFill>
                    <a:srgbClr val="000000"/>
                  </a:solidFill>
                  <a:latin typeface="微软雅黑"/>
                  <a:cs typeface="Times New Roman"/>
                </a:rPr>
                <a:t>PPT</a:t>
              </a:r>
              <a:r>
                <a:rPr lang="zh-CN" altLang="en-US" sz="2000" b="1" dirty="0">
                  <a:solidFill>
                    <a:srgbClr val="000000"/>
                  </a:solidFill>
                  <a:latin typeface="微软雅黑"/>
                  <a:cs typeface="Times New Roman"/>
                </a:rPr>
                <a:t>）</a:t>
              </a:r>
              <a:endParaRPr lang="en-US" altLang="zh-CN" sz="2000" b="1" dirty="0">
                <a:solidFill>
                  <a:srgbClr val="000000"/>
                </a:solidFill>
                <a:latin typeface="微软雅黑"/>
                <a:cs typeface="Times New Roman"/>
              </a:endParaRPr>
            </a:p>
          </p:txBody>
        </p:sp>
        <p:cxnSp>
          <p:nvCxnSpPr>
            <p:cNvPr id="11" name="直接连接符 10"/>
            <p:cNvCxnSpPr/>
            <p:nvPr/>
          </p:nvCxnSpPr>
          <p:spPr>
            <a:xfrm>
              <a:off x="791580" y="1059582"/>
              <a:ext cx="2064196"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矩形 1">
            <a:hlinkClick r:id="rId4" action="ppaction://hlinkfile"/>
          </p:cNvPr>
          <p:cNvSpPr/>
          <p:nvPr/>
        </p:nvSpPr>
        <p:spPr bwMode="auto">
          <a:xfrm>
            <a:off x="-17143" y="3652664"/>
            <a:ext cx="2825679" cy="149882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zh-CN" alt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64987818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hlinkClick r:id="rId2" action="ppaction://hlinkfil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 y="2267"/>
            <a:ext cx="9361488" cy="5142577"/>
          </a:xfrm>
          <a:prstGeom prst="rect">
            <a:avLst/>
          </a:prstGeom>
          <a:solidFill>
            <a:srgbClr val="FF9900"/>
          </a:solidFill>
        </p:spPr>
      </p:pic>
      <p:sp>
        <p:nvSpPr>
          <p:cNvPr id="6" name="矩形 5"/>
          <p:cNvSpPr/>
          <p:nvPr/>
        </p:nvSpPr>
        <p:spPr>
          <a:xfrm>
            <a:off x="129936" y="771834"/>
            <a:ext cx="4945884" cy="546968"/>
          </a:xfrm>
          <a:prstGeom prst="rect">
            <a:avLst/>
          </a:prstGeom>
        </p:spPr>
        <p:txBody>
          <a:bodyPr wrap="none" lIns="84444" tIns="42239" rIns="84444" bIns="42239">
            <a:spAutoFit/>
          </a:bodyPr>
          <a:lstStyle/>
          <a:p>
            <a:pPr defTabSz="836488">
              <a:lnSpc>
                <a:spcPct val="150000"/>
              </a:lnSpc>
            </a:pPr>
            <a:r>
              <a:rPr lang="zh-CN" altLang="en-US" sz="2000" b="1" dirty="0" smtClean="0">
                <a:solidFill>
                  <a:srgbClr val="FFFFFF"/>
                </a:solidFill>
                <a:effectLst>
                  <a:outerShdw blurRad="38100" dist="38100" dir="2700000" algn="tl">
                    <a:srgbClr val="000000">
                      <a:alpha val="43137"/>
                    </a:srgbClr>
                  </a:outerShdw>
                </a:effectLst>
                <a:latin typeface="微软雅黑"/>
                <a:cs typeface="Times New Roman"/>
              </a:rPr>
              <a:t>（</a:t>
            </a:r>
            <a:r>
              <a:rPr lang="en-US" altLang="zh-CN" sz="2000" b="1" dirty="0" smtClean="0">
                <a:solidFill>
                  <a:srgbClr val="FFFFFF"/>
                </a:solidFill>
                <a:effectLst>
                  <a:outerShdw blurRad="38100" dist="38100" dir="2700000" algn="tl">
                    <a:srgbClr val="000000">
                      <a:alpha val="43137"/>
                    </a:srgbClr>
                  </a:outerShdw>
                </a:effectLst>
                <a:latin typeface="微软雅黑"/>
                <a:cs typeface="Times New Roman"/>
              </a:rPr>
              <a:t>2</a:t>
            </a:r>
            <a:r>
              <a:rPr lang="zh-CN" altLang="en-US" sz="2000" b="1" dirty="0" smtClean="0">
                <a:solidFill>
                  <a:srgbClr val="FFFFFF"/>
                </a:solidFill>
                <a:effectLst>
                  <a:outerShdw blurRad="38100" dist="38100" dir="2700000" algn="tl">
                    <a:srgbClr val="000000">
                      <a:alpha val="43137"/>
                    </a:srgbClr>
                  </a:outerShdw>
                </a:effectLst>
                <a:latin typeface="微软雅黑"/>
                <a:cs typeface="Times New Roman"/>
              </a:rPr>
              <a:t>）</a:t>
            </a:r>
            <a:r>
              <a:rPr lang="zh-CN" altLang="zh-CN" sz="2000" b="1" dirty="0" smtClean="0">
                <a:solidFill>
                  <a:srgbClr val="FFFFFF"/>
                </a:solidFill>
                <a:effectLst>
                  <a:outerShdw blurRad="38100" dist="38100" dir="2700000" algn="tl">
                    <a:srgbClr val="000000">
                      <a:alpha val="43137"/>
                    </a:srgbClr>
                  </a:outerShdw>
                </a:effectLst>
                <a:latin typeface="微软雅黑"/>
                <a:cs typeface="Times New Roman"/>
              </a:rPr>
              <a:t>手写</a:t>
            </a:r>
            <a:r>
              <a:rPr lang="zh-CN" altLang="zh-CN" sz="2000" b="1" dirty="0">
                <a:solidFill>
                  <a:srgbClr val="FFFFFF"/>
                </a:solidFill>
                <a:effectLst>
                  <a:outerShdw blurRad="38100" dist="38100" dir="2700000" algn="tl">
                    <a:srgbClr val="000000">
                      <a:alpha val="43137"/>
                    </a:srgbClr>
                  </a:outerShdw>
                </a:effectLst>
                <a:latin typeface="微软雅黑"/>
                <a:cs typeface="Times New Roman"/>
              </a:rPr>
              <a:t>板</a:t>
            </a:r>
            <a:r>
              <a:rPr lang="zh-CN" altLang="en-US" sz="2000" b="1" dirty="0">
                <a:solidFill>
                  <a:srgbClr val="FFFFFF"/>
                </a:solidFill>
                <a:effectLst>
                  <a:outerShdw blurRad="38100" dist="38100" dir="2700000" algn="tl">
                    <a:srgbClr val="000000">
                      <a:alpha val="43137"/>
                    </a:srgbClr>
                  </a:outerShdw>
                </a:effectLst>
                <a:latin typeface="微软雅黑"/>
                <a:cs typeface="Times New Roman"/>
              </a:rPr>
              <a:t>、数位板、</a:t>
            </a:r>
            <a:r>
              <a:rPr lang="zh-CN" altLang="zh-CN" sz="2000" b="1" dirty="0">
                <a:solidFill>
                  <a:srgbClr val="FFFFFF"/>
                </a:solidFill>
                <a:effectLst>
                  <a:outerShdw blurRad="38100" dist="38100" dir="2700000" algn="tl">
                    <a:srgbClr val="000000">
                      <a:alpha val="43137"/>
                    </a:srgbClr>
                  </a:outerShdw>
                </a:effectLst>
                <a:latin typeface="微软雅黑"/>
                <a:cs typeface="Times New Roman"/>
              </a:rPr>
              <a:t>电子白板</a:t>
            </a:r>
            <a:r>
              <a:rPr lang="zh-CN" altLang="en-US" sz="2000" b="1" dirty="0">
                <a:solidFill>
                  <a:srgbClr val="FFFFFF"/>
                </a:solidFill>
                <a:effectLst>
                  <a:outerShdw blurRad="38100" dist="38100" dir="2700000" algn="tl">
                    <a:srgbClr val="000000">
                      <a:alpha val="43137"/>
                    </a:srgbClr>
                  </a:outerShdw>
                </a:effectLst>
                <a:latin typeface="微软雅黑"/>
                <a:cs typeface="Times New Roman"/>
              </a:rPr>
              <a:t>、录课笔</a:t>
            </a:r>
            <a:endParaRPr lang="en-US" altLang="zh-CN" sz="2000" b="1" dirty="0">
              <a:solidFill>
                <a:srgbClr val="FFFFFF"/>
              </a:solidFill>
              <a:effectLst>
                <a:outerShdw blurRad="38100" dist="38100" dir="2700000" algn="tl">
                  <a:srgbClr val="000000">
                    <a:alpha val="43137"/>
                  </a:srgbClr>
                </a:outerShdw>
              </a:effectLst>
              <a:latin typeface="微软雅黑"/>
              <a:cs typeface="Times New Roman"/>
            </a:endParaRPr>
          </a:p>
        </p:txBody>
      </p:sp>
      <p:cxnSp>
        <p:nvCxnSpPr>
          <p:cNvPr id="8" name="直接连接符 7"/>
          <p:cNvCxnSpPr/>
          <p:nvPr/>
        </p:nvCxnSpPr>
        <p:spPr>
          <a:xfrm>
            <a:off x="277390" y="1271566"/>
            <a:ext cx="4619378"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2050" name="Picture 2">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9333" y="3292625"/>
            <a:ext cx="5472832" cy="831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1726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 calcmode="lin" valueType="num">
                                      <p:cBhvr additive="base">
                                        <p:cTn id="12" dur="500" fill="hold"/>
                                        <p:tgtEl>
                                          <p:spTgt spid="2050"/>
                                        </p:tgtEl>
                                        <p:attrNameLst>
                                          <p:attrName>ppt_x</p:attrName>
                                        </p:attrNameLst>
                                      </p:cBhvr>
                                      <p:tavLst>
                                        <p:tav tm="0">
                                          <p:val>
                                            <p:strVal val="0-#ppt_w/2"/>
                                          </p:val>
                                        </p:tav>
                                        <p:tav tm="100000">
                                          <p:val>
                                            <p:strVal val="#ppt_x"/>
                                          </p:val>
                                        </p:tav>
                                      </p:tavLst>
                                    </p:anim>
                                    <p:anim calcmode="lin" valueType="num">
                                      <p:cBhvr additive="base">
                                        <p:cTn id="13" dur="500" fill="hold"/>
                                        <p:tgtEl>
                                          <p:spTgt spid="20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hlinkClick r:id="rId2" action="ppaction://hlinkfil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8637" y="1474670"/>
            <a:ext cx="6459921" cy="2594283"/>
          </a:xfrm>
          <a:prstGeom prst="rect">
            <a:avLst/>
          </a:prstGeom>
        </p:spPr>
      </p:pic>
      <p:grpSp>
        <p:nvGrpSpPr>
          <p:cNvPr id="14" name="组合 13"/>
          <p:cNvGrpSpPr/>
          <p:nvPr/>
        </p:nvGrpSpPr>
        <p:grpSpPr>
          <a:xfrm>
            <a:off x="1215913" y="920384"/>
            <a:ext cx="1369286" cy="499624"/>
            <a:chOff x="755576" y="593746"/>
            <a:chExt cx="1337474" cy="499470"/>
          </a:xfrm>
        </p:grpSpPr>
        <p:sp>
          <p:nvSpPr>
            <p:cNvPr id="15" name="矩形 14"/>
            <p:cNvSpPr/>
            <p:nvPr/>
          </p:nvSpPr>
          <p:spPr>
            <a:xfrm>
              <a:off x="755576" y="593746"/>
              <a:ext cx="1337474" cy="499470"/>
            </a:xfrm>
            <a:prstGeom prst="rect">
              <a:avLst/>
            </a:prstGeom>
          </p:spPr>
          <p:txBody>
            <a:bodyPr wrap="none">
              <a:spAutoFit/>
            </a:bodyPr>
            <a:lstStyle/>
            <a:p>
              <a:pPr defTabSz="836488">
                <a:lnSpc>
                  <a:spcPct val="150000"/>
                </a:lnSpc>
              </a:pPr>
              <a:r>
                <a:rPr lang="zh-CN" altLang="en-US" sz="2000" b="1" dirty="0" smtClean="0">
                  <a:solidFill>
                    <a:srgbClr val="000000"/>
                  </a:solidFill>
                  <a:latin typeface="微软雅黑"/>
                  <a:cs typeface="Times New Roman"/>
                </a:rPr>
                <a:t>（</a:t>
              </a:r>
              <a:r>
                <a:rPr lang="en-US" altLang="zh-CN" sz="2000" b="1" dirty="0" smtClean="0">
                  <a:solidFill>
                    <a:srgbClr val="000000"/>
                  </a:solidFill>
                  <a:latin typeface="微软雅黑"/>
                  <a:cs typeface="Times New Roman"/>
                </a:rPr>
                <a:t>3</a:t>
              </a:r>
              <a:r>
                <a:rPr lang="zh-CN" altLang="en-US" sz="2000" b="1" dirty="0" smtClean="0">
                  <a:solidFill>
                    <a:srgbClr val="000000"/>
                  </a:solidFill>
                  <a:latin typeface="微软雅黑"/>
                  <a:cs typeface="Times New Roman"/>
                </a:rPr>
                <a:t>）录像</a:t>
              </a:r>
              <a:endParaRPr lang="en-US" altLang="zh-CN" sz="2000" b="1" dirty="0">
                <a:solidFill>
                  <a:srgbClr val="000000"/>
                </a:solidFill>
                <a:latin typeface="微软雅黑"/>
                <a:cs typeface="Times New Roman"/>
              </a:endParaRPr>
            </a:p>
          </p:txBody>
        </p:sp>
        <p:cxnSp>
          <p:nvCxnSpPr>
            <p:cNvPr id="16" name="直接连接符 15"/>
            <p:cNvCxnSpPr/>
            <p:nvPr/>
          </p:nvCxnSpPr>
          <p:spPr>
            <a:xfrm>
              <a:off x="791580" y="1059582"/>
              <a:ext cx="1238278"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9503238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hlinkClick r:id="rId3" action="ppaction://hlinkfile"/>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91864" y="19567"/>
            <a:ext cx="5246839" cy="5126525"/>
          </a:xfrm>
          <a:prstGeom prst="rect">
            <a:avLst/>
          </a:prstGeom>
        </p:spPr>
      </p:pic>
      <p:grpSp>
        <p:nvGrpSpPr>
          <p:cNvPr id="10" name="组合 9"/>
          <p:cNvGrpSpPr/>
          <p:nvPr/>
        </p:nvGrpSpPr>
        <p:grpSpPr>
          <a:xfrm>
            <a:off x="1116615" y="988424"/>
            <a:ext cx="4073552" cy="553998"/>
            <a:chOff x="755576" y="593746"/>
            <a:chExt cx="3978914" cy="553827"/>
          </a:xfrm>
        </p:grpSpPr>
        <p:sp>
          <p:nvSpPr>
            <p:cNvPr id="11" name="矩形 10"/>
            <p:cNvSpPr/>
            <p:nvPr/>
          </p:nvSpPr>
          <p:spPr>
            <a:xfrm>
              <a:off x="755576" y="593746"/>
              <a:ext cx="3978914" cy="553827"/>
            </a:xfrm>
            <a:prstGeom prst="rect">
              <a:avLst/>
            </a:prstGeom>
          </p:spPr>
          <p:txBody>
            <a:bodyPr wrap="none">
              <a:spAutoFit/>
            </a:bodyPr>
            <a:lstStyle/>
            <a:p>
              <a:pPr defTabSz="836488">
                <a:lnSpc>
                  <a:spcPct val="150000"/>
                </a:lnSpc>
              </a:pPr>
              <a:r>
                <a:rPr lang="zh-CN" altLang="en-US" sz="2000" b="1" dirty="0" smtClean="0">
                  <a:solidFill>
                    <a:srgbClr val="000000"/>
                  </a:solidFill>
                  <a:latin typeface="微软雅黑"/>
                  <a:cs typeface="Times New Roman"/>
                </a:rPr>
                <a:t>（</a:t>
              </a:r>
              <a:r>
                <a:rPr lang="en-US" altLang="zh-CN" sz="2000" b="1" dirty="0" smtClean="0">
                  <a:solidFill>
                    <a:srgbClr val="000000"/>
                  </a:solidFill>
                  <a:latin typeface="微软雅黑"/>
                  <a:cs typeface="Times New Roman"/>
                </a:rPr>
                <a:t>4</a:t>
              </a:r>
              <a:r>
                <a:rPr lang="zh-CN" altLang="en-US" sz="2000" b="1" dirty="0" smtClean="0">
                  <a:solidFill>
                    <a:srgbClr val="000000"/>
                  </a:solidFill>
                  <a:latin typeface="微软雅黑"/>
                  <a:cs typeface="Times New Roman"/>
                </a:rPr>
                <a:t>）录像</a:t>
              </a:r>
              <a:r>
                <a:rPr lang="en-US" altLang="zh-CN" sz="2000" b="1" dirty="0">
                  <a:solidFill>
                    <a:srgbClr val="000000"/>
                  </a:solidFill>
                  <a:latin typeface="微软雅黑"/>
                  <a:cs typeface="Times New Roman"/>
                </a:rPr>
                <a:t>2——</a:t>
              </a:r>
              <a:r>
                <a:rPr lang="zh-CN" altLang="en-US" sz="2000" b="1" dirty="0">
                  <a:solidFill>
                    <a:srgbClr val="000000"/>
                  </a:solidFill>
                  <a:latin typeface="微软雅黑"/>
                  <a:cs typeface="Times New Roman"/>
                </a:rPr>
                <a:t>以手机</a:t>
              </a:r>
              <a:r>
                <a:rPr lang="en-US" altLang="zh-CN" sz="2000" b="1" dirty="0">
                  <a:solidFill>
                    <a:srgbClr val="000000"/>
                  </a:solidFill>
                  <a:latin typeface="微软雅黑"/>
                  <a:cs typeface="Times New Roman"/>
                </a:rPr>
                <a:t>+</a:t>
              </a:r>
              <a:r>
                <a:rPr lang="zh-CN" altLang="en-US" sz="2000" b="1" dirty="0">
                  <a:solidFill>
                    <a:srgbClr val="000000"/>
                  </a:solidFill>
                  <a:latin typeface="微软雅黑"/>
                  <a:cs typeface="Times New Roman"/>
                </a:rPr>
                <a:t>纸笔为例</a:t>
              </a:r>
              <a:endParaRPr lang="en-US" altLang="zh-CN" sz="2000" b="1" dirty="0">
                <a:solidFill>
                  <a:srgbClr val="000000"/>
                </a:solidFill>
                <a:latin typeface="微软雅黑"/>
                <a:cs typeface="Times New Roman"/>
              </a:endParaRPr>
            </a:p>
          </p:txBody>
        </p:sp>
        <p:cxnSp>
          <p:nvCxnSpPr>
            <p:cNvPr id="12" name="直接连接符 11"/>
            <p:cNvCxnSpPr/>
            <p:nvPr/>
          </p:nvCxnSpPr>
          <p:spPr>
            <a:xfrm>
              <a:off x="791580" y="1059582"/>
              <a:ext cx="3796998"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6" name="动作按钮: 前进或下一项 5">
            <a:hlinkClick r:id="rId5" action="ppaction://hlinkfile" highlightClick="1"/>
          </p:cNvPr>
          <p:cNvSpPr/>
          <p:nvPr/>
        </p:nvSpPr>
        <p:spPr bwMode="auto">
          <a:xfrm>
            <a:off x="8145616" y="4013149"/>
            <a:ext cx="1067210" cy="1042738"/>
          </a:xfrm>
          <a:prstGeom prst="actionButtonForwardNext">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4444" tIns="42239" rIns="42239" bIns="84444" numCol="1" spcCol="0" rtlCol="0" fromWordArt="0" anchor="b" anchorCtr="0" forceAA="0" compatLnSpc="1">
            <a:prstTxWarp prst="textNoShape">
              <a:avLst/>
            </a:prstTxWarp>
            <a:noAutofit/>
          </a:bodyPr>
          <a:lstStyle/>
          <a:p>
            <a:pPr algn="ctr" defTabSz="844048" fontAlgn="base">
              <a:spcBef>
                <a:spcPct val="0"/>
              </a:spcBef>
              <a:spcAft>
                <a:spcPct val="0"/>
              </a:spcAft>
            </a:pPr>
            <a:endParaRPr lang="zh-CN" altLang="en-US" spc="-51"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7171625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矩形 4"/>
          <p:cNvSpPr/>
          <p:nvPr/>
        </p:nvSpPr>
        <p:spPr>
          <a:xfrm>
            <a:off x="478382" y="945155"/>
            <a:ext cx="4032667" cy="826802"/>
          </a:xfrm>
          <a:prstGeom prst="rect">
            <a:avLst/>
          </a:prstGeom>
        </p:spPr>
        <p:txBody>
          <a:bodyPr vert="horz" wrap="square" lIns="85715" tIns="42819" rIns="85715" bIns="42819">
            <a:spAutoFit/>
          </a:bodyPr>
          <a:lstStyle/>
          <a:p>
            <a:pPr algn="ctr" defTabSz="642778">
              <a:spcBef>
                <a:spcPct val="20000"/>
              </a:spcBef>
              <a:buSzPct val="90000"/>
            </a:pPr>
            <a:r>
              <a:rPr lang="zh-CN" altLang="en-US" sz="4800" dirty="0">
                <a:solidFill>
                  <a:srgbClr val="FF0000"/>
                </a:solidFill>
                <a:latin typeface="华文隶书" panose="02010800040101010101" pitchFamily="2" charset="-122"/>
                <a:ea typeface="华文隶书" panose="02010800040101010101" pitchFamily="2" charset="-122"/>
              </a:rPr>
              <a:t>内容提要</a:t>
            </a:r>
          </a:p>
        </p:txBody>
      </p:sp>
      <p:sp>
        <p:nvSpPr>
          <p:cNvPr id="6" name="矩形 15"/>
          <p:cNvSpPr>
            <a:spLocks noChangeArrowheads="1"/>
          </p:cNvSpPr>
          <p:nvPr/>
        </p:nvSpPr>
        <p:spPr bwMode="auto">
          <a:xfrm>
            <a:off x="3182931" y="2589234"/>
            <a:ext cx="5498364" cy="521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699" tIns="44851" rIns="89699" bIns="44851">
            <a:spAutoFit/>
          </a:bodyPr>
          <a:lstStyle/>
          <a:p>
            <a:pPr defTabSz="896990"/>
            <a:r>
              <a:rPr lang="zh-CN" altLang="en-US" sz="2800" dirty="0" smtClean="0">
                <a:solidFill>
                  <a:srgbClr val="99FF33"/>
                </a:solidFill>
                <a:latin typeface="宋体"/>
                <a:ea typeface="宋体"/>
              </a:rPr>
              <a:t>●</a:t>
            </a:r>
            <a:r>
              <a:rPr lang="zh-CN" altLang="en-US" sz="2800" dirty="0" smtClean="0">
                <a:solidFill>
                  <a:schemeClr val="bg1"/>
                </a:solidFill>
                <a:latin typeface="方正静蕾简体" panose="02000000000000000000" pitchFamily="2" charset="-122"/>
                <a:ea typeface="方正静蕾简体" panose="02000000000000000000" pitchFamily="2" charset="-122"/>
              </a:rPr>
              <a:t>关于</a:t>
            </a:r>
            <a:r>
              <a:rPr lang="zh-CN" altLang="en-US" sz="2800" dirty="0">
                <a:solidFill>
                  <a:schemeClr val="bg1"/>
                </a:solidFill>
                <a:latin typeface="方正静蕾简体" panose="02000000000000000000" pitchFamily="2" charset="-122"/>
                <a:ea typeface="方正静蕾简体" panose="02000000000000000000" pitchFamily="2" charset="-122"/>
              </a:rPr>
              <a:t>微课程评优的构想</a:t>
            </a:r>
            <a:endParaRPr lang="zh-CN" altLang="en-US" sz="2800" dirty="0">
              <a:solidFill>
                <a:schemeClr val="bg1"/>
              </a:solidFill>
              <a:latin typeface="方正静蕾简体" panose="02000000000000000000" pitchFamily="2" charset="-122"/>
              <a:ea typeface="方正静蕾简体" panose="02000000000000000000" pitchFamily="2" charset="-122"/>
            </a:endParaRPr>
          </a:p>
        </p:txBody>
      </p:sp>
      <p:sp>
        <p:nvSpPr>
          <p:cNvPr id="7" name="矩形 15"/>
          <p:cNvSpPr>
            <a:spLocks noChangeArrowheads="1"/>
          </p:cNvSpPr>
          <p:nvPr/>
        </p:nvSpPr>
        <p:spPr bwMode="auto">
          <a:xfrm>
            <a:off x="3182900" y="3173002"/>
            <a:ext cx="5498395" cy="521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699" tIns="44851" rIns="89699" bIns="44851">
            <a:spAutoFit/>
          </a:bodyPr>
          <a:lstStyle/>
          <a:p>
            <a:pPr defTabSz="896990"/>
            <a:r>
              <a:rPr lang="zh-CN" altLang="en-US" sz="2800" dirty="0" smtClean="0">
                <a:solidFill>
                  <a:srgbClr val="99FF33"/>
                </a:solidFill>
                <a:latin typeface="宋体"/>
                <a:ea typeface="宋体"/>
              </a:rPr>
              <a:t>●</a:t>
            </a:r>
            <a:r>
              <a:rPr lang="zh-CN" altLang="en-US" sz="2800" dirty="0" smtClean="0">
                <a:solidFill>
                  <a:schemeClr val="bg1"/>
                </a:solidFill>
                <a:latin typeface="方正静蕾简体" panose="02000000000000000000" pitchFamily="2" charset="-122"/>
                <a:ea typeface="方正静蕾简体" panose="02000000000000000000" pitchFamily="2" charset="-122"/>
              </a:rPr>
              <a:t>微</a:t>
            </a:r>
            <a:r>
              <a:rPr lang="zh-CN" altLang="en-US" sz="2800" dirty="0">
                <a:solidFill>
                  <a:schemeClr val="bg1"/>
                </a:solidFill>
                <a:latin typeface="方正静蕾简体" panose="02000000000000000000" pitchFamily="2" charset="-122"/>
                <a:ea typeface="方正静蕾简体" panose="02000000000000000000" pitchFamily="2" charset="-122"/>
              </a:rPr>
              <a:t>课程评优说明</a:t>
            </a:r>
            <a:endParaRPr lang="zh-CN" altLang="en-US" sz="2800" dirty="0">
              <a:solidFill>
                <a:schemeClr val="bg1"/>
              </a:solidFill>
              <a:latin typeface="方正静蕾简体" panose="02000000000000000000" pitchFamily="2" charset="-122"/>
              <a:ea typeface="方正静蕾简体" panose="02000000000000000000" pitchFamily="2" charset="-122"/>
            </a:endParaRPr>
          </a:p>
        </p:txBody>
      </p:sp>
      <p:sp>
        <p:nvSpPr>
          <p:cNvPr id="9" name="矩形 15"/>
          <p:cNvSpPr>
            <a:spLocks noChangeArrowheads="1"/>
          </p:cNvSpPr>
          <p:nvPr/>
        </p:nvSpPr>
        <p:spPr bwMode="auto">
          <a:xfrm>
            <a:off x="3168576" y="2016776"/>
            <a:ext cx="5498364" cy="521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699" tIns="44851" rIns="89699" bIns="44851">
            <a:spAutoFit/>
          </a:bodyPr>
          <a:lstStyle/>
          <a:p>
            <a:pPr defTabSz="896990"/>
            <a:r>
              <a:rPr lang="zh-CN" altLang="en-US" sz="2800" dirty="0" smtClean="0">
                <a:solidFill>
                  <a:srgbClr val="99FF33"/>
                </a:solidFill>
                <a:latin typeface="宋体"/>
                <a:ea typeface="宋体"/>
              </a:rPr>
              <a:t>●</a:t>
            </a:r>
            <a:r>
              <a:rPr lang="zh-CN" altLang="en-US" sz="2800" dirty="0" smtClean="0">
                <a:solidFill>
                  <a:schemeClr val="bg1"/>
                </a:solidFill>
                <a:latin typeface="方正静蕾简体" panose="02000000000000000000" pitchFamily="2" charset="-122"/>
                <a:ea typeface="方正静蕾简体" panose="02000000000000000000" pitchFamily="2" charset="-122"/>
              </a:rPr>
              <a:t>微课程实践与研究成果汇报</a:t>
            </a:r>
            <a:endParaRPr lang="zh-CN" altLang="en-US" sz="2800" dirty="0">
              <a:solidFill>
                <a:schemeClr val="bg1"/>
              </a:solidFill>
              <a:latin typeface="方正静蕾简体" panose="02000000000000000000" pitchFamily="2" charset="-122"/>
              <a:ea typeface="方正静蕾简体" panose="02000000000000000000" pitchFamily="2" charset="-122"/>
            </a:endParaRPr>
          </a:p>
        </p:txBody>
      </p:sp>
    </p:spTree>
    <p:extLst>
      <p:ext uri="{BB962C8B-B14F-4D97-AF65-F5344CB8AC3E}">
        <p14:creationId xmlns:p14="http://schemas.microsoft.com/office/powerpoint/2010/main" val="32384517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005167" y="962319"/>
            <a:ext cx="3276098" cy="553998"/>
            <a:chOff x="755576" y="593746"/>
            <a:chExt cx="3199986" cy="553827"/>
          </a:xfrm>
        </p:grpSpPr>
        <p:sp>
          <p:nvSpPr>
            <p:cNvPr id="11" name="矩形 10"/>
            <p:cNvSpPr/>
            <p:nvPr/>
          </p:nvSpPr>
          <p:spPr>
            <a:xfrm>
              <a:off x="755576" y="593746"/>
              <a:ext cx="3091127" cy="553827"/>
            </a:xfrm>
            <a:prstGeom prst="rect">
              <a:avLst/>
            </a:prstGeom>
          </p:spPr>
          <p:txBody>
            <a:bodyPr wrap="none">
              <a:spAutoFit/>
            </a:bodyPr>
            <a:lstStyle/>
            <a:p>
              <a:pPr defTabSz="836488">
                <a:lnSpc>
                  <a:spcPct val="150000"/>
                </a:lnSpc>
              </a:pPr>
              <a:r>
                <a:rPr lang="zh-CN" altLang="en-US" sz="2000" b="1" dirty="0" smtClean="0">
                  <a:solidFill>
                    <a:srgbClr val="000000"/>
                  </a:solidFill>
                  <a:latin typeface="微软雅黑"/>
                  <a:cs typeface="Times New Roman"/>
                </a:rPr>
                <a:t>（</a:t>
              </a:r>
              <a:r>
                <a:rPr lang="en-US" altLang="zh-CN" sz="2000" b="1" dirty="0" smtClean="0">
                  <a:solidFill>
                    <a:srgbClr val="000000"/>
                  </a:solidFill>
                  <a:latin typeface="微软雅黑"/>
                  <a:cs typeface="Times New Roman"/>
                </a:rPr>
                <a:t>5</a:t>
              </a:r>
              <a:r>
                <a:rPr lang="zh-CN" altLang="en-US" sz="2000" b="1" dirty="0" smtClean="0">
                  <a:solidFill>
                    <a:srgbClr val="000000"/>
                  </a:solidFill>
                  <a:latin typeface="微软雅黑"/>
                  <a:cs typeface="Times New Roman"/>
                </a:rPr>
                <a:t>）创意无限的其他方法</a:t>
              </a:r>
              <a:endParaRPr lang="en-US" altLang="zh-CN" sz="2000" b="1" dirty="0">
                <a:solidFill>
                  <a:srgbClr val="000000"/>
                </a:solidFill>
                <a:latin typeface="微软雅黑"/>
                <a:cs typeface="Times New Roman"/>
              </a:endParaRPr>
            </a:p>
          </p:txBody>
        </p:sp>
        <p:cxnSp>
          <p:nvCxnSpPr>
            <p:cNvPr id="12" name="直接连接符 11"/>
            <p:cNvCxnSpPr/>
            <p:nvPr/>
          </p:nvCxnSpPr>
          <p:spPr>
            <a:xfrm>
              <a:off x="791580" y="1059582"/>
              <a:ext cx="3163982"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4" name="图片 3">
            <a:hlinkClick r:id="rId3"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68776" y="700336"/>
            <a:ext cx="3430227" cy="3956433"/>
          </a:xfrm>
          <a:prstGeom prst="rect">
            <a:avLst/>
          </a:prstGeom>
        </p:spPr>
      </p:pic>
    </p:spTree>
    <p:extLst>
      <p:ext uri="{BB962C8B-B14F-4D97-AF65-F5344CB8AC3E}">
        <p14:creationId xmlns:p14="http://schemas.microsoft.com/office/powerpoint/2010/main" val="34405243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68376" y="772344"/>
            <a:ext cx="3888432" cy="332399"/>
          </a:xfrm>
        </p:spPr>
        <p:txBody>
          <a:bodyPr/>
          <a:lstStyle/>
          <a:p>
            <a:r>
              <a:rPr lang="en-US" altLang="zh-CN" sz="2400" b="1" spc="0" dirty="0" smtClean="0">
                <a:ln>
                  <a:noFill/>
                </a:ln>
                <a:solidFill>
                  <a:srgbClr val="000000"/>
                </a:solidFill>
                <a:latin typeface="微软雅黑"/>
              </a:rPr>
              <a:t>3.</a:t>
            </a:r>
            <a:r>
              <a:rPr lang="zh-CN" altLang="en-US" sz="2400" b="1" spc="0" dirty="0" smtClean="0">
                <a:ln>
                  <a:noFill/>
                </a:ln>
                <a:solidFill>
                  <a:srgbClr val="000000"/>
                </a:solidFill>
                <a:latin typeface="微软雅黑"/>
              </a:rPr>
              <a:t>需要注意的问题</a:t>
            </a:r>
            <a:endParaRPr lang="zh-CN" altLang="en-US" dirty="0"/>
          </a:p>
        </p:txBody>
      </p:sp>
      <p:sp>
        <p:nvSpPr>
          <p:cNvPr id="3" name="文本占位符 2"/>
          <p:cNvSpPr>
            <a:spLocks noGrp="1"/>
          </p:cNvSpPr>
          <p:nvPr>
            <p:ph type="body" sz="quarter" idx="10"/>
          </p:nvPr>
        </p:nvSpPr>
        <p:spPr>
          <a:xfrm>
            <a:off x="1584399" y="1348408"/>
            <a:ext cx="6984776" cy="3065455"/>
          </a:xfrm>
        </p:spPr>
        <p:txBody>
          <a:bodyPr/>
          <a:lstStyle/>
          <a:p>
            <a:pPr>
              <a:lnSpc>
                <a:spcPct val="150000"/>
              </a:lnSpc>
            </a:pPr>
            <a:r>
              <a:rPr lang="zh-CN" altLang="en-US" dirty="0" smtClean="0">
                <a:solidFill>
                  <a:schemeClr val="tx1"/>
                </a:solidFill>
              </a:rPr>
              <a:t>用话筒录音</a:t>
            </a:r>
            <a:endParaRPr lang="en-US" altLang="zh-CN" dirty="0" smtClean="0">
              <a:solidFill>
                <a:schemeClr val="tx1"/>
              </a:solidFill>
            </a:endParaRPr>
          </a:p>
          <a:p>
            <a:pPr>
              <a:lnSpc>
                <a:spcPct val="150000"/>
              </a:lnSpc>
            </a:pPr>
            <a:r>
              <a:rPr lang="zh-CN" altLang="en-US" dirty="0" smtClean="0">
                <a:solidFill>
                  <a:schemeClr val="tx1"/>
                </a:solidFill>
              </a:rPr>
              <a:t>注意视听一致性对可视化学习的影响</a:t>
            </a:r>
            <a:endParaRPr lang="en-US" altLang="zh-CN" dirty="0" smtClean="0">
              <a:solidFill>
                <a:schemeClr val="tx1"/>
              </a:solidFill>
            </a:endParaRPr>
          </a:p>
          <a:p>
            <a:pPr>
              <a:lnSpc>
                <a:spcPct val="150000"/>
              </a:lnSpc>
            </a:pPr>
            <a:r>
              <a:rPr lang="zh-CN" altLang="en-US" dirty="0" smtClean="0">
                <a:solidFill>
                  <a:schemeClr val="tx1"/>
                </a:solidFill>
              </a:rPr>
              <a:t>界面结构化（提纲挈领、简明清晰、印象深刻）</a:t>
            </a:r>
            <a:endParaRPr lang="en-US" altLang="zh-CN" dirty="0" smtClean="0">
              <a:solidFill>
                <a:schemeClr val="tx1"/>
              </a:solidFill>
            </a:endParaRPr>
          </a:p>
          <a:p>
            <a:pPr>
              <a:lnSpc>
                <a:spcPct val="150000"/>
              </a:lnSpc>
            </a:pPr>
            <a:r>
              <a:rPr lang="zh-CN" altLang="en-US" dirty="0" smtClean="0">
                <a:solidFill>
                  <a:schemeClr val="tx1"/>
                </a:solidFill>
              </a:rPr>
              <a:t>界面信息（一个页面一个主题）</a:t>
            </a:r>
            <a:endParaRPr lang="en-US" altLang="zh-CN" dirty="0" smtClean="0">
              <a:solidFill>
                <a:schemeClr val="tx1"/>
              </a:solidFill>
            </a:endParaRPr>
          </a:p>
          <a:p>
            <a:pPr>
              <a:lnSpc>
                <a:spcPct val="150000"/>
              </a:lnSpc>
            </a:pPr>
            <a:r>
              <a:rPr lang="zh-CN" altLang="en-US" dirty="0" smtClean="0">
                <a:solidFill>
                  <a:schemeClr val="tx1"/>
                </a:solidFill>
              </a:rPr>
              <a:t>界面色彩（简单，不超过四种）</a:t>
            </a:r>
            <a:endParaRPr lang="zh-CN" altLang="en-US" dirty="0">
              <a:solidFill>
                <a:schemeClr val="tx1"/>
              </a:solidFill>
            </a:endParaRPr>
          </a:p>
        </p:txBody>
      </p:sp>
    </p:spTree>
    <p:extLst>
      <p:ext uri="{BB962C8B-B14F-4D97-AF65-F5344CB8AC3E}">
        <p14:creationId xmlns:p14="http://schemas.microsoft.com/office/powerpoint/2010/main" val="10758783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88256" y="241432"/>
            <a:ext cx="2457454" cy="458104"/>
            <a:chOff x="1907703" y="2240474"/>
            <a:chExt cx="3590281" cy="636498"/>
          </a:xfrm>
        </p:grpSpPr>
        <p:pic>
          <p:nvPicPr>
            <p:cNvPr id="15" name="Picture 2" descr="E:\ppt用图\NOC\NOC.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7703" y="2240474"/>
              <a:ext cx="649227" cy="63649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E:\ppt用图\NOC\NOC中英文.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99792" y="2499340"/>
              <a:ext cx="2798192" cy="377632"/>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2" name="表格 1"/>
          <p:cNvGraphicFramePr>
            <a:graphicFrameLocks noGrp="1"/>
          </p:cNvGraphicFramePr>
          <p:nvPr>
            <p:extLst>
              <p:ext uri="{D42A27DB-BD31-4B8C-83A1-F6EECF244321}">
                <p14:modId xmlns:p14="http://schemas.microsoft.com/office/powerpoint/2010/main" val="350794371"/>
              </p:ext>
            </p:extLst>
          </p:nvPr>
        </p:nvGraphicFramePr>
        <p:xfrm>
          <a:off x="0" y="988368"/>
          <a:ext cx="9361488" cy="3744416"/>
        </p:xfrm>
        <a:graphic>
          <a:graphicData uri="http://schemas.openxmlformats.org/drawingml/2006/table">
            <a:tbl>
              <a:tblPr firstRow="1" bandRow="1">
                <a:tableStyleId>{5C22544A-7EE6-4342-B048-85BDC9FD1C3A}</a:tableStyleId>
              </a:tblPr>
              <a:tblGrid>
                <a:gridCol w="1152352"/>
                <a:gridCol w="6984776"/>
                <a:gridCol w="1224360"/>
              </a:tblGrid>
              <a:tr h="468052">
                <a:tc>
                  <a:txBody>
                    <a:bodyPr/>
                    <a:lstStyle/>
                    <a:p>
                      <a:pPr algn="ctr">
                        <a:spcAft>
                          <a:spcPts val="0"/>
                        </a:spcAft>
                      </a:pPr>
                      <a:r>
                        <a:rPr lang="zh-CN" sz="2000" kern="100" dirty="0">
                          <a:effectLst/>
                          <a:latin typeface="+mn-ea"/>
                          <a:ea typeface="+mn-ea"/>
                          <a:cs typeface="Times New Roman"/>
                        </a:rPr>
                        <a:t>序号</a:t>
                      </a:r>
                    </a:p>
                  </a:txBody>
                  <a:tcPr marL="68580" marR="68580" marT="0" marB="0" anchor="ctr"/>
                </a:tc>
                <a:tc>
                  <a:txBody>
                    <a:bodyPr/>
                    <a:lstStyle/>
                    <a:p>
                      <a:pPr algn="ctr">
                        <a:spcAft>
                          <a:spcPts val="0"/>
                        </a:spcAft>
                      </a:pPr>
                      <a:r>
                        <a:rPr lang="zh-CN" sz="2000" kern="100" dirty="0">
                          <a:effectLst/>
                          <a:latin typeface="+mn-ea"/>
                          <a:ea typeface="+mn-ea"/>
                          <a:cs typeface="Times New Roman"/>
                        </a:rPr>
                        <a:t>“自主学习任务单”配套教学视频（微课）评价指标</a:t>
                      </a:r>
                    </a:p>
                  </a:txBody>
                  <a:tcPr marL="68580" marR="68580" marT="0" marB="0" anchor="ctr"/>
                </a:tc>
                <a:tc>
                  <a:txBody>
                    <a:bodyPr/>
                    <a:lstStyle/>
                    <a:p>
                      <a:pPr algn="ctr">
                        <a:spcAft>
                          <a:spcPts val="0"/>
                        </a:spcAft>
                      </a:pPr>
                      <a:r>
                        <a:rPr lang="en-US" sz="2000" kern="100" dirty="0">
                          <a:effectLst/>
                          <a:latin typeface="+mn-ea"/>
                          <a:ea typeface="+mn-ea"/>
                          <a:cs typeface="Times New Roman"/>
                        </a:rPr>
                        <a:t> </a:t>
                      </a:r>
                      <a:r>
                        <a:rPr lang="zh-CN" altLang="en-US" sz="2000" kern="100" dirty="0" smtClean="0">
                          <a:effectLst/>
                          <a:latin typeface="+mn-ea"/>
                          <a:ea typeface="+mn-ea"/>
                          <a:cs typeface="Times New Roman"/>
                        </a:rPr>
                        <a:t>分值</a:t>
                      </a:r>
                      <a:endParaRPr lang="zh-CN" sz="2000" kern="100" dirty="0">
                        <a:effectLst/>
                        <a:latin typeface="+mn-ea"/>
                        <a:ea typeface="+mn-ea"/>
                        <a:cs typeface="Times New Roman"/>
                      </a:endParaRPr>
                    </a:p>
                  </a:txBody>
                  <a:tcPr marL="68580" marR="68580" marT="0" marB="0" anchor="ctr"/>
                </a:tc>
              </a:tr>
              <a:tr h="468052">
                <a:tc>
                  <a:txBody>
                    <a:bodyPr/>
                    <a:lstStyle/>
                    <a:p>
                      <a:pPr algn="ctr">
                        <a:spcAft>
                          <a:spcPts val="0"/>
                        </a:spcAft>
                      </a:pPr>
                      <a:r>
                        <a:rPr lang="en-US" sz="2000" b="1" kern="100" dirty="0">
                          <a:effectLst/>
                          <a:latin typeface="+mn-ea"/>
                          <a:ea typeface="+mn-ea"/>
                          <a:cs typeface="Times New Roman"/>
                        </a:rPr>
                        <a:t>1</a:t>
                      </a:r>
                      <a:endParaRPr lang="zh-CN" sz="2000" b="1" kern="100" dirty="0">
                        <a:effectLst/>
                        <a:latin typeface="+mn-ea"/>
                        <a:ea typeface="+mn-ea"/>
                        <a:cs typeface="Times New Roman"/>
                      </a:endParaRPr>
                    </a:p>
                  </a:txBody>
                  <a:tcPr marL="68580" marR="68580" marT="0" marB="0" anchor="ctr"/>
                </a:tc>
                <a:tc>
                  <a:txBody>
                    <a:bodyPr/>
                    <a:lstStyle/>
                    <a:p>
                      <a:pPr algn="just">
                        <a:spcAft>
                          <a:spcPts val="0"/>
                        </a:spcAft>
                      </a:pPr>
                      <a:r>
                        <a:rPr lang="zh-CN" sz="2000" kern="100" dirty="0">
                          <a:effectLst/>
                          <a:latin typeface="楷体" panose="02010609060101010101" pitchFamily="49" charset="-122"/>
                          <a:ea typeface="楷体" panose="02010609060101010101" pitchFamily="49" charset="-122"/>
                          <a:cs typeface="Times New Roman"/>
                        </a:rPr>
                        <a:t>资源的逻辑性：思路</a:t>
                      </a:r>
                      <a:r>
                        <a:rPr lang="zh-CN" sz="2000" kern="100" dirty="0" smtClean="0">
                          <a:effectLst/>
                          <a:latin typeface="楷体" panose="02010609060101010101" pitchFamily="49" charset="-122"/>
                          <a:ea typeface="楷体" panose="02010609060101010101" pitchFamily="49" charset="-122"/>
                          <a:cs typeface="Times New Roman"/>
                        </a:rPr>
                        <a:t>清晰</a:t>
                      </a:r>
                      <a:endParaRPr lang="zh-CN" sz="2000" kern="100" dirty="0">
                        <a:effectLst/>
                        <a:latin typeface="楷体" panose="02010609060101010101" pitchFamily="49" charset="-122"/>
                        <a:ea typeface="楷体" panose="02010609060101010101" pitchFamily="49" charset="-122"/>
                        <a:cs typeface="Times New Roman"/>
                      </a:endParaRPr>
                    </a:p>
                  </a:txBody>
                  <a:tcPr marL="68580" marR="68580" marT="0" marB="0" anchor="ctr"/>
                </a:tc>
                <a:tc>
                  <a:txBody>
                    <a:bodyPr/>
                    <a:lstStyle/>
                    <a:p>
                      <a:pPr marL="0" marR="0" indent="0" algn="l" defTabSz="648235" rtl="0" eaLnBrk="1" fontAlgn="auto" latinLnBrk="0" hangingPunct="1">
                        <a:lnSpc>
                          <a:spcPct val="100000"/>
                        </a:lnSpc>
                        <a:spcBef>
                          <a:spcPts val="0"/>
                        </a:spcBef>
                        <a:spcAft>
                          <a:spcPts val="0"/>
                        </a:spcAft>
                        <a:buClrTx/>
                        <a:buSzTx/>
                        <a:buFontTx/>
                        <a:buNone/>
                        <a:tabLst/>
                        <a:defRPr/>
                      </a:pPr>
                      <a:r>
                        <a:rPr lang="zh-CN" altLang="zh-CN" sz="2000" kern="100" dirty="0" smtClean="0">
                          <a:effectLst/>
                          <a:latin typeface="楷体" panose="02010609060101010101" pitchFamily="49" charset="-122"/>
                          <a:ea typeface="楷体" panose="02010609060101010101" pitchFamily="49" charset="-122"/>
                          <a:cs typeface="Times New Roman"/>
                        </a:rPr>
                        <a:t>（</a:t>
                      </a:r>
                      <a:r>
                        <a:rPr lang="en-US" altLang="zh-CN" sz="2000" kern="100" dirty="0" smtClean="0">
                          <a:effectLst/>
                          <a:latin typeface="楷体" panose="02010609060101010101" pitchFamily="49" charset="-122"/>
                          <a:ea typeface="楷体" panose="02010609060101010101" pitchFamily="49" charset="-122"/>
                          <a:cs typeface="Times New Roman"/>
                        </a:rPr>
                        <a:t>10</a:t>
                      </a:r>
                      <a:r>
                        <a:rPr lang="zh-CN" altLang="zh-CN" sz="2000" kern="100" dirty="0" smtClean="0">
                          <a:effectLst/>
                          <a:latin typeface="楷体" panose="02010609060101010101" pitchFamily="49" charset="-122"/>
                          <a:ea typeface="楷体" panose="02010609060101010101" pitchFamily="49" charset="-122"/>
                          <a:cs typeface="Times New Roman"/>
                        </a:rPr>
                        <a:t>分）</a:t>
                      </a:r>
                      <a:endParaRPr lang="zh-CN" altLang="en-US" sz="2000" dirty="0">
                        <a:latin typeface="楷体" panose="02010609060101010101" pitchFamily="49" charset="-122"/>
                        <a:ea typeface="楷体" panose="02010609060101010101" pitchFamily="49" charset="-122"/>
                      </a:endParaRPr>
                    </a:p>
                  </a:txBody>
                  <a:tcPr anchor="ctr"/>
                </a:tc>
              </a:tr>
              <a:tr h="468052">
                <a:tc>
                  <a:txBody>
                    <a:bodyPr/>
                    <a:lstStyle/>
                    <a:p>
                      <a:pPr algn="ctr">
                        <a:spcAft>
                          <a:spcPts val="0"/>
                        </a:spcAft>
                      </a:pPr>
                      <a:r>
                        <a:rPr lang="en-US" sz="2000" b="1" kern="100" dirty="0">
                          <a:effectLst/>
                          <a:latin typeface="+mn-ea"/>
                          <a:ea typeface="+mn-ea"/>
                          <a:cs typeface="Times New Roman"/>
                        </a:rPr>
                        <a:t>2</a:t>
                      </a:r>
                      <a:endParaRPr lang="zh-CN" sz="2000" b="1" kern="100" dirty="0">
                        <a:effectLst/>
                        <a:latin typeface="+mn-ea"/>
                        <a:ea typeface="+mn-ea"/>
                        <a:cs typeface="Times New Roman"/>
                      </a:endParaRPr>
                    </a:p>
                  </a:txBody>
                  <a:tcPr marL="68580" marR="68580" marT="0" marB="0" anchor="ctr"/>
                </a:tc>
                <a:tc>
                  <a:txBody>
                    <a:bodyPr/>
                    <a:lstStyle/>
                    <a:p>
                      <a:pPr algn="just">
                        <a:spcAft>
                          <a:spcPts val="0"/>
                        </a:spcAft>
                      </a:pPr>
                      <a:r>
                        <a:rPr lang="zh-CN" sz="2000" kern="100" dirty="0">
                          <a:effectLst/>
                          <a:latin typeface="楷体" panose="02010609060101010101" pitchFamily="49" charset="-122"/>
                          <a:ea typeface="楷体" panose="02010609060101010101" pitchFamily="49" charset="-122"/>
                          <a:cs typeface="Times New Roman"/>
                        </a:rPr>
                        <a:t>资源的合理性：解决教学重点、难点问题的</a:t>
                      </a:r>
                      <a:r>
                        <a:rPr lang="zh-CN" sz="2000" kern="100" dirty="0" smtClean="0">
                          <a:effectLst/>
                          <a:latin typeface="楷体" panose="02010609060101010101" pitchFamily="49" charset="-122"/>
                          <a:ea typeface="楷体" panose="02010609060101010101" pitchFamily="49" charset="-122"/>
                          <a:cs typeface="Times New Roman"/>
                        </a:rPr>
                        <a:t>技巧</a:t>
                      </a:r>
                      <a:endParaRPr lang="zh-CN" sz="2000" kern="100" dirty="0">
                        <a:effectLst/>
                        <a:latin typeface="楷体" panose="02010609060101010101" pitchFamily="49" charset="-122"/>
                        <a:ea typeface="楷体" panose="02010609060101010101" pitchFamily="49" charset="-122"/>
                        <a:cs typeface="Times New Roman"/>
                      </a:endParaRPr>
                    </a:p>
                  </a:txBody>
                  <a:tcPr marL="68580" marR="68580" marT="0" marB="0" anchor="ctr"/>
                </a:tc>
                <a:tc>
                  <a:txBody>
                    <a:bodyPr/>
                    <a:lstStyle/>
                    <a:p>
                      <a:r>
                        <a:rPr lang="zh-CN" altLang="zh-CN" sz="2000" kern="100" dirty="0" smtClean="0">
                          <a:effectLst/>
                          <a:latin typeface="楷体" panose="02010609060101010101" pitchFamily="49" charset="-122"/>
                          <a:ea typeface="楷体" panose="02010609060101010101" pitchFamily="49" charset="-122"/>
                          <a:cs typeface="Times New Roman"/>
                        </a:rPr>
                        <a:t>（</a:t>
                      </a:r>
                      <a:r>
                        <a:rPr lang="en-US" altLang="zh-CN" sz="2000" kern="100" dirty="0" smtClean="0">
                          <a:effectLst/>
                          <a:latin typeface="楷体" panose="02010609060101010101" pitchFamily="49" charset="-122"/>
                          <a:ea typeface="楷体" panose="02010609060101010101" pitchFamily="49" charset="-122"/>
                          <a:cs typeface="Times New Roman"/>
                        </a:rPr>
                        <a:t>10</a:t>
                      </a:r>
                      <a:r>
                        <a:rPr lang="zh-CN" altLang="zh-CN" sz="2000" kern="100" dirty="0" smtClean="0">
                          <a:effectLst/>
                          <a:latin typeface="楷体" panose="02010609060101010101" pitchFamily="49" charset="-122"/>
                          <a:ea typeface="楷体" panose="02010609060101010101" pitchFamily="49" charset="-122"/>
                          <a:cs typeface="Times New Roman"/>
                        </a:rPr>
                        <a:t>分）</a:t>
                      </a:r>
                      <a:endParaRPr lang="zh-CN" altLang="en-US" sz="2000" dirty="0">
                        <a:latin typeface="楷体" panose="02010609060101010101" pitchFamily="49" charset="-122"/>
                        <a:ea typeface="楷体" panose="02010609060101010101" pitchFamily="49" charset="-122"/>
                      </a:endParaRPr>
                    </a:p>
                  </a:txBody>
                  <a:tcPr anchor="ctr"/>
                </a:tc>
              </a:tr>
              <a:tr h="468052">
                <a:tc>
                  <a:txBody>
                    <a:bodyPr/>
                    <a:lstStyle/>
                    <a:p>
                      <a:pPr algn="ctr">
                        <a:spcAft>
                          <a:spcPts val="0"/>
                        </a:spcAft>
                      </a:pPr>
                      <a:r>
                        <a:rPr lang="en-US" sz="2000" b="1" kern="100" dirty="0">
                          <a:effectLst/>
                          <a:latin typeface="+mn-ea"/>
                          <a:ea typeface="+mn-ea"/>
                          <a:cs typeface="Times New Roman"/>
                        </a:rPr>
                        <a:t>3</a:t>
                      </a:r>
                      <a:endParaRPr lang="zh-CN" sz="2000" b="1" kern="100" dirty="0">
                        <a:effectLst/>
                        <a:latin typeface="+mn-ea"/>
                        <a:ea typeface="+mn-ea"/>
                        <a:cs typeface="Times New Roman"/>
                      </a:endParaRPr>
                    </a:p>
                  </a:txBody>
                  <a:tcPr marL="68580" marR="68580" marT="0" marB="0" anchor="ctr"/>
                </a:tc>
                <a:tc>
                  <a:txBody>
                    <a:bodyPr/>
                    <a:lstStyle/>
                    <a:p>
                      <a:pPr algn="just">
                        <a:spcAft>
                          <a:spcPts val="0"/>
                        </a:spcAft>
                      </a:pPr>
                      <a:r>
                        <a:rPr lang="zh-CN" sz="2000" kern="100" dirty="0">
                          <a:effectLst/>
                          <a:latin typeface="楷体" panose="02010609060101010101" pitchFamily="49" charset="-122"/>
                          <a:ea typeface="楷体" panose="02010609060101010101" pitchFamily="49" charset="-122"/>
                          <a:cs typeface="Times New Roman"/>
                        </a:rPr>
                        <a:t>资源的趣味性：吸引学生学习的</a:t>
                      </a:r>
                      <a:r>
                        <a:rPr lang="zh-CN" sz="2000" kern="100" dirty="0" smtClean="0">
                          <a:effectLst/>
                          <a:latin typeface="楷体" panose="02010609060101010101" pitchFamily="49" charset="-122"/>
                          <a:ea typeface="楷体" panose="02010609060101010101" pitchFamily="49" charset="-122"/>
                          <a:cs typeface="Times New Roman"/>
                        </a:rPr>
                        <a:t>程度</a:t>
                      </a:r>
                      <a:endParaRPr lang="zh-CN" sz="2000" kern="100" dirty="0">
                        <a:effectLst/>
                        <a:latin typeface="楷体" panose="02010609060101010101" pitchFamily="49" charset="-122"/>
                        <a:ea typeface="楷体" panose="02010609060101010101" pitchFamily="49" charset="-122"/>
                        <a:cs typeface="Times New Roman"/>
                      </a:endParaRPr>
                    </a:p>
                  </a:txBody>
                  <a:tcPr marL="68580" marR="68580" marT="0" marB="0" anchor="ctr"/>
                </a:tc>
                <a:tc>
                  <a:txBody>
                    <a:bodyPr/>
                    <a:lstStyle/>
                    <a:p>
                      <a:pPr marL="0" marR="0" indent="0" algn="l" defTabSz="648235" rtl="0" eaLnBrk="1" fontAlgn="auto" latinLnBrk="0" hangingPunct="1">
                        <a:lnSpc>
                          <a:spcPct val="100000"/>
                        </a:lnSpc>
                        <a:spcBef>
                          <a:spcPts val="0"/>
                        </a:spcBef>
                        <a:spcAft>
                          <a:spcPts val="0"/>
                        </a:spcAft>
                        <a:buClrTx/>
                        <a:buSzTx/>
                        <a:buFontTx/>
                        <a:buNone/>
                        <a:tabLst/>
                        <a:defRPr/>
                      </a:pPr>
                      <a:r>
                        <a:rPr lang="zh-CN" altLang="zh-CN" sz="2000" kern="100" dirty="0" smtClean="0">
                          <a:effectLst/>
                          <a:latin typeface="楷体" panose="02010609060101010101" pitchFamily="49" charset="-122"/>
                          <a:ea typeface="楷体" panose="02010609060101010101" pitchFamily="49" charset="-122"/>
                          <a:cs typeface="Times New Roman"/>
                        </a:rPr>
                        <a:t>（</a:t>
                      </a:r>
                      <a:r>
                        <a:rPr lang="en-US" altLang="zh-CN" sz="2000" kern="100" dirty="0" smtClean="0">
                          <a:effectLst/>
                          <a:latin typeface="楷体" panose="02010609060101010101" pitchFamily="49" charset="-122"/>
                          <a:ea typeface="楷体" panose="02010609060101010101" pitchFamily="49" charset="-122"/>
                          <a:cs typeface="Times New Roman"/>
                        </a:rPr>
                        <a:t>10</a:t>
                      </a:r>
                      <a:r>
                        <a:rPr lang="zh-CN" altLang="zh-CN" sz="2000" kern="100" dirty="0" smtClean="0">
                          <a:effectLst/>
                          <a:latin typeface="楷体" panose="02010609060101010101" pitchFamily="49" charset="-122"/>
                          <a:ea typeface="楷体" panose="02010609060101010101" pitchFamily="49" charset="-122"/>
                          <a:cs typeface="Times New Roman"/>
                        </a:rPr>
                        <a:t>分）</a:t>
                      </a:r>
                      <a:endParaRPr lang="zh-CN" altLang="en-US" sz="2000" dirty="0">
                        <a:latin typeface="楷体" panose="02010609060101010101" pitchFamily="49" charset="-122"/>
                        <a:ea typeface="楷体" panose="02010609060101010101" pitchFamily="49" charset="-122"/>
                      </a:endParaRPr>
                    </a:p>
                  </a:txBody>
                  <a:tcPr anchor="ctr"/>
                </a:tc>
              </a:tr>
              <a:tr h="468052">
                <a:tc>
                  <a:txBody>
                    <a:bodyPr/>
                    <a:lstStyle/>
                    <a:p>
                      <a:pPr algn="ctr">
                        <a:spcAft>
                          <a:spcPts val="0"/>
                        </a:spcAft>
                      </a:pPr>
                      <a:r>
                        <a:rPr lang="en-US" sz="2000" b="1" kern="100" dirty="0">
                          <a:effectLst/>
                          <a:latin typeface="+mn-ea"/>
                          <a:ea typeface="+mn-ea"/>
                          <a:cs typeface="Times New Roman"/>
                        </a:rPr>
                        <a:t>4</a:t>
                      </a:r>
                      <a:endParaRPr lang="zh-CN" sz="2000" b="1" kern="100" dirty="0">
                        <a:effectLst/>
                        <a:latin typeface="+mn-ea"/>
                        <a:ea typeface="+mn-ea"/>
                        <a:cs typeface="Times New Roman"/>
                      </a:endParaRPr>
                    </a:p>
                  </a:txBody>
                  <a:tcPr marL="68580" marR="68580" marT="0" marB="0" anchor="ctr"/>
                </a:tc>
                <a:tc>
                  <a:txBody>
                    <a:bodyPr/>
                    <a:lstStyle/>
                    <a:p>
                      <a:pPr algn="just">
                        <a:spcAft>
                          <a:spcPts val="0"/>
                        </a:spcAft>
                      </a:pPr>
                      <a:r>
                        <a:rPr lang="zh-CN" sz="2000" kern="100" dirty="0">
                          <a:effectLst/>
                          <a:latin typeface="楷体" panose="02010609060101010101" pitchFamily="49" charset="-122"/>
                          <a:ea typeface="楷体" panose="02010609060101010101" pitchFamily="49" charset="-122"/>
                          <a:cs typeface="Times New Roman"/>
                        </a:rPr>
                        <a:t>资源的科学性：讲解规范，无科学性</a:t>
                      </a:r>
                      <a:r>
                        <a:rPr lang="zh-CN" sz="2000" kern="100" dirty="0" smtClean="0">
                          <a:effectLst/>
                          <a:latin typeface="楷体" panose="02010609060101010101" pitchFamily="49" charset="-122"/>
                          <a:ea typeface="楷体" panose="02010609060101010101" pitchFamily="49" charset="-122"/>
                          <a:cs typeface="Times New Roman"/>
                        </a:rPr>
                        <a:t>错误</a:t>
                      </a:r>
                      <a:endParaRPr lang="zh-CN" sz="2000" kern="100" dirty="0">
                        <a:effectLst/>
                        <a:latin typeface="楷体" panose="02010609060101010101" pitchFamily="49" charset="-122"/>
                        <a:ea typeface="楷体" panose="02010609060101010101" pitchFamily="49" charset="-122"/>
                        <a:cs typeface="Times New Roman"/>
                      </a:endParaRPr>
                    </a:p>
                  </a:txBody>
                  <a:tcPr marL="68580" marR="68580" marT="0" marB="0" anchor="ctr"/>
                </a:tc>
                <a:tc>
                  <a:txBody>
                    <a:bodyPr/>
                    <a:lstStyle/>
                    <a:p>
                      <a:pPr marL="0" marR="0" indent="0" algn="l" defTabSz="648235" rtl="0" eaLnBrk="1" fontAlgn="auto" latinLnBrk="0" hangingPunct="1">
                        <a:lnSpc>
                          <a:spcPct val="100000"/>
                        </a:lnSpc>
                        <a:spcBef>
                          <a:spcPts val="0"/>
                        </a:spcBef>
                        <a:spcAft>
                          <a:spcPts val="0"/>
                        </a:spcAft>
                        <a:buClrTx/>
                        <a:buSzTx/>
                        <a:buFontTx/>
                        <a:buNone/>
                        <a:tabLst/>
                        <a:defRPr/>
                      </a:pPr>
                      <a:r>
                        <a:rPr lang="zh-CN" altLang="zh-CN" sz="2000" kern="100" dirty="0" smtClean="0">
                          <a:effectLst/>
                          <a:latin typeface="楷体" panose="02010609060101010101" pitchFamily="49" charset="-122"/>
                          <a:ea typeface="楷体" panose="02010609060101010101" pitchFamily="49" charset="-122"/>
                          <a:cs typeface="Times New Roman"/>
                        </a:rPr>
                        <a:t>（</a:t>
                      </a:r>
                      <a:r>
                        <a:rPr lang="en-US" altLang="zh-CN" sz="2000" kern="100" dirty="0" smtClean="0">
                          <a:effectLst/>
                          <a:latin typeface="楷体" panose="02010609060101010101" pitchFamily="49" charset="-122"/>
                          <a:ea typeface="楷体" panose="02010609060101010101" pitchFamily="49" charset="-122"/>
                          <a:cs typeface="Times New Roman"/>
                        </a:rPr>
                        <a:t>10</a:t>
                      </a:r>
                      <a:r>
                        <a:rPr lang="zh-CN" altLang="zh-CN" sz="2000" kern="100" dirty="0" smtClean="0">
                          <a:effectLst/>
                          <a:latin typeface="楷体" panose="02010609060101010101" pitchFamily="49" charset="-122"/>
                          <a:ea typeface="楷体" panose="02010609060101010101" pitchFamily="49" charset="-122"/>
                          <a:cs typeface="Times New Roman"/>
                        </a:rPr>
                        <a:t>分）</a:t>
                      </a:r>
                      <a:endParaRPr lang="zh-CN" altLang="en-US" sz="2000" dirty="0">
                        <a:latin typeface="楷体" panose="02010609060101010101" pitchFamily="49" charset="-122"/>
                        <a:ea typeface="楷体" panose="02010609060101010101" pitchFamily="49" charset="-122"/>
                      </a:endParaRPr>
                    </a:p>
                  </a:txBody>
                  <a:tcPr anchor="ctr"/>
                </a:tc>
              </a:tr>
              <a:tr h="468052">
                <a:tc>
                  <a:txBody>
                    <a:bodyPr/>
                    <a:lstStyle/>
                    <a:p>
                      <a:pPr algn="ctr">
                        <a:spcAft>
                          <a:spcPts val="0"/>
                        </a:spcAft>
                      </a:pPr>
                      <a:r>
                        <a:rPr lang="en-US" sz="2000" b="1" kern="100" dirty="0">
                          <a:effectLst/>
                          <a:latin typeface="+mn-ea"/>
                          <a:ea typeface="+mn-ea"/>
                          <a:cs typeface="Times New Roman"/>
                        </a:rPr>
                        <a:t>5</a:t>
                      </a:r>
                      <a:endParaRPr lang="zh-CN" sz="2000" b="1" kern="100" dirty="0">
                        <a:effectLst/>
                        <a:latin typeface="+mn-ea"/>
                        <a:ea typeface="+mn-ea"/>
                        <a:cs typeface="Times New Roman"/>
                      </a:endParaRPr>
                    </a:p>
                  </a:txBody>
                  <a:tcPr marL="68580" marR="68580" marT="0" marB="0" anchor="ctr"/>
                </a:tc>
                <a:tc>
                  <a:txBody>
                    <a:bodyPr/>
                    <a:lstStyle/>
                    <a:p>
                      <a:pPr algn="just">
                        <a:spcAft>
                          <a:spcPts val="0"/>
                        </a:spcAft>
                      </a:pPr>
                      <a:r>
                        <a:rPr lang="zh-CN" sz="2000" kern="100" dirty="0">
                          <a:effectLst/>
                          <a:latin typeface="楷体" panose="02010609060101010101" pitchFamily="49" charset="-122"/>
                          <a:ea typeface="楷体" panose="02010609060101010101" pitchFamily="49" charset="-122"/>
                          <a:cs typeface="Times New Roman"/>
                        </a:rPr>
                        <a:t>视觉传达的有效性：提纲挈领，简洁鲜明，给人深刻</a:t>
                      </a:r>
                      <a:r>
                        <a:rPr lang="zh-CN" sz="2000" kern="100" dirty="0" smtClean="0">
                          <a:effectLst/>
                          <a:latin typeface="楷体" panose="02010609060101010101" pitchFamily="49" charset="-122"/>
                          <a:ea typeface="楷体" panose="02010609060101010101" pitchFamily="49" charset="-122"/>
                          <a:cs typeface="Times New Roman"/>
                        </a:rPr>
                        <a:t>印象</a:t>
                      </a:r>
                      <a:endParaRPr lang="zh-CN" sz="2000" kern="100" dirty="0">
                        <a:effectLst/>
                        <a:latin typeface="楷体" panose="02010609060101010101" pitchFamily="49" charset="-122"/>
                        <a:ea typeface="楷体" panose="02010609060101010101" pitchFamily="49" charset="-122"/>
                        <a:cs typeface="Times New Roman"/>
                      </a:endParaRPr>
                    </a:p>
                  </a:txBody>
                  <a:tcPr marL="68580" marR="68580" marT="0" marB="0" anchor="ctr"/>
                </a:tc>
                <a:tc>
                  <a:txBody>
                    <a:bodyPr/>
                    <a:lstStyle/>
                    <a:p>
                      <a:pPr marL="0" marR="0" indent="0" algn="l" defTabSz="648235" rtl="0" eaLnBrk="1" fontAlgn="auto" latinLnBrk="0" hangingPunct="1">
                        <a:lnSpc>
                          <a:spcPct val="100000"/>
                        </a:lnSpc>
                        <a:spcBef>
                          <a:spcPts val="0"/>
                        </a:spcBef>
                        <a:spcAft>
                          <a:spcPts val="0"/>
                        </a:spcAft>
                        <a:buClrTx/>
                        <a:buSzTx/>
                        <a:buFontTx/>
                        <a:buNone/>
                        <a:tabLst/>
                        <a:defRPr/>
                      </a:pPr>
                      <a:r>
                        <a:rPr lang="zh-CN" altLang="zh-CN" sz="2000" kern="100" dirty="0" smtClean="0">
                          <a:effectLst/>
                          <a:latin typeface="楷体" panose="02010609060101010101" pitchFamily="49" charset="-122"/>
                          <a:ea typeface="楷体" panose="02010609060101010101" pitchFamily="49" charset="-122"/>
                          <a:cs typeface="Times New Roman"/>
                        </a:rPr>
                        <a:t>（</a:t>
                      </a:r>
                      <a:r>
                        <a:rPr lang="en-US" altLang="zh-CN" sz="2000" kern="100" dirty="0" smtClean="0">
                          <a:effectLst/>
                          <a:latin typeface="楷体" panose="02010609060101010101" pitchFamily="49" charset="-122"/>
                          <a:ea typeface="楷体" panose="02010609060101010101" pitchFamily="49" charset="-122"/>
                          <a:cs typeface="Times New Roman"/>
                        </a:rPr>
                        <a:t>10</a:t>
                      </a:r>
                      <a:r>
                        <a:rPr lang="zh-CN" altLang="zh-CN" sz="2000" kern="100" dirty="0" smtClean="0">
                          <a:effectLst/>
                          <a:latin typeface="楷体" panose="02010609060101010101" pitchFamily="49" charset="-122"/>
                          <a:ea typeface="楷体" panose="02010609060101010101" pitchFamily="49" charset="-122"/>
                          <a:cs typeface="Times New Roman"/>
                        </a:rPr>
                        <a:t>分）</a:t>
                      </a:r>
                      <a:endParaRPr lang="zh-CN" altLang="en-US" sz="2000" dirty="0">
                        <a:latin typeface="楷体" panose="02010609060101010101" pitchFamily="49" charset="-122"/>
                        <a:ea typeface="楷体" panose="02010609060101010101" pitchFamily="49" charset="-122"/>
                      </a:endParaRPr>
                    </a:p>
                  </a:txBody>
                  <a:tcPr anchor="ctr"/>
                </a:tc>
              </a:tr>
              <a:tr h="468052">
                <a:tc>
                  <a:txBody>
                    <a:bodyPr/>
                    <a:lstStyle/>
                    <a:p>
                      <a:pPr algn="ctr">
                        <a:spcAft>
                          <a:spcPts val="0"/>
                        </a:spcAft>
                      </a:pPr>
                      <a:r>
                        <a:rPr lang="en-US" sz="2000" b="1" kern="100" dirty="0">
                          <a:effectLst/>
                          <a:latin typeface="+mn-ea"/>
                          <a:ea typeface="+mn-ea"/>
                          <a:cs typeface="Times New Roman"/>
                        </a:rPr>
                        <a:t>6</a:t>
                      </a:r>
                      <a:endParaRPr lang="zh-CN" sz="2000" b="1" kern="100" dirty="0">
                        <a:effectLst/>
                        <a:latin typeface="+mn-ea"/>
                        <a:ea typeface="+mn-ea"/>
                        <a:cs typeface="Times New Roman"/>
                      </a:endParaRPr>
                    </a:p>
                  </a:txBody>
                  <a:tcPr marL="68580" marR="68580" marT="0" marB="0" anchor="ctr"/>
                </a:tc>
                <a:tc>
                  <a:txBody>
                    <a:bodyPr/>
                    <a:lstStyle/>
                    <a:p>
                      <a:pPr algn="just">
                        <a:spcAft>
                          <a:spcPts val="0"/>
                        </a:spcAft>
                      </a:pPr>
                      <a:r>
                        <a:rPr lang="zh-CN" sz="2000" kern="100" dirty="0">
                          <a:effectLst/>
                          <a:latin typeface="楷体" panose="02010609060101010101" pitchFamily="49" charset="-122"/>
                          <a:ea typeface="楷体" panose="02010609060101010101" pitchFamily="49" charset="-122"/>
                          <a:cs typeface="Times New Roman"/>
                        </a:rPr>
                        <a:t>资源帮助学生完成《自主学习任务单》任务的</a:t>
                      </a:r>
                      <a:r>
                        <a:rPr lang="zh-CN" sz="2000" kern="100" dirty="0" smtClean="0">
                          <a:effectLst/>
                          <a:latin typeface="楷体" panose="02010609060101010101" pitchFamily="49" charset="-122"/>
                          <a:ea typeface="楷体" panose="02010609060101010101" pitchFamily="49" charset="-122"/>
                          <a:cs typeface="Times New Roman"/>
                        </a:rPr>
                        <a:t>可能性</a:t>
                      </a:r>
                      <a:endParaRPr lang="zh-CN" sz="2000" kern="100" dirty="0">
                        <a:effectLst/>
                        <a:latin typeface="楷体" panose="02010609060101010101" pitchFamily="49" charset="-122"/>
                        <a:ea typeface="楷体" panose="02010609060101010101" pitchFamily="49" charset="-122"/>
                        <a:cs typeface="Times New Roman"/>
                      </a:endParaRPr>
                    </a:p>
                  </a:txBody>
                  <a:tcPr marL="68580" marR="68580" marT="0" marB="0" anchor="ctr"/>
                </a:tc>
                <a:tc>
                  <a:txBody>
                    <a:bodyPr/>
                    <a:lstStyle/>
                    <a:p>
                      <a:pPr marL="0" marR="0" indent="0" algn="l" defTabSz="648235" rtl="0" eaLnBrk="1" fontAlgn="auto" latinLnBrk="0" hangingPunct="1">
                        <a:lnSpc>
                          <a:spcPct val="100000"/>
                        </a:lnSpc>
                        <a:spcBef>
                          <a:spcPts val="0"/>
                        </a:spcBef>
                        <a:spcAft>
                          <a:spcPts val="0"/>
                        </a:spcAft>
                        <a:buClrTx/>
                        <a:buSzTx/>
                        <a:buFontTx/>
                        <a:buNone/>
                        <a:tabLst/>
                        <a:defRPr/>
                      </a:pPr>
                      <a:r>
                        <a:rPr lang="zh-CN" altLang="zh-CN" sz="2000" kern="100" dirty="0" smtClean="0">
                          <a:effectLst/>
                          <a:latin typeface="楷体" panose="02010609060101010101" pitchFamily="49" charset="-122"/>
                          <a:ea typeface="楷体" panose="02010609060101010101" pitchFamily="49" charset="-122"/>
                          <a:cs typeface="Times New Roman"/>
                        </a:rPr>
                        <a:t>（</a:t>
                      </a:r>
                      <a:r>
                        <a:rPr lang="en-US" altLang="zh-CN" sz="2000" kern="100" dirty="0" smtClean="0">
                          <a:effectLst/>
                          <a:latin typeface="楷体" panose="02010609060101010101" pitchFamily="49" charset="-122"/>
                          <a:ea typeface="楷体" panose="02010609060101010101" pitchFamily="49" charset="-122"/>
                          <a:cs typeface="Times New Roman"/>
                        </a:rPr>
                        <a:t>50</a:t>
                      </a:r>
                      <a:r>
                        <a:rPr lang="zh-CN" altLang="zh-CN" sz="2000" kern="100" dirty="0" smtClean="0">
                          <a:effectLst/>
                          <a:latin typeface="楷体" panose="02010609060101010101" pitchFamily="49" charset="-122"/>
                          <a:ea typeface="楷体" panose="02010609060101010101" pitchFamily="49" charset="-122"/>
                          <a:cs typeface="Times New Roman"/>
                        </a:rPr>
                        <a:t>分）</a:t>
                      </a:r>
                      <a:endParaRPr lang="zh-CN" altLang="en-US" sz="2000" dirty="0">
                        <a:latin typeface="楷体" panose="02010609060101010101" pitchFamily="49" charset="-122"/>
                        <a:ea typeface="楷体" panose="02010609060101010101" pitchFamily="49" charset="-122"/>
                      </a:endParaRPr>
                    </a:p>
                  </a:txBody>
                  <a:tcPr anchor="ctr"/>
                </a:tc>
              </a:tr>
              <a:tr h="468052">
                <a:tc>
                  <a:txBody>
                    <a:bodyPr/>
                    <a:lstStyle/>
                    <a:p>
                      <a:pPr algn="ctr">
                        <a:spcAft>
                          <a:spcPts val="0"/>
                        </a:spcAft>
                      </a:pPr>
                      <a:r>
                        <a:rPr lang="zh-CN" sz="2000" b="1" kern="100" dirty="0">
                          <a:effectLst/>
                          <a:latin typeface="+mn-ea"/>
                          <a:ea typeface="+mn-ea"/>
                          <a:cs typeface="Times New Roman"/>
                        </a:rPr>
                        <a:t>总分</a:t>
                      </a:r>
                    </a:p>
                  </a:txBody>
                  <a:tcPr marL="68580" marR="68580" marT="0" marB="0" anchor="ctr"/>
                </a:tc>
                <a:tc>
                  <a:txBody>
                    <a:bodyPr/>
                    <a:lstStyle/>
                    <a:p>
                      <a:pPr algn="just">
                        <a:spcAft>
                          <a:spcPts val="0"/>
                        </a:spcAft>
                      </a:pPr>
                      <a:r>
                        <a:rPr lang="zh-CN" sz="2000" kern="100" dirty="0">
                          <a:effectLst/>
                          <a:latin typeface="楷体" panose="02010609060101010101" pitchFamily="49" charset="-122"/>
                          <a:ea typeface="楷体" panose="02010609060101010101" pitchFamily="49" charset="-122"/>
                          <a:cs typeface="Times New Roman"/>
                        </a:rPr>
                        <a:t>配套教学视频（微课）综合评分</a:t>
                      </a:r>
                    </a:p>
                  </a:txBody>
                  <a:tcPr marL="68580" marR="68580" marT="0" marB="0" anchor="ctr"/>
                </a:tc>
                <a:tc>
                  <a:txBody>
                    <a:bodyPr/>
                    <a:lstStyle/>
                    <a:p>
                      <a:endParaRPr lang="zh-CN" altLang="en-US" sz="1800" dirty="0">
                        <a:latin typeface="楷体" panose="02010609060101010101" pitchFamily="49" charset="-122"/>
                        <a:ea typeface="楷体" panose="02010609060101010101" pitchFamily="49" charset="-122"/>
                      </a:endParaRPr>
                    </a:p>
                  </a:txBody>
                  <a:tcPr anchor="ctr"/>
                </a:tc>
              </a:tr>
            </a:tbl>
          </a:graphicData>
        </a:graphic>
      </p:graphicFrame>
      <p:sp>
        <p:nvSpPr>
          <p:cNvPr id="7" name="标题 1"/>
          <p:cNvSpPr>
            <a:spLocks noGrp="1"/>
          </p:cNvSpPr>
          <p:nvPr>
            <p:ph type="title"/>
          </p:nvPr>
        </p:nvSpPr>
        <p:spPr>
          <a:xfrm>
            <a:off x="4320704" y="367136"/>
            <a:ext cx="2664296" cy="332399"/>
          </a:xfrm>
        </p:spPr>
        <p:txBody>
          <a:bodyPr/>
          <a:lstStyle/>
          <a:p>
            <a:r>
              <a:rPr lang="en-US" altLang="zh-CN" sz="2400" b="1" spc="0" dirty="0" smtClean="0">
                <a:ln>
                  <a:noFill/>
                </a:ln>
                <a:solidFill>
                  <a:srgbClr val="000000"/>
                </a:solidFill>
                <a:latin typeface="微软雅黑"/>
              </a:rPr>
              <a:t>4.</a:t>
            </a:r>
            <a:r>
              <a:rPr lang="zh-CN" altLang="en-US" sz="2400" b="1" spc="0" dirty="0" smtClean="0">
                <a:ln>
                  <a:noFill/>
                </a:ln>
                <a:solidFill>
                  <a:srgbClr val="000000"/>
                </a:solidFill>
                <a:latin typeface="微软雅黑"/>
              </a:rPr>
              <a:t>微课评价建议</a:t>
            </a:r>
            <a:endParaRPr lang="zh-CN" altLang="en-US" dirty="0"/>
          </a:p>
        </p:txBody>
      </p:sp>
    </p:spTree>
    <p:extLst>
      <p:ext uri="{BB962C8B-B14F-4D97-AF65-F5344CB8AC3E}">
        <p14:creationId xmlns:p14="http://schemas.microsoft.com/office/powerpoint/2010/main" val="229051462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993907" y="916360"/>
            <a:ext cx="4956559" cy="461665"/>
          </a:xfrm>
          <a:prstGeom prst="rect">
            <a:avLst/>
          </a:prstGeom>
        </p:spPr>
        <p:txBody>
          <a:bodyPr wrap="square">
            <a:spAutoFit/>
          </a:bodyPr>
          <a:lstStyle/>
          <a:p>
            <a:pPr lvl="0" defTabSz="914400"/>
            <a:r>
              <a:rPr kumimoji="0" lang="zh-CN" altLang="en-US" sz="2400" b="1" i="0" u="none" strike="noStrike" kern="0" cap="none" spc="0" normalizeH="0" baseline="0" noProof="0" dirty="0" smtClean="0">
                <a:ln>
                  <a:noFill/>
                </a:ln>
                <a:solidFill>
                  <a:srgbClr val="000000"/>
                </a:solidFill>
                <a:effectLst/>
                <a:uLnTx/>
                <a:uFillTx/>
                <a:latin typeface="微软雅黑"/>
              </a:rPr>
              <a:t>（</a:t>
            </a:r>
            <a:r>
              <a:rPr lang="zh-CN" altLang="en-US" sz="2400" b="1" kern="0" dirty="0">
                <a:solidFill>
                  <a:srgbClr val="000000"/>
                </a:solidFill>
                <a:latin typeface="微软雅黑"/>
              </a:rPr>
              <a:t>三）避免死揪一个知识</a:t>
            </a:r>
            <a:r>
              <a:rPr lang="zh-CN" altLang="en-US" sz="2400" b="1" kern="0" dirty="0" smtClean="0">
                <a:solidFill>
                  <a:srgbClr val="000000"/>
                </a:solidFill>
                <a:latin typeface="微软雅黑"/>
              </a:rPr>
              <a:t>点</a:t>
            </a:r>
            <a:endParaRPr kumimoji="0" lang="zh-CN" altLang="en-US" sz="1800" b="0" i="0" u="none" strike="noStrike" kern="0" cap="none" spc="0" normalizeH="0" baseline="0" noProof="0" dirty="0" smtClean="0">
              <a:ln>
                <a:noFill/>
              </a:ln>
              <a:solidFill>
                <a:sysClr val="windowText" lastClr="000000"/>
              </a:solidFill>
              <a:effectLst/>
              <a:uLnTx/>
              <a:uFillTx/>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8576" y="1344613"/>
            <a:ext cx="5715000" cy="3800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77990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864320" y="556320"/>
            <a:ext cx="2880320" cy="3046988"/>
          </a:xfrm>
          <a:prstGeom prst="rect">
            <a:avLst/>
          </a:prstGeom>
        </p:spPr>
        <p:txBody>
          <a:bodyPr wrap="square">
            <a:spAutoFit/>
          </a:bodyPr>
          <a:lstStyle/>
          <a:p>
            <a:pPr>
              <a:lnSpc>
                <a:spcPct val="200000"/>
              </a:lnSpc>
            </a:pPr>
            <a:r>
              <a:rPr lang="zh-CN" altLang="en-US" sz="2400" b="1" dirty="0"/>
              <a:t>　</a:t>
            </a:r>
            <a:r>
              <a:rPr lang="zh-CN" altLang="en-US" sz="2400" b="1" dirty="0" smtClean="0"/>
              <a:t>　微课程教学法认为：一个</a:t>
            </a:r>
            <a:r>
              <a:rPr lang="zh-CN" altLang="en-US" sz="2400" b="1" dirty="0"/>
              <a:t>“微课”可以有一个或数个相互联系的知识</a:t>
            </a:r>
            <a:r>
              <a:rPr lang="zh-CN" altLang="en-US" sz="2400" b="1" dirty="0" smtClean="0"/>
              <a:t>点。</a:t>
            </a:r>
            <a:endParaRPr lang="en-US" altLang="zh-CN" sz="2400" b="1" dirty="0" smtClean="0"/>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6400" y="0"/>
            <a:ext cx="5145088" cy="5145088"/>
          </a:xfrm>
          <a:prstGeom prst="rect">
            <a:avLst/>
          </a:prstGeom>
        </p:spPr>
      </p:pic>
      <p:sp>
        <p:nvSpPr>
          <p:cNvPr id="5" name="圆角矩形 4"/>
          <p:cNvSpPr/>
          <p:nvPr/>
        </p:nvSpPr>
        <p:spPr>
          <a:xfrm>
            <a:off x="6480944" y="988368"/>
            <a:ext cx="1872208" cy="648072"/>
          </a:xfrm>
          <a:prstGeom prst="round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chemeClr val="tx1"/>
              </a:solidFill>
              <a:latin typeface="+mn-ea"/>
            </a:endParaRPr>
          </a:p>
        </p:txBody>
      </p:sp>
      <p:sp>
        <p:nvSpPr>
          <p:cNvPr id="6" name="圆角矩形 5"/>
          <p:cNvSpPr/>
          <p:nvPr/>
        </p:nvSpPr>
        <p:spPr>
          <a:xfrm>
            <a:off x="6336928" y="2248508"/>
            <a:ext cx="2160240" cy="648072"/>
          </a:xfrm>
          <a:prstGeom prst="round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762061" y="684594"/>
            <a:ext cx="1309974" cy="923330"/>
          </a:xfrm>
          <a:prstGeom prst="rect">
            <a:avLst/>
          </a:prstGeom>
        </p:spPr>
        <p:txBody>
          <a:bodyPr wrap="none">
            <a:spAutoFit/>
          </a:bodyPr>
          <a:lstStyle/>
          <a:p>
            <a:pPr lvl="0" algn="ctr"/>
            <a:r>
              <a:rPr lang="en-US" altLang="zh-CN" sz="5400" dirty="0">
                <a:solidFill>
                  <a:prstClr val="black"/>
                </a:solidFill>
                <a:latin typeface="微软雅黑"/>
              </a:rPr>
              <a:t>……</a:t>
            </a:r>
            <a:endParaRPr lang="zh-CN" altLang="en-US" sz="5400" dirty="0">
              <a:solidFill>
                <a:prstClr val="black"/>
              </a:solidFill>
              <a:latin typeface="微软雅黑"/>
            </a:endParaRPr>
          </a:p>
        </p:txBody>
      </p:sp>
      <p:sp>
        <p:nvSpPr>
          <p:cNvPr id="8" name="矩形 7"/>
          <p:cNvSpPr/>
          <p:nvPr/>
        </p:nvSpPr>
        <p:spPr>
          <a:xfrm>
            <a:off x="6777758" y="1956041"/>
            <a:ext cx="1309974" cy="923330"/>
          </a:xfrm>
          <a:prstGeom prst="rect">
            <a:avLst/>
          </a:prstGeom>
        </p:spPr>
        <p:txBody>
          <a:bodyPr wrap="none">
            <a:spAutoFit/>
          </a:bodyPr>
          <a:lstStyle/>
          <a:p>
            <a:pPr lvl="0" algn="ctr"/>
            <a:r>
              <a:rPr lang="en-US" altLang="zh-CN" sz="5400" dirty="0">
                <a:solidFill>
                  <a:prstClr val="black"/>
                </a:solidFill>
                <a:latin typeface="微软雅黑"/>
              </a:rPr>
              <a:t>……</a:t>
            </a:r>
            <a:endParaRPr lang="zh-CN" altLang="en-US" sz="5400" dirty="0">
              <a:solidFill>
                <a:prstClr val="black"/>
              </a:solidFill>
              <a:latin typeface="微软雅黑"/>
            </a:endParaRPr>
          </a:p>
        </p:txBody>
      </p:sp>
      <p:sp>
        <p:nvSpPr>
          <p:cNvPr id="11" name="圆角矩形 10"/>
          <p:cNvSpPr/>
          <p:nvPr/>
        </p:nvSpPr>
        <p:spPr>
          <a:xfrm>
            <a:off x="6336928" y="3508648"/>
            <a:ext cx="2160240" cy="648072"/>
          </a:xfrm>
          <a:prstGeom prst="round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788944" y="3229056"/>
            <a:ext cx="1309974" cy="923330"/>
          </a:xfrm>
          <a:prstGeom prst="rect">
            <a:avLst/>
          </a:prstGeom>
        </p:spPr>
        <p:txBody>
          <a:bodyPr wrap="none">
            <a:spAutoFit/>
          </a:bodyPr>
          <a:lstStyle/>
          <a:p>
            <a:pPr lvl="0" algn="ctr"/>
            <a:r>
              <a:rPr lang="en-US" altLang="zh-CN" sz="5400" dirty="0">
                <a:solidFill>
                  <a:prstClr val="black"/>
                </a:solidFill>
                <a:latin typeface="微软雅黑"/>
              </a:rPr>
              <a:t>……</a:t>
            </a:r>
            <a:endParaRPr lang="zh-CN" altLang="en-US" sz="5400" dirty="0">
              <a:solidFill>
                <a:prstClr val="black"/>
              </a:solidFill>
              <a:latin typeface="微软雅黑"/>
            </a:endParaRPr>
          </a:p>
        </p:txBody>
      </p:sp>
    </p:spTree>
    <p:extLst>
      <p:ext uri="{BB962C8B-B14F-4D97-AF65-F5344CB8AC3E}">
        <p14:creationId xmlns:p14="http://schemas.microsoft.com/office/powerpoint/2010/main" val="27617070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40584" y="-11427"/>
            <a:ext cx="6120904" cy="3416550"/>
          </a:xfrm>
          <a:prstGeom prst="rect">
            <a:avLst/>
          </a:prstGeom>
        </p:spPr>
      </p:pic>
      <p:grpSp>
        <p:nvGrpSpPr>
          <p:cNvPr id="5" name="组合 4"/>
          <p:cNvGrpSpPr/>
          <p:nvPr/>
        </p:nvGrpSpPr>
        <p:grpSpPr>
          <a:xfrm>
            <a:off x="3384600" y="2698461"/>
            <a:ext cx="3893089" cy="830997"/>
            <a:chOff x="576288" y="4152143"/>
            <a:chExt cx="3893088" cy="830997"/>
          </a:xfrm>
        </p:grpSpPr>
        <p:sp>
          <p:nvSpPr>
            <p:cNvPr id="6" name="矩形 5"/>
            <p:cNvSpPr/>
            <p:nvPr/>
          </p:nvSpPr>
          <p:spPr>
            <a:xfrm>
              <a:off x="576288" y="4300736"/>
              <a:ext cx="3893088" cy="461807"/>
            </a:xfrm>
            <a:prstGeom prst="rect">
              <a:avLst/>
            </a:prstGeom>
          </p:spPr>
          <p:txBody>
            <a:bodyPr wrap="none">
              <a:spAutoFit/>
            </a:bodyPr>
            <a:lstStyle/>
            <a:p>
              <a:r>
                <a:rPr lang="zh-CN" altLang="en-US" sz="2400" b="1" dirty="0">
                  <a:solidFill>
                    <a:srgbClr val="FF0000"/>
                  </a:solidFill>
                  <a:effectLst>
                    <a:reflection blurRad="6350" stA="55000" endA="50" endPos="85000" dist="60007" dir="5400000" sy="-100000" algn="bl" rotWithShape="0"/>
                  </a:effectLst>
                  <a:latin typeface="楷体" panose="02010609060101010101" pitchFamily="49" charset="-122"/>
                  <a:ea typeface="楷体" panose="02010609060101010101" pitchFamily="49" charset="-122"/>
                </a:rPr>
                <a:t>●</a:t>
              </a:r>
              <a:r>
                <a:rPr lang="zh-CN" altLang="en-US" sz="2400" b="1" dirty="0">
                  <a:solidFill>
                    <a:srgbClr val="8064A2">
                      <a:lumMod val="50000"/>
                    </a:srgbClr>
                  </a:solidFill>
                </a:rPr>
                <a:t>视觉驻留规律       </a:t>
              </a:r>
              <a:r>
                <a:rPr lang="en-US" altLang="zh-CN" sz="2400" b="1" dirty="0">
                  <a:solidFill>
                    <a:srgbClr val="8064A2">
                      <a:lumMod val="50000"/>
                    </a:srgbClr>
                  </a:solidFill>
                </a:rPr>
                <a:t>10</a:t>
              </a:r>
              <a:r>
                <a:rPr lang="zh-CN" altLang="en-US" sz="2400" b="1" dirty="0">
                  <a:solidFill>
                    <a:srgbClr val="8064A2">
                      <a:lumMod val="50000"/>
                    </a:srgbClr>
                  </a:solidFill>
                </a:rPr>
                <a:t>分钟</a:t>
              </a:r>
              <a:endParaRPr lang="zh-CN" altLang="en-US" sz="4800" b="1" dirty="0">
                <a:solidFill>
                  <a:srgbClr val="8064A2">
                    <a:lumMod val="50000"/>
                  </a:srgbClr>
                </a:solidFill>
              </a:endParaRPr>
            </a:p>
          </p:txBody>
        </p:sp>
        <p:sp>
          <p:nvSpPr>
            <p:cNvPr id="7" name="矩形 6"/>
            <p:cNvSpPr/>
            <p:nvPr/>
          </p:nvSpPr>
          <p:spPr>
            <a:xfrm rot="10800000">
              <a:off x="2788360" y="4152143"/>
              <a:ext cx="548466" cy="830997"/>
            </a:xfrm>
            <a:prstGeom prst="rect">
              <a:avLst/>
            </a:prstGeom>
          </p:spPr>
          <p:txBody>
            <a:bodyPr wrap="none">
              <a:spAutoFit/>
            </a:bodyPr>
            <a:lstStyle/>
            <a:p>
              <a:r>
                <a:rPr lang="en-US" altLang="zh-CN" sz="4800" b="1" dirty="0">
                  <a:solidFill>
                    <a:srgbClr val="8064A2">
                      <a:lumMod val="50000"/>
                    </a:srgbClr>
                  </a:solidFill>
                </a:rPr>
                <a:t>&gt;</a:t>
              </a:r>
              <a:endParaRPr lang="zh-CN" altLang="en-US" dirty="0">
                <a:solidFill>
                  <a:prstClr val="black"/>
                </a:solidFill>
              </a:endParaRPr>
            </a:p>
          </p:txBody>
        </p:sp>
      </p:grpSp>
      <p:sp>
        <p:nvSpPr>
          <p:cNvPr id="9" name="矩形 8"/>
          <p:cNvSpPr/>
          <p:nvPr/>
        </p:nvSpPr>
        <p:spPr>
          <a:xfrm>
            <a:off x="864320" y="3529458"/>
            <a:ext cx="7992888" cy="1200329"/>
          </a:xfrm>
          <a:prstGeom prst="rect">
            <a:avLst/>
          </a:prstGeom>
        </p:spPr>
        <p:txBody>
          <a:bodyPr wrap="square">
            <a:spAutoFit/>
          </a:bodyPr>
          <a:lstStyle/>
          <a:p>
            <a:pPr lvl="0">
              <a:lnSpc>
                <a:spcPct val="150000"/>
              </a:lnSpc>
            </a:pPr>
            <a:r>
              <a:rPr lang="zh-CN" altLang="en-US" sz="2400" b="1" dirty="0"/>
              <a:t>　　在“微课”框架下（</a:t>
            </a:r>
            <a:r>
              <a:rPr lang="en-US" altLang="zh-CN" sz="2400" b="1" dirty="0"/>
              <a:t>10</a:t>
            </a:r>
            <a:r>
              <a:rPr lang="zh-CN" altLang="en-US" sz="2400" b="1" dirty="0"/>
              <a:t>分钟以内），不会给学生视觉驻留带来任何消极影响。</a:t>
            </a:r>
            <a:endParaRPr lang="en-US" altLang="zh-CN" sz="2400" b="1" dirty="0"/>
          </a:p>
        </p:txBody>
      </p:sp>
    </p:spTree>
    <p:extLst>
      <p:ext uri="{BB962C8B-B14F-4D97-AF65-F5344CB8AC3E}">
        <p14:creationId xmlns:p14="http://schemas.microsoft.com/office/powerpoint/2010/main" val="3491727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descr="http://www.edifier.com/scn2005/product/speaker/m0/face16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256" y="1544464"/>
            <a:ext cx="3600624" cy="3600624"/>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rot="20943154">
            <a:off x="3693650" y="884461"/>
            <a:ext cx="4434875" cy="646331"/>
          </a:xfrm>
          <a:prstGeom prst="rect">
            <a:avLst/>
          </a:prstGeom>
        </p:spPr>
        <p:txBody>
          <a:bodyPr wrap="square">
            <a:spAutoFit/>
          </a:bodyPr>
          <a:lstStyle/>
          <a:p>
            <a:pPr>
              <a:lnSpc>
                <a:spcPct val="150000"/>
              </a:lnSpc>
            </a:pPr>
            <a:r>
              <a:rPr lang="zh-CN" altLang="en-US" sz="2400" b="1" dirty="0" smtClean="0"/>
              <a:t>干嘛要拘泥</a:t>
            </a:r>
            <a:r>
              <a:rPr lang="zh-CN" altLang="en-US" sz="2400" b="1" dirty="0"/>
              <a:t>于一</a:t>
            </a:r>
            <a:r>
              <a:rPr lang="zh-CN" altLang="en-US" sz="2400" b="1" dirty="0" smtClean="0"/>
              <a:t>个知识点呢？</a:t>
            </a:r>
            <a:endParaRPr lang="zh-CN" altLang="en-US" sz="2400" b="1" dirty="0"/>
          </a:p>
        </p:txBody>
      </p:sp>
      <p:sp>
        <p:nvSpPr>
          <p:cNvPr id="3" name="矩形 2"/>
          <p:cNvSpPr/>
          <p:nvPr/>
        </p:nvSpPr>
        <p:spPr>
          <a:xfrm>
            <a:off x="4464720" y="1946021"/>
            <a:ext cx="4081153" cy="1134862"/>
          </a:xfrm>
          <a:prstGeom prst="rect">
            <a:avLst/>
          </a:prstGeom>
        </p:spPr>
        <p:txBody>
          <a:bodyPr wrap="square">
            <a:spAutoFit/>
          </a:bodyPr>
          <a:lstStyle/>
          <a:p>
            <a:pPr lvl="0">
              <a:lnSpc>
                <a:spcPct val="150000"/>
              </a:lnSpc>
            </a:pPr>
            <a:r>
              <a:rPr lang="zh-CN" altLang="en-US" sz="2400" b="1" dirty="0">
                <a:solidFill>
                  <a:prstClr val="black"/>
                </a:solidFill>
              </a:rPr>
              <a:t>　</a:t>
            </a:r>
            <a:r>
              <a:rPr lang="zh-CN" altLang="en-US" sz="2400" b="1" dirty="0" smtClean="0">
                <a:solidFill>
                  <a:prstClr val="black"/>
                </a:solidFill>
              </a:rPr>
              <a:t>　应该</a:t>
            </a:r>
            <a:r>
              <a:rPr lang="zh-CN" altLang="en-US" sz="2400" b="1" dirty="0">
                <a:solidFill>
                  <a:prstClr val="black"/>
                </a:solidFill>
              </a:rPr>
              <a:t>服从于“任务单”给出的</a:t>
            </a:r>
            <a:r>
              <a:rPr lang="zh-CN" altLang="en-US" sz="2400" b="1" dirty="0" smtClean="0">
                <a:solidFill>
                  <a:prstClr val="black"/>
                </a:solidFill>
              </a:rPr>
              <a:t>任务哇</a:t>
            </a:r>
            <a:r>
              <a:rPr lang="zh-CN" altLang="en-US" sz="2400" b="1" dirty="0" smtClean="0">
                <a:solidFill>
                  <a:srgbClr val="FF0000"/>
                </a:solidFill>
              </a:rPr>
              <a:t>？！</a:t>
            </a:r>
            <a:endParaRPr lang="zh-CN" altLang="en-US" sz="2400" b="1" dirty="0">
              <a:solidFill>
                <a:srgbClr val="FF0000"/>
              </a:solidFill>
            </a:endParaRPr>
          </a:p>
        </p:txBody>
      </p:sp>
    </p:spTree>
    <p:extLst>
      <p:ext uri="{BB962C8B-B14F-4D97-AF65-F5344CB8AC3E}">
        <p14:creationId xmlns:p14="http://schemas.microsoft.com/office/powerpoint/2010/main" val="14235923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500"/>
                                        <p:tgtEl>
                                          <p:spTgt spid="2"/>
                                        </p:tgtEl>
                                      </p:cBhvr>
                                    </p:animEffect>
                                  </p:childTnLst>
                                </p:cTn>
                              </p:par>
                            </p:childTnLst>
                          </p:cTn>
                        </p:par>
                        <p:par>
                          <p:cTn id="8" fill="hold">
                            <p:stCondLst>
                              <p:cond delay="1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3" y="-6965"/>
            <a:ext cx="9363271" cy="51520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p:cNvSpPr/>
          <p:nvPr/>
        </p:nvSpPr>
        <p:spPr>
          <a:xfrm>
            <a:off x="2736528" y="4228728"/>
            <a:ext cx="6408936" cy="553998"/>
          </a:xfrm>
          <a:prstGeom prst="rect">
            <a:avLst/>
          </a:prstGeom>
        </p:spPr>
        <p:txBody>
          <a:bodyPr wrap="square">
            <a:spAutoFit/>
          </a:bodyPr>
          <a:lstStyle/>
          <a:p>
            <a:pPr>
              <a:lnSpc>
                <a:spcPct val="150000"/>
              </a:lnSpc>
            </a:pPr>
            <a:r>
              <a:rPr lang="zh-CN" altLang="en-US" sz="2000" b="1" dirty="0" smtClean="0"/>
              <a:t>　　一</a:t>
            </a:r>
            <a:r>
              <a:rPr lang="zh-CN" altLang="en-US" sz="2000" b="1" dirty="0"/>
              <a:t>个“微课”可以有一个或数个相互联系的知识</a:t>
            </a:r>
            <a:r>
              <a:rPr lang="zh-CN" altLang="en-US" sz="2000" b="1" dirty="0" smtClean="0"/>
              <a:t>点</a:t>
            </a:r>
            <a:endParaRPr lang="zh-CN" altLang="en-US" sz="2000" b="1" dirty="0"/>
          </a:p>
        </p:txBody>
      </p:sp>
      <p:sp>
        <p:nvSpPr>
          <p:cNvPr id="4" name="矩形 3"/>
          <p:cNvSpPr/>
          <p:nvPr/>
        </p:nvSpPr>
        <p:spPr>
          <a:xfrm>
            <a:off x="5832872" y="3148608"/>
            <a:ext cx="3057247" cy="743665"/>
          </a:xfrm>
          <a:prstGeom prst="rect">
            <a:avLst/>
          </a:prstGeom>
        </p:spPr>
        <p:txBody>
          <a:bodyPr wrap="none">
            <a:spAutoFit/>
          </a:bodyPr>
          <a:lstStyle/>
          <a:p>
            <a:pPr lvl="0">
              <a:lnSpc>
                <a:spcPct val="150000"/>
              </a:lnSpc>
            </a:pPr>
            <a:r>
              <a:rPr lang="zh-CN" altLang="en-US" sz="3200" b="1" dirty="0" smtClean="0">
                <a:solidFill>
                  <a:prstClr val="black"/>
                </a:solidFill>
              </a:rPr>
              <a:t>发展</a:t>
            </a:r>
            <a:r>
              <a:rPr lang="zh-CN" altLang="en-US" sz="3200" b="1" dirty="0">
                <a:solidFill>
                  <a:prstClr val="black"/>
                </a:solidFill>
              </a:rPr>
              <a:t>创新的</a:t>
            </a:r>
            <a:r>
              <a:rPr lang="zh-CN" altLang="en-US" sz="3200" b="1" dirty="0" smtClean="0">
                <a:solidFill>
                  <a:prstClr val="black"/>
                </a:solidFill>
              </a:rPr>
              <a:t>潜能</a:t>
            </a:r>
            <a:endParaRPr lang="zh-CN" altLang="en-US" sz="3200" b="1" dirty="0">
              <a:solidFill>
                <a:prstClr val="black"/>
              </a:solidFill>
            </a:endParaRPr>
          </a:p>
        </p:txBody>
      </p:sp>
      <p:sp>
        <p:nvSpPr>
          <p:cNvPr id="5" name="矩形 4"/>
          <p:cNvSpPr/>
          <p:nvPr/>
        </p:nvSpPr>
        <p:spPr>
          <a:xfrm>
            <a:off x="5832872" y="2560437"/>
            <a:ext cx="3057247" cy="584775"/>
          </a:xfrm>
          <a:prstGeom prst="rect">
            <a:avLst/>
          </a:prstGeom>
        </p:spPr>
        <p:txBody>
          <a:bodyPr wrap="none">
            <a:spAutoFit/>
          </a:bodyPr>
          <a:lstStyle/>
          <a:p>
            <a:r>
              <a:rPr lang="zh-CN" altLang="en-US" sz="3200" b="1" dirty="0">
                <a:solidFill>
                  <a:schemeClr val="tx1">
                    <a:lumMod val="65000"/>
                    <a:lumOff val="35000"/>
                  </a:schemeClr>
                </a:solidFill>
              </a:rPr>
              <a:t>培养</a:t>
            </a:r>
            <a:r>
              <a:rPr lang="zh-CN" altLang="en-US" sz="3200" b="1" dirty="0">
                <a:solidFill>
                  <a:prstClr val="black"/>
                </a:solidFill>
              </a:rPr>
              <a:t>联系</a:t>
            </a:r>
            <a:r>
              <a:rPr lang="zh-CN" altLang="en-US" sz="3200" b="1" dirty="0">
                <a:solidFill>
                  <a:schemeClr val="tx1">
                    <a:lumMod val="65000"/>
                    <a:lumOff val="35000"/>
                  </a:schemeClr>
                </a:solidFill>
              </a:rPr>
              <a:t>的观点</a:t>
            </a:r>
            <a:endParaRPr lang="zh-CN" altLang="en-US" dirty="0">
              <a:solidFill>
                <a:schemeClr val="tx1">
                  <a:lumMod val="65000"/>
                  <a:lumOff val="35000"/>
                </a:schemeClr>
              </a:solidFill>
            </a:endParaRPr>
          </a:p>
        </p:txBody>
      </p:sp>
      <p:sp>
        <p:nvSpPr>
          <p:cNvPr id="8" name="矩形 7"/>
          <p:cNvSpPr/>
          <p:nvPr/>
        </p:nvSpPr>
        <p:spPr>
          <a:xfrm>
            <a:off x="5832872" y="1780456"/>
            <a:ext cx="3057247" cy="584775"/>
          </a:xfrm>
          <a:prstGeom prst="rect">
            <a:avLst/>
          </a:prstGeom>
        </p:spPr>
        <p:txBody>
          <a:bodyPr wrap="none">
            <a:spAutoFit/>
          </a:bodyPr>
          <a:lstStyle/>
          <a:p>
            <a:r>
              <a:rPr lang="zh-CN" altLang="en-US" sz="3200" b="1" dirty="0" smtClean="0">
                <a:solidFill>
                  <a:schemeClr val="tx1">
                    <a:lumMod val="65000"/>
                    <a:lumOff val="35000"/>
                  </a:schemeClr>
                </a:solidFill>
              </a:rPr>
              <a:t>培养</a:t>
            </a:r>
            <a:r>
              <a:rPr lang="zh-CN" altLang="en-US" sz="3200" b="1" dirty="0" smtClean="0">
                <a:solidFill>
                  <a:prstClr val="black"/>
                </a:solidFill>
              </a:rPr>
              <a:t>系统</a:t>
            </a:r>
            <a:r>
              <a:rPr lang="zh-CN" altLang="en-US" sz="3200" b="1" dirty="0" smtClean="0">
                <a:solidFill>
                  <a:schemeClr val="tx1">
                    <a:lumMod val="65000"/>
                    <a:lumOff val="35000"/>
                  </a:schemeClr>
                </a:solidFill>
              </a:rPr>
              <a:t>的</a:t>
            </a:r>
            <a:r>
              <a:rPr lang="zh-CN" altLang="en-US" sz="3200" b="1" dirty="0">
                <a:solidFill>
                  <a:schemeClr val="tx1">
                    <a:lumMod val="65000"/>
                    <a:lumOff val="35000"/>
                  </a:schemeClr>
                </a:solidFill>
              </a:rPr>
              <a:t>观点</a:t>
            </a:r>
            <a:endParaRPr lang="zh-CN" altLang="en-US" dirty="0">
              <a:solidFill>
                <a:schemeClr val="tx1">
                  <a:lumMod val="65000"/>
                  <a:lumOff val="35000"/>
                </a:schemeClr>
              </a:solidFill>
            </a:endParaRPr>
          </a:p>
        </p:txBody>
      </p:sp>
    </p:spTree>
    <p:extLst>
      <p:ext uri="{BB962C8B-B14F-4D97-AF65-F5344CB8AC3E}">
        <p14:creationId xmlns:p14="http://schemas.microsoft.com/office/powerpoint/2010/main" val="324648837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3" y="-6965"/>
            <a:ext cx="9363271" cy="51520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p:cNvSpPr/>
          <p:nvPr/>
        </p:nvSpPr>
        <p:spPr>
          <a:xfrm>
            <a:off x="4760497" y="4159213"/>
            <a:ext cx="4320480" cy="553998"/>
          </a:xfrm>
          <a:prstGeom prst="rect">
            <a:avLst/>
          </a:prstGeom>
        </p:spPr>
        <p:txBody>
          <a:bodyPr wrap="square">
            <a:spAutoFit/>
          </a:bodyPr>
          <a:lstStyle/>
          <a:p>
            <a:pPr>
              <a:lnSpc>
                <a:spcPct val="150000"/>
              </a:lnSpc>
            </a:pPr>
            <a:r>
              <a:rPr lang="zh-CN" altLang="en-US" sz="2000" b="1" dirty="0" smtClean="0">
                <a:solidFill>
                  <a:srgbClr val="FF0000"/>
                </a:solidFill>
              </a:rPr>
              <a:t>萨尔曼</a:t>
            </a:r>
            <a:r>
              <a:rPr lang="en-US" altLang="zh-CN" sz="2000" b="1" dirty="0" smtClean="0">
                <a:solidFill>
                  <a:srgbClr val="FF0000"/>
                </a:solidFill>
                <a:latin typeface="宋体"/>
                <a:ea typeface="宋体"/>
              </a:rPr>
              <a:t>•</a:t>
            </a:r>
            <a:r>
              <a:rPr lang="zh-CN" altLang="en-US" sz="2000" b="1" dirty="0" smtClean="0">
                <a:solidFill>
                  <a:srgbClr val="FF0000"/>
                </a:solidFill>
              </a:rPr>
              <a:t>汗</a:t>
            </a:r>
            <a:r>
              <a:rPr lang="zh-CN" altLang="en-US" sz="2000" b="1" dirty="0" smtClean="0"/>
              <a:t>翻转课堂的学习管理平台</a:t>
            </a:r>
            <a:endParaRPr lang="zh-CN" altLang="en-US" sz="2000" b="1" dirty="0"/>
          </a:p>
        </p:txBody>
      </p:sp>
      <p:sp>
        <p:nvSpPr>
          <p:cNvPr id="4" name="矩形 3"/>
          <p:cNvSpPr/>
          <p:nvPr/>
        </p:nvSpPr>
        <p:spPr>
          <a:xfrm>
            <a:off x="6552952" y="3148607"/>
            <a:ext cx="1826141" cy="830997"/>
          </a:xfrm>
          <a:prstGeom prst="rect">
            <a:avLst/>
          </a:prstGeom>
        </p:spPr>
        <p:txBody>
          <a:bodyPr wrap="none">
            <a:spAutoFit/>
          </a:bodyPr>
          <a:lstStyle/>
          <a:p>
            <a:pPr lvl="0">
              <a:lnSpc>
                <a:spcPct val="150000"/>
              </a:lnSpc>
            </a:pPr>
            <a:r>
              <a:rPr lang="zh-CN" altLang="en-US" sz="3200" b="1" dirty="0" smtClean="0">
                <a:solidFill>
                  <a:prstClr val="black">
                    <a:lumMod val="65000"/>
                    <a:lumOff val="35000"/>
                  </a:prstClr>
                </a:solidFill>
              </a:rPr>
              <a:t>三种</a:t>
            </a:r>
            <a:r>
              <a:rPr lang="zh-CN" altLang="en-US" sz="3200" b="1" dirty="0" smtClean="0">
                <a:solidFill>
                  <a:prstClr val="black"/>
                </a:solidFill>
              </a:rPr>
              <a:t>色块</a:t>
            </a:r>
            <a:endParaRPr lang="zh-CN" altLang="en-US" sz="3200" b="1" dirty="0">
              <a:solidFill>
                <a:prstClr val="black"/>
              </a:solidFill>
            </a:endParaRPr>
          </a:p>
        </p:txBody>
      </p:sp>
      <p:sp>
        <p:nvSpPr>
          <p:cNvPr id="5" name="矩形 4"/>
          <p:cNvSpPr/>
          <p:nvPr/>
        </p:nvSpPr>
        <p:spPr>
          <a:xfrm>
            <a:off x="6552952" y="2560436"/>
            <a:ext cx="1826141" cy="584775"/>
          </a:xfrm>
          <a:prstGeom prst="rect">
            <a:avLst/>
          </a:prstGeom>
        </p:spPr>
        <p:txBody>
          <a:bodyPr wrap="none">
            <a:spAutoFit/>
          </a:bodyPr>
          <a:lstStyle/>
          <a:p>
            <a:r>
              <a:rPr lang="zh-CN" altLang="en-US" sz="3200" b="1" dirty="0" smtClean="0">
                <a:solidFill>
                  <a:schemeClr val="tx1">
                    <a:lumMod val="65000"/>
                    <a:lumOff val="35000"/>
                  </a:schemeClr>
                </a:solidFill>
              </a:rPr>
              <a:t>学习</a:t>
            </a:r>
            <a:r>
              <a:rPr lang="zh-CN" altLang="en-US" sz="3200" b="1" dirty="0" smtClean="0">
                <a:solidFill>
                  <a:prstClr val="black"/>
                </a:solidFill>
              </a:rPr>
              <a:t>时间</a:t>
            </a:r>
            <a:endParaRPr lang="zh-CN" altLang="en-US" dirty="0">
              <a:solidFill>
                <a:schemeClr val="tx1">
                  <a:lumMod val="65000"/>
                  <a:lumOff val="35000"/>
                </a:schemeClr>
              </a:solidFill>
            </a:endParaRPr>
          </a:p>
        </p:txBody>
      </p:sp>
      <p:sp>
        <p:nvSpPr>
          <p:cNvPr id="8" name="矩形 7"/>
          <p:cNvSpPr/>
          <p:nvPr/>
        </p:nvSpPr>
        <p:spPr>
          <a:xfrm>
            <a:off x="6552952" y="1780455"/>
            <a:ext cx="1826141" cy="584775"/>
          </a:xfrm>
          <a:prstGeom prst="rect">
            <a:avLst/>
          </a:prstGeom>
        </p:spPr>
        <p:txBody>
          <a:bodyPr wrap="none">
            <a:spAutoFit/>
          </a:bodyPr>
          <a:lstStyle/>
          <a:p>
            <a:r>
              <a:rPr lang="zh-CN" altLang="en-US" sz="3200" b="1" dirty="0" smtClean="0">
                <a:solidFill>
                  <a:schemeClr val="tx1">
                    <a:lumMod val="65000"/>
                    <a:lumOff val="35000"/>
                  </a:schemeClr>
                </a:solidFill>
              </a:rPr>
              <a:t>概念</a:t>
            </a:r>
            <a:r>
              <a:rPr lang="zh-CN" altLang="en-US" sz="3200" b="1" dirty="0" smtClean="0">
                <a:solidFill>
                  <a:prstClr val="black"/>
                </a:solidFill>
              </a:rPr>
              <a:t>学习</a:t>
            </a:r>
            <a:endParaRPr lang="zh-CN" altLang="en-US" dirty="0">
              <a:solidFill>
                <a:schemeClr val="tx1">
                  <a:lumMod val="65000"/>
                  <a:lumOff val="35000"/>
                </a:schemeClr>
              </a:solidFill>
            </a:endParaRPr>
          </a:p>
        </p:txBody>
      </p:sp>
    </p:spTree>
    <p:extLst>
      <p:ext uri="{BB962C8B-B14F-4D97-AF65-F5344CB8AC3E}">
        <p14:creationId xmlns:p14="http://schemas.microsoft.com/office/powerpoint/2010/main" val="240060784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146" name="Picture 2" descr="http://www.noao.edu/outreach/aop/observers/m74mortfieldw.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361488" cy="514508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765111" y="1564432"/>
            <a:ext cx="8570178" cy="1313629"/>
          </a:xfrm>
          <a:prstGeom prst="rect">
            <a:avLst/>
          </a:prstGeom>
        </p:spPr>
        <p:txBody>
          <a:bodyPr wrap="square">
            <a:spAutoFit/>
          </a:bodyPr>
          <a:lstStyle/>
          <a:p>
            <a:pPr>
              <a:lnSpc>
                <a:spcPct val="150000"/>
              </a:lnSpc>
            </a:pPr>
            <a:r>
              <a:rPr lang="zh-CN" altLang="en-US" sz="6000" b="1" dirty="0" smtClean="0">
                <a:solidFill>
                  <a:schemeClr val="bg1"/>
                </a:solidFill>
                <a:effectLst>
                  <a:outerShdw blurRad="38100" dist="38100" dir="2700000" algn="tl">
                    <a:srgbClr val="000000">
                      <a:alpha val="43137"/>
                    </a:srgbClr>
                  </a:outerShdw>
                </a:effectLst>
              </a:rPr>
              <a:t>创新发生</a:t>
            </a:r>
            <a:r>
              <a:rPr lang="zh-CN" altLang="en-US" sz="6000" b="1" dirty="0">
                <a:solidFill>
                  <a:schemeClr val="bg1"/>
                </a:solidFill>
                <a:effectLst>
                  <a:outerShdw blurRad="38100" dist="38100" dir="2700000" algn="tl">
                    <a:srgbClr val="000000">
                      <a:alpha val="43137"/>
                    </a:srgbClr>
                  </a:outerShdw>
                </a:effectLst>
              </a:rPr>
              <a:t>在混沌的</a:t>
            </a:r>
            <a:r>
              <a:rPr lang="zh-CN" altLang="en-US" sz="6000" b="1" dirty="0" smtClean="0">
                <a:solidFill>
                  <a:schemeClr val="bg1"/>
                </a:solidFill>
                <a:effectLst>
                  <a:outerShdw blurRad="38100" dist="38100" dir="2700000" algn="tl">
                    <a:srgbClr val="000000">
                      <a:alpha val="43137"/>
                    </a:srgbClr>
                  </a:outerShdw>
                </a:effectLst>
              </a:rPr>
              <a:t>边缘</a:t>
            </a:r>
            <a:endParaRPr lang="zh-CN" altLang="en-US" sz="6000" b="1" dirty="0">
              <a:effectLst>
                <a:outerShdw blurRad="38100" dist="38100" dir="2700000" algn="tl">
                  <a:srgbClr val="000000">
                    <a:alpha val="43137"/>
                  </a:srgbClr>
                </a:outerShdw>
              </a:effectLst>
            </a:endParaRPr>
          </a:p>
        </p:txBody>
      </p:sp>
      <p:sp>
        <p:nvSpPr>
          <p:cNvPr id="3" name="矩形 2"/>
          <p:cNvSpPr/>
          <p:nvPr/>
        </p:nvSpPr>
        <p:spPr>
          <a:xfrm>
            <a:off x="6048897" y="4665843"/>
            <a:ext cx="3168352" cy="338554"/>
          </a:xfrm>
          <a:prstGeom prst="rect">
            <a:avLst/>
          </a:prstGeom>
        </p:spPr>
        <p:txBody>
          <a:bodyPr wrap="square">
            <a:spAutoFit/>
          </a:bodyPr>
          <a:lstStyle/>
          <a:p>
            <a:r>
              <a:rPr lang="zh-CN" altLang="en-US" sz="1600" dirty="0">
                <a:solidFill>
                  <a:prstClr val="white"/>
                </a:solidFill>
              </a:rPr>
              <a:t>从中国传统文化出发研究</a:t>
            </a:r>
            <a:r>
              <a:rPr lang="zh-CN" altLang="en-US" sz="1600" dirty="0" smtClean="0">
                <a:solidFill>
                  <a:prstClr val="white"/>
                </a:solidFill>
              </a:rPr>
              <a:t>系统论</a:t>
            </a:r>
            <a:endParaRPr lang="zh-CN" altLang="en-US" sz="1600" dirty="0"/>
          </a:p>
        </p:txBody>
      </p:sp>
      <p:sp>
        <p:nvSpPr>
          <p:cNvPr id="4" name="矩形 3"/>
          <p:cNvSpPr/>
          <p:nvPr/>
        </p:nvSpPr>
        <p:spPr>
          <a:xfrm>
            <a:off x="828910" y="484312"/>
            <a:ext cx="3877985" cy="646331"/>
          </a:xfrm>
          <a:prstGeom prst="rect">
            <a:avLst/>
          </a:prstGeom>
        </p:spPr>
        <p:txBody>
          <a:bodyPr wrap="none">
            <a:spAutoFit/>
          </a:bodyPr>
          <a:lstStyle/>
          <a:p>
            <a:pPr lvl="0">
              <a:lnSpc>
                <a:spcPct val="150000"/>
              </a:lnSpc>
            </a:pPr>
            <a:r>
              <a:rPr lang="zh-CN" altLang="en-US" sz="2400" b="1" dirty="0">
                <a:solidFill>
                  <a:prstClr val="white"/>
                </a:solidFill>
                <a:effectLst>
                  <a:outerShdw blurRad="38100" dist="38100" dir="2700000" algn="tl">
                    <a:srgbClr val="000000">
                      <a:alpha val="43137"/>
                    </a:srgbClr>
                  </a:outerShdw>
                </a:effectLst>
              </a:rPr>
              <a:t>南京大学李曙平教授发现：</a:t>
            </a:r>
            <a:endParaRPr lang="en-US" altLang="zh-CN" sz="2400" b="1" dirty="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528658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 name="矩形 9"/>
          <p:cNvSpPr/>
          <p:nvPr/>
        </p:nvSpPr>
        <p:spPr>
          <a:xfrm>
            <a:off x="-2629" y="844351"/>
            <a:ext cx="9361488" cy="1269569"/>
          </a:xfrm>
          <a:prstGeom prst="rect">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52352" y="1197837"/>
            <a:ext cx="7160935" cy="584775"/>
          </a:xfrm>
          <a:prstGeom prst="rect">
            <a:avLst/>
          </a:prstGeom>
        </p:spPr>
        <p:txBody>
          <a:bodyPr wrap="none">
            <a:spAutoFit/>
          </a:bodyPr>
          <a:lstStyle/>
          <a:p>
            <a:r>
              <a:rPr lang="zh-CN" altLang="en-US" sz="3200" b="1" dirty="0" smtClean="0"/>
              <a:t>第一部分：微</a:t>
            </a:r>
            <a:r>
              <a:rPr lang="zh-CN" altLang="en-US" sz="3200" b="1" dirty="0"/>
              <a:t>课程实践与研究成果汇报</a:t>
            </a:r>
          </a:p>
        </p:txBody>
      </p:sp>
    </p:spTree>
    <p:extLst>
      <p:ext uri="{BB962C8B-B14F-4D97-AF65-F5344CB8AC3E}">
        <p14:creationId xmlns:p14="http://schemas.microsoft.com/office/powerpoint/2010/main" val="26418788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6" y="0"/>
            <a:ext cx="9367404" cy="5360644"/>
          </a:xfrm>
          <a:prstGeom prst="rect">
            <a:avLst/>
          </a:prstGeom>
        </p:spPr>
      </p:pic>
      <p:sp>
        <p:nvSpPr>
          <p:cNvPr id="3" name="矩形 2"/>
          <p:cNvSpPr/>
          <p:nvPr/>
        </p:nvSpPr>
        <p:spPr>
          <a:xfrm>
            <a:off x="500493" y="2788568"/>
            <a:ext cx="8332382" cy="1924004"/>
          </a:xfrm>
          <a:prstGeom prst="rect">
            <a:avLst/>
          </a:prstGeom>
          <a:solidFill>
            <a:srgbClr val="FF99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00493" y="2788568"/>
            <a:ext cx="8548406" cy="1938992"/>
          </a:xfrm>
          <a:prstGeom prst="rect">
            <a:avLst/>
          </a:prstGeom>
        </p:spPr>
        <p:txBody>
          <a:bodyPr wrap="square">
            <a:spAutoFit/>
          </a:bodyPr>
          <a:lstStyle/>
          <a:p>
            <a:pPr lvl="0">
              <a:lnSpc>
                <a:spcPct val="150000"/>
              </a:lnSpc>
            </a:pPr>
            <a:r>
              <a:rPr lang="zh-CN" altLang="en-US" sz="2000" b="1" dirty="0">
                <a:solidFill>
                  <a:prstClr val="black"/>
                </a:solidFill>
              </a:rPr>
              <a:t>　　一个“微课”可以囊括一个或数个相互联系的知识点，</a:t>
            </a:r>
            <a:r>
              <a:rPr lang="zh-CN" altLang="en-US" sz="2000" b="1" dirty="0" smtClean="0">
                <a:solidFill>
                  <a:prstClr val="black"/>
                </a:solidFill>
              </a:rPr>
              <a:t>有利于：</a:t>
            </a:r>
            <a:endParaRPr lang="en-US" altLang="zh-CN" sz="2000" b="1" dirty="0" smtClean="0">
              <a:solidFill>
                <a:prstClr val="black"/>
              </a:solidFill>
            </a:endParaRPr>
          </a:p>
          <a:p>
            <a:pPr lvl="0">
              <a:lnSpc>
                <a:spcPct val="150000"/>
              </a:lnSpc>
            </a:pPr>
            <a:r>
              <a:rPr lang="zh-CN" altLang="en-US" sz="2000" b="1" dirty="0">
                <a:solidFill>
                  <a:prstClr val="black"/>
                </a:solidFill>
              </a:rPr>
              <a:t>　</a:t>
            </a:r>
            <a:r>
              <a:rPr lang="zh-CN" altLang="en-US" sz="2000" b="1" dirty="0" smtClean="0">
                <a:solidFill>
                  <a:prstClr val="black"/>
                </a:solidFill>
              </a:rPr>
              <a:t>　学生</a:t>
            </a:r>
            <a:r>
              <a:rPr lang="zh-CN" altLang="en-US" sz="2000" b="1" dirty="0">
                <a:solidFill>
                  <a:prstClr val="black"/>
                </a:solidFill>
              </a:rPr>
              <a:t>梳理</a:t>
            </a:r>
            <a:r>
              <a:rPr lang="zh-CN" altLang="en-US" sz="2000" b="1" dirty="0" smtClean="0">
                <a:solidFill>
                  <a:prstClr val="black"/>
                </a:solidFill>
              </a:rPr>
              <a:t>知识结构；发现</a:t>
            </a:r>
            <a:r>
              <a:rPr lang="zh-CN" altLang="en-US" sz="2000" b="1" dirty="0">
                <a:solidFill>
                  <a:prstClr val="black"/>
                </a:solidFill>
              </a:rPr>
              <a:t>事物之间的</a:t>
            </a:r>
            <a:r>
              <a:rPr lang="zh-CN" altLang="en-US" sz="2000" b="1" dirty="0" smtClean="0">
                <a:solidFill>
                  <a:prstClr val="black"/>
                </a:solidFill>
              </a:rPr>
              <a:t>联系；</a:t>
            </a:r>
            <a:endParaRPr lang="en-US" altLang="zh-CN" sz="2000" b="1" dirty="0" smtClean="0">
              <a:solidFill>
                <a:prstClr val="black"/>
              </a:solidFill>
            </a:endParaRPr>
          </a:p>
          <a:p>
            <a:pPr lvl="0">
              <a:lnSpc>
                <a:spcPct val="150000"/>
              </a:lnSpc>
            </a:pPr>
            <a:r>
              <a:rPr lang="zh-CN" altLang="en-US" sz="2000" b="1" dirty="0" smtClean="0">
                <a:solidFill>
                  <a:prstClr val="black"/>
                </a:solidFill>
              </a:rPr>
              <a:t>　　引发</a:t>
            </a:r>
            <a:r>
              <a:rPr lang="zh-CN" altLang="en-US" sz="2000" b="1" dirty="0">
                <a:solidFill>
                  <a:prstClr val="black"/>
                </a:solidFill>
              </a:rPr>
              <a:t>对相互联系的事物的深层</a:t>
            </a:r>
            <a:r>
              <a:rPr lang="zh-CN" altLang="en-US" sz="2000" b="1" dirty="0" smtClean="0">
                <a:solidFill>
                  <a:prstClr val="black"/>
                </a:solidFill>
              </a:rPr>
              <a:t>思考，能为</a:t>
            </a:r>
            <a:r>
              <a:rPr lang="zh-CN" altLang="en-US" sz="2000" b="1" dirty="0">
                <a:solidFill>
                  <a:prstClr val="black"/>
                </a:solidFill>
              </a:rPr>
              <a:t>他们今后在事物相互联系的</a:t>
            </a:r>
            <a:r>
              <a:rPr lang="zh-CN" altLang="en-US" sz="2000" b="1" dirty="0" smtClean="0">
                <a:solidFill>
                  <a:prstClr val="black"/>
                </a:solidFill>
              </a:rPr>
              <a:t>现实世界中</a:t>
            </a:r>
            <a:r>
              <a:rPr lang="zh-CN" altLang="en-US" sz="2000" b="1" dirty="0">
                <a:solidFill>
                  <a:prstClr val="black"/>
                </a:solidFill>
              </a:rPr>
              <a:t>实现创新</a:t>
            </a:r>
            <a:r>
              <a:rPr lang="zh-CN" altLang="en-US" sz="2000" b="1" dirty="0" smtClean="0">
                <a:solidFill>
                  <a:prstClr val="black"/>
                </a:solidFill>
              </a:rPr>
              <a:t>打下基础</a:t>
            </a:r>
            <a:endParaRPr lang="zh-CN" altLang="en-US" sz="2000" b="1" dirty="0">
              <a:solidFill>
                <a:prstClr val="black"/>
              </a:solidFill>
            </a:endParaRPr>
          </a:p>
        </p:txBody>
      </p:sp>
    </p:spTree>
    <p:extLst>
      <p:ext uri="{BB962C8B-B14F-4D97-AF65-F5344CB8AC3E}">
        <p14:creationId xmlns:p14="http://schemas.microsoft.com/office/powerpoint/2010/main" val="271881249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773009" y="844352"/>
            <a:ext cx="7920880" cy="2862322"/>
          </a:xfrm>
          <a:prstGeom prst="rect">
            <a:avLst/>
          </a:prstGeom>
        </p:spPr>
        <p:txBody>
          <a:bodyPr wrap="square">
            <a:spAutoFit/>
          </a:bodyPr>
          <a:lstStyle/>
          <a:p>
            <a:pPr>
              <a:lnSpc>
                <a:spcPct val="150000"/>
              </a:lnSpc>
            </a:pPr>
            <a:r>
              <a:rPr lang="zh-CN" altLang="en-US" sz="2400" b="1" dirty="0" smtClean="0"/>
              <a:t>　　微</a:t>
            </a:r>
            <a:r>
              <a:rPr lang="zh-CN" altLang="en-US" sz="2400" b="1" dirty="0"/>
              <a:t>课程教学法不</a:t>
            </a:r>
            <a:r>
              <a:rPr lang="zh-CN" altLang="en-US" sz="2400" b="1" dirty="0" smtClean="0"/>
              <a:t>赞成：</a:t>
            </a:r>
            <a:endParaRPr lang="en-US" altLang="zh-CN" sz="2400" b="1" dirty="0" smtClean="0"/>
          </a:p>
          <a:p>
            <a:pPr>
              <a:lnSpc>
                <a:spcPct val="150000"/>
              </a:lnSpc>
            </a:pPr>
            <a:r>
              <a:rPr lang="zh-CN" altLang="en-US" sz="2400" b="1" dirty="0"/>
              <a:t>　</a:t>
            </a:r>
            <a:r>
              <a:rPr lang="zh-CN" altLang="en-US" sz="2400" b="1" dirty="0" smtClean="0"/>
              <a:t>　在实践</a:t>
            </a:r>
            <a:r>
              <a:rPr lang="zh-CN" altLang="en-US" sz="2400" b="1" dirty="0"/>
              <a:t>刚刚开始的时候，就给一个“微课”只能一个知识点的限制</a:t>
            </a:r>
            <a:r>
              <a:rPr lang="zh-CN" altLang="en-US" sz="2400" b="1" dirty="0" smtClean="0"/>
              <a:t>。</a:t>
            </a:r>
            <a:endParaRPr lang="en-US" altLang="zh-CN" sz="2400" b="1" dirty="0" smtClean="0"/>
          </a:p>
          <a:p>
            <a:pPr>
              <a:lnSpc>
                <a:spcPct val="150000"/>
              </a:lnSpc>
            </a:pPr>
            <a:r>
              <a:rPr lang="zh-CN" altLang="en-US" sz="2400" b="1" dirty="0"/>
              <a:t>　</a:t>
            </a:r>
            <a:r>
              <a:rPr lang="zh-CN" altLang="en-US" sz="2400" b="1" dirty="0" smtClean="0"/>
              <a:t>　因为</a:t>
            </a:r>
            <a:r>
              <a:rPr lang="zh-CN" altLang="en-US" sz="2400" b="1" dirty="0"/>
              <a:t>这只能强化传统的资源建设观，强化以死揪知识点为标志的、扼杀创新潜能发展的糟糕</a:t>
            </a:r>
            <a:r>
              <a:rPr lang="zh-CN" altLang="en-US" sz="2400" b="1" dirty="0" smtClean="0"/>
              <a:t>的传统</a:t>
            </a:r>
            <a:r>
              <a:rPr lang="zh-CN" altLang="en-US" sz="2400" b="1" dirty="0"/>
              <a:t>教学。</a:t>
            </a:r>
          </a:p>
        </p:txBody>
      </p:sp>
    </p:spTree>
    <p:extLst>
      <p:ext uri="{BB962C8B-B14F-4D97-AF65-F5344CB8AC3E}">
        <p14:creationId xmlns:p14="http://schemas.microsoft.com/office/powerpoint/2010/main" val="1527829475"/>
      </p:ext>
    </p:extLst>
  </p:cSld>
  <p:clrMapOvr>
    <a:masterClrMapping/>
  </p:clrMapOvr>
  <mc:AlternateContent xmlns:mc="http://schemas.openxmlformats.org/markup-compatibility/2006" xmlns:p14="http://schemas.microsoft.com/office/powerpoint/2010/main">
    <mc:Choice Requires="p14">
      <p:transition spd="slow" p14:dur="1200">
        <p14:prism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4250" fill="hold"/>
                                        <p:tgtEl>
                                          <p:spTgt spid="2"/>
                                        </p:tgtEl>
                                        <p:attrNameLst>
                                          <p:attrName>ppt_x</p:attrName>
                                        </p:attrNameLst>
                                      </p:cBhvr>
                                      <p:tavLst>
                                        <p:tav tm="0">
                                          <p:val>
                                            <p:strVal val="#ppt_x"/>
                                          </p:val>
                                        </p:tav>
                                        <p:tav tm="100000">
                                          <p:val>
                                            <p:strVal val="#ppt_x"/>
                                          </p:val>
                                        </p:tav>
                                      </p:tavLst>
                                    </p:anim>
                                    <p:anim calcmode="lin" valueType="num">
                                      <p:cBhvr additive="base">
                                        <p:cTn id="8" dur="425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82" y="685046"/>
            <a:ext cx="9361488" cy="3159502"/>
          </a:xfrm>
          <a:prstGeom prst="rect">
            <a:avLst/>
          </a:prstGeom>
        </p:spPr>
      </p:pic>
      <p:grpSp>
        <p:nvGrpSpPr>
          <p:cNvPr id="13" name="组合 12"/>
          <p:cNvGrpSpPr/>
          <p:nvPr/>
        </p:nvGrpSpPr>
        <p:grpSpPr>
          <a:xfrm>
            <a:off x="22" y="3483963"/>
            <a:ext cx="7273010" cy="729628"/>
            <a:chOff x="0" y="3580656"/>
            <a:chExt cx="8022097" cy="905098"/>
          </a:xfrm>
          <a:solidFill>
            <a:srgbClr val="FF9900"/>
          </a:solidFill>
        </p:grpSpPr>
        <p:sp>
          <p:nvSpPr>
            <p:cNvPr id="14" name="矩形 13"/>
            <p:cNvSpPr/>
            <p:nvPr/>
          </p:nvSpPr>
          <p:spPr bwMode="auto">
            <a:xfrm>
              <a:off x="0" y="3580656"/>
              <a:ext cx="8022097" cy="905098"/>
            </a:xfrm>
            <a:prstGeom prst="rect">
              <a:avLst/>
            </a:prstGeom>
            <a:grp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795917" fontAlgn="base">
                <a:spcBef>
                  <a:spcPct val="0"/>
                </a:spcBef>
                <a:spcAft>
                  <a:spcPct val="0"/>
                </a:spcAft>
              </a:pPr>
              <a:endParaRPr lang="zh-CN" altLang="en-US" kern="0"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15" name="矩形 14"/>
            <p:cNvSpPr/>
            <p:nvPr/>
          </p:nvSpPr>
          <p:spPr>
            <a:xfrm>
              <a:off x="1429864" y="3708680"/>
              <a:ext cx="6278173" cy="572692"/>
            </a:xfrm>
            <a:prstGeom prst="rect">
              <a:avLst/>
            </a:prstGeom>
            <a:grpFill/>
            <a:ln>
              <a:noFill/>
            </a:ln>
          </p:spPr>
          <p:txBody>
            <a:bodyPr wrap="square">
              <a:spAutoFit/>
            </a:bodyPr>
            <a:lstStyle/>
            <a:p>
              <a:r>
                <a:rPr lang="zh-CN" altLang="en-US" sz="2400" b="1" dirty="0" smtClean="0">
                  <a:solidFill>
                    <a:prstClr val="white"/>
                  </a:solidFill>
                  <a:latin typeface="微软雅黑"/>
                </a:rPr>
                <a:t>（四）课堂教学方式创新</a:t>
              </a:r>
              <a:endParaRPr lang="en-US" altLang="zh-CN" sz="2400" b="1" dirty="0">
                <a:solidFill>
                  <a:prstClr val="white"/>
                </a:solidFill>
                <a:latin typeface="微软雅黑"/>
              </a:endParaRPr>
            </a:p>
          </p:txBody>
        </p:sp>
      </p:grpSp>
    </p:spTree>
    <p:extLst>
      <p:ext uri="{BB962C8B-B14F-4D97-AF65-F5344CB8AC3E}">
        <p14:creationId xmlns:p14="http://schemas.microsoft.com/office/powerpoint/2010/main" val="365662206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1"/>
          <p:cNvSpPr>
            <a:spLocks noChangeArrowheads="1"/>
          </p:cNvSpPr>
          <p:nvPr/>
        </p:nvSpPr>
        <p:spPr bwMode="auto">
          <a:xfrm>
            <a:off x="-790" y="559627"/>
            <a:ext cx="9361488" cy="3785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square" lIns="89699" tIns="44851" rIns="89699" bIns="44851">
            <a:spAutoFit/>
          </a:bodyPr>
          <a:lstStyle/>
          <a:p>
            <a:pPr algn="ctr" defTabSz="896990">
              <a:lnSpc>
                <a:spcPct val="150000"/>
              </a:lnSpc>
              <a:defRPr/>
            </a:pPr>
            <a:r>
              <a:rPr lang="zh-CN" altLang="en-US" sz="16000" b="1" kern="0" dirty="0">
                <a:solidFill>
                  <a:srgbClr val="000000"/>
                </a:solidFill>
                <a:latin typeface="微软雅黑"/>
              </a:rPr>
              <a:t>如何创新</a:t>
            </a:r>
            <a:endParaRPr lang="en-US" altLang="zh-CN" sz="16000" b="1" kern="0" dirty="0">
              <a:solidFill>
                <a:srgbClr val="000000"/>
              </a:solidFill>
              <a:latin typeface="微软雅黑"/>
            </a:endParaRPr>
          </a:p>
        </p:txBody>
      </p:sp>
      <p:sp>
        <p:nvSpPr>
          <p:cNvPr id="3" name="矩形 2"/>
          <p:cNvSpPr/>
          <p:nvPr/>
        </p:nvSpPr>
        <p:spPr>
          <a:xfrm>
            <a:off x="1656408" y="484456"/>
            <a:ext cx="6336704" cy="736909"/>
          </a:xfrm>
          <a:prstGeom prst="rect">
            <a:avLst/>
          </a:prstGeom>
        </p:spPr>
        <p:txBody>
          <a:bodyPr wrap="square" lIns="89699" tIns="44851" rIns="89699" bIns="44851">
            <a:spAutoFit/>
          </a:bodyPr>
          <a:lstStyle/>
          <a:p>
            <a:pPr algn="ctr" defTabSz="896990">
              <a:lnSpc>
                <a:spcPct val="150000"/>
              </a:lnSpc>
              <a:defRPr/>
            </a:pPr>
            <a:r>
              <a:rPr lang="zh-CN" altLang="en-US" sz="2800" b="1" kern="0" dirty="0">
                <a:solidFill>
                  <a:srgbClr val="000000"/>
                </a:solidFill>
                <a:latin typeface="微软雅黑"/>
              </a:rPr>
              <a:t>翻转课堂后，课堂教学</a:t>
            </a:r>
            <a:endParaRPr lang="en-US" altLang="zh-CN" sz="2800" b="1" kern="0" dirty="0">
              <a:solidFill>
                <a:srgbClr val="000000"/>
              </a:solidFill>
              <a:latin typeface="微软雅黑"/>
            </a:endParaRPr>
          </a:p>
        </p:txBody>
      </p:sp>
      <p:sp>
        <p:nvSpPr>
          <p:cNvPr id="4" name="矩形 3"/>
          <p:cNvSpPr/>
          <p:nvPr/>
        </p:nvSpPr>
        <p:spPr>
          <a:xfrm>
            <a:off x="2932603" y="3940696"/>
            <a:ext cx="3494703" cy="737488"/>
          </a:xfrm>
          <a:prstGeom prst="rect">
            <a:avLst/>
          </a:prstGeom>
        </p:spPr>
        <p:txBody>
          <a:bodyPr wrap="none" lIns="89699" tIns="44851" rIns="89699" bIns="44851">
            <a:spAutoFit/>
          </a:bodyPr>
          <a:lstStyle/>
          <a:p>
            <a:pPr algn="ctr" defTabSz="896990">
              <a:lnSpc>
                <a:spcPct val="150000"/>
              </a:lnSpc>
              <a:defRPr/>
            </a:pPr>
            <a:r>
              <a:rPr lang="zh-CN" altLang="en-US" sz="2800" kern="0" dirty="0">
                <a:solidFill>
                  <a:srgbClr val="000000"/>
                </a:solidFill>
                <a:latin typeface="楷体" panose="02010609060101010101" pitchFamily="49" charset="-122"/>
                <a:ea typeface="楷体" panose="02010609060101010101" pitchFamily="49" charset="-122"/>
              </a:rPr>
              <a:t>（围绕内化、拓展）</a:t>
            </a:r>
            <a:endParaRPr lang="en-US" altLang="zh-CN" sz="4800" b="1" kern="0" dirty="0">
              <a:solidFill>
                <a:srgbClr val="000000"/>
              </a:solidFill>
              <a:latin typeface="微软雅黑"/>
            </a:endParaRPr>
          </a:p>
        </p:txBody>
      </p:sp>
    </p:spTree>
    <p:extLst>
      <p:ext uri="{BB962C8B-B14F-4D97-AF65-F5344CB8AC3E}">
        <p14:creationId xmlns:p14="http://schemas.microsoft.com/office/powerpoint/2010/main" val="173253228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7030" y="-27792"/>
            <a:ext cx="9361667" cy="517287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zh-CN" alt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4" name="组合 3"/>
          <p:cNvGrpSpPr/>
          <p:nvPr/>
        </p:nvGrpSpPr>
        <p:grpSpPr>
          <a:xfrm>
            <a:off x="-7029" y="1650789"/>
            <a:ext cx="9368517" cy="1656184"/>
            <a:chOff x="-7029" y="3453012"/>
            <a:chExt cx="9209950" cy="1213991"/>
          </a:xfrm>
        </p:grpSpPr>
        <p:sp>
          <p:nvSpPr>
            <p:cNvPr id="5" name="圆角矩形 4"/>
            <p:cNvSpPr/>
            <p:nvPr/>
          </p:nvSpPr>
          <p:spPr bwMode="auto">
            <a:xfrm>
              <a:off x="-7029" y="3453064"/>
              <a:ext cx="3060340" cy="1213939"/>
            </a:xfrm>
            <a:prstGeom prst="roundRect">
              <a:avLst/>
            </a:prstGeom>
            <a:solidFill>
              <a:srgbClr val="FF8A00">
                <a:alpha val="60000"/>
              </a:srgbClr>
            </a:solidFill>
            <a:ln w="38100">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algn="ctr" defTabSz="889188" fontAlgn="base">
                <a:spcBef>
                  <a:spcPct val="0"/>
                </a:spcBef>
                <a:spcAft>
                  <a:spcPct val="0"/>
                </a:spcAft>
              </a:pPr>
              <a:endParaRPr lang="zh-CN" altLang="en-US"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圆角矩形 5"/>
            <p:cNvSpPr/>
            <p:nvPr/>
          </p:nvSpPr>
          <p:spPr bwMode="auto">
            <a:xfrm>
              <a:off x="3046577" y="3453064"/>
              <a:ext cx="3060340" cy="1213939"/>
            </a:xfrm>
            <a:prstGeom prst="roundRect">
              <a:avLst/>
            </a:prstGeom>
            <a:solidFill>
              <a:srgbClr val="FF8A00">
                <a:alpha val="60000"/>
              </a:srgbClr>
            </a:solidFill>
            <a:ln w="38100">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algn="ctr" defTabSz="889188" fontAlgn="base">
                <a:spcBef>
                  <a:spcPct val="0"/>
                </a:spcBef>
                <a:spcAft>
                  <a:spcPct val="0"/>
                </a:spcAft>
              </a:pPr>
              <a:endParaRPr lang="zh-CN" altLang="en-US"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燕尾形 6"/>
            <p:cNvSpPr/>
            <p:nvPr/>
          </p:nvSpPr>
          <p:spPr bwMode="auto">
            <a:xfrm>
              <a:off x="-7029" y="3724672"/>
              <a:ext cx="3060340" cy="705931"/>
            </a:xfrm>
            <a:prstGeom prst="chevron">
              <a:avLst/>
            </a:prstGeom>
            <a:solidFill>
              <a:schemeClr val="tx1"/>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algn="ctr" defTabSz="889188" fontAlgn="base">
                <a:spcBef>
                  <a:spcPct val="0"/>
                </a:spcBef>
                <a:spcAft>
                  <a:spcPct val="0"/>
                </a:spcAft>
              </a:pPr>
              <a:r>
                <a:rPr lang="zh-CN" altLang="en-US" sz="2400" b="1" spc="-50" dirty="0" smtClean="0">
                  <a:gradFill>
                    <a:gsLst>
                      <a:gs pos="0">
                        <a:srgbClr val="FFFFFF"/>
                      </a:gs>
                      <a:gs pos="100000">
                        <a:srgbClr val="FFFFFF"/>
                      </a:gs>
                    </a:gsLst>
                    <a:lin ang="5400000" scaled="0"/>
                  </a:gradFill>
                  <a:latin typeface="微软雅黑"/>
                  <a:cs typeface="Segoe UI" pitchFamily="34" charset="0"/>
                </a:rPr>
                <a:t>课前自主学习任务单</a:t>
              </a:r>
              <a:endParaRPr lang="en-US" altLang="zh-CN" sz="2400" b="1" spc="-50" dirty="0">
                <a:gradFill>
                  <a:gsLst>
                    <a:gs pos="0">
                      <a:srgbClr val="FFFFFF"/>
                    </a:gs>
                    <a:gs pos="100000">
                      <a:srgbClr val="FFFFFF"/>
                    </a:gs>
                  </a:gsLst>
                  <a:lin ang="5400000" scaled="0"/>
                </a:gradFill>
                <a:latin typeface="微软雅黑"/>
                <a:cs typeface="Segoe UI" pitchFamily="34" charset="0"/>
              </a:endParaRPr>
            </a:p>
          </p:txBody>
        </p:sp>
        <p:sp>
          <p:nvSpPr>
            <p:cNvPr id="8" name="燕尾形 7"/>
            <p:cNvSpPr/>
            <p:nvPr/>
          </p:nvSpPr>
          <p:spPr bwMode="auto">
            <a:xfrm>
              <a:off x="3053311" y="3724672"/>
              <a:ext cx="3060340" cy="705931"/>
            </a:xfrm>
            <a:prstGeom prst="chevron">
              <a:avLst/>
            </a:prstGeom>
            <a:solidFill>
              <a:schemeClr val="tx1"/>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algn="ctr" defTabSz="889188" fontAlgn="base">
                <a:spcBef>
                  <a:spcPct val="0"/>
                </a:spcBef>
                <a:spcAft>
                  <a:spcPct val="0"/>
                </a:spcAft>
              </a:pPr>
              <a:r>
                <a:rPr lang="zh-CN" altLang="en-US" sz="2400" b="1" spc="-50" dirty="0" smtClean="0">
                  <a:gradFill>
                    <a:gsLst>
                      <a:gs pos="0">
                        <a:srgbClr val="FFFFFF"/>
                      </a:gs>
                      <a:gs pos="100000">
                        <a:srgbClr val="FFFFFF"/>
                      </a:gs>
                    </a:gsLst>
                    <a:lin ang="5400000" scaled="0"/>
                  </a:gradFill>
                  <a:latin typeface="微软雅黑"/>
                  <a:cs typeface="Segoe UI" pitchFamily="34" charset="0"/>
                </a:rPr>
                <a:t>配套学习资源（微课等）</a:t>
              </a:r>
              <a:endParaRPr lang="en-US" altLang="zh-CN" sz="2400" b="1" spc="-50" dirty="0">
                <a:gradFill>
                  <a:gsLst>
                    <a:gs pos="0">
                      <a:srgbClr val="FFFFFF"/>
                    </a:gs>
                    <a:gs pos="100000">
                      <a:srgbClr val="FFFFFF"/>
                    </a:gs>
                  </a:gsLst>
                  <a:lin ang="5400000" scaled="0"/>
                </a:gradFill>
                <a:latin typeface="微软雅黑"/>
                <a:cs typeface="Segoe UI" pitchFamily="34" charset="0"/>
              </a:endParaRPr>
            </a:p>
          </p:txBody>
        </p:sp>
        <p:sp>
          <p:nvSpPr>
            <p:cNvPr id="9" name="圆角矩形 8"/>
            <p:cNvSpPr/>
            <p:nvPr/>
          </p:nvSpPr>
          <p:spPr bwMode="auto">
            <a:xfrm>
              <a:off x="6135847" y="3453012"/>
              <a:ext cx="3060340" cy="1213939"/>
            </a:xfrm>
            <a:prstGeom prst="roundRect">
              <a:avLst/>
            </a:prstGeom>
            <a:solidFill>
              <a:srgbClr val="FF8A00">
                <a:alpha val="60000"/>
              </a:srgbClr>
            </a:solidFill>
            <a:ln w="38100">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algn="ctr" defTabSz="889188" fontAlgn="base">
                <a:spcBef>
                  <a:spcPct val="0"/>
                </a:spcBef>
                <a:spcAft>
                  <a:spcPct val="0"/>
                </a:spcAft>
              </a:pPr>
              <a:endParaRPr lang="zh-CN" altLang="en-US"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燕尾形 9"/>
            <p:cNvSpPr/>
            <p:nvPr/>
          </p:nvSpPr>
          <p:spPr bwMode="auto">
            <a:xfrm>
              <a:off x="6142581" y="3724620"/>
              <a:ext cx="3060340" cy="705931"/>
            </a:xfrm>
            <a:prstGeom prst="chevron">
              <a:avLst/>
            </a:prstGeom>
            <a:solidFill>
              <a:schemeClr val="tx1"/>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algn="ctr" defTabSz="889188" fontAlgn="base">
                <a:spcBef>
                  <a:spcPct val="0"/>
                </a:spcBef>
                <a:spcAft>
                  <a:spcPct val="0"/>
                </a:spcAft>
              </a:pPr>
              <a:r>
                <a:rPr lang="zh-CN" altLang="en-US" sz="2400" b="1" spc="-50" dirty="0" smtClean="0">
                  <a:gradFill>
                    <a:gsLst>
                      <a:gs pos="0">
                        <a:srgbClr val="FFFFFF"/>
                      </a:gs>
                      <a:gs pos="100000">
                        <a:srgbClr val="FFFFFF"/>
                      </a:gs>
                    </a:gsLst>
                    <a:lin ang="5400000" scaled="0"/>
                  </a:gradFill>
                  <a:latin typeface="微软雅黑"/>
                  <a:cs typeface="Segoe UI" pitchFamily="34" charset="0"/>
                </a:rPr>
                <a:t>课堂</a:t>
              </a:r>
              <a:r>
                <a:rPr lang="zh-CN" altLang="en-US" sz="2400" b="1" spc="-50" dirty="0">
                  <a:gradFill>
                    <a:gsLst>
                      <a:gs pos="0">
                        <a:srgbClr val="FFFFFF"/>
                      </a:gs>
                      <a:gs pos="100000">
                        <a:srgbClr val="FFFFFF"/>
                      </a:gs>
                    </a:gsLst>
                    <a:lin ang="5400000" scaled="0"/>
                  </a:gradFill>
                  <a:latin typeface="微软雅黑"/>
                  <a:cs typeface="Segoe UI" pitchFamily="34" charset="0"/>
                </a:rPr>
                <a:t>教学方式创新</a:t>
              </a:r>
              <a:endParaRPr lang="en-US" altLang="zh-CN" sz="2400" b="1" spc="-50" dirty="0">
                <a:gradFill>
                  <a:gsLst>
                    <a:gs pos="0">
                      <a:srgbClr val="FFFFFF"/>
                    </a:gs>
                    <a:gs pos="100000">
                      <a:srgbClr val="FFFFFF"/>
                    </a:gs>
                  </a:gsLst>
                  <a:lin ang="5400000" scaled="0"/>
                </a:gradFill>
                <a:latin typeface="微软雅黑"/>
                <a:cs typeface="Segoe UI" pitchFamily="34" charset="0"/>
              </a:endParaRPr>
            </a:p>
          </p:txBody>
        </p:sp>
      </p:gr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72632" y="-14941"/>
            <a:ext cx="1701866" cy="12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2" name="直接箭头连接符 11"/>
          <p:cNvCxnSpPr>
            <a:stCxn id="1026" idx="1"/>
            <a:endCxn id="5" idx="0"/>
          </p:cNvCxnSpPr>
          <p:nvPr/>
        </p:nvCxnSpPr>
        <p:spPr>
          <a:xfrm flipH="1">
            <a:off x="1549486" y="623259"/>
            <a:ext cx="2123146" cy="1027601"/>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1026" idx="2"/>
            <a:endCxn id="6" idx="0"/>
          </p:cNvCxnSpPr>
          <p:nvPr/>
        </p:nvCxnSpPr>
        <p:spPr>
          <a:xfrm>
            <a:off x="4523565" y="1261459"/>
            <a:ext cx="132101" cy="389401"/>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stCxn id="1026" idx="3"/>
            <a:endCxn id="9" idx="0"/>
          </p:cNvCxnSpPr>
          <p:nvPr/>
        </p:nvCxnSpPr>
        <p:spPr>
          <a:xfrm>
            <a:off x="5374498" y="623259"/>
            <a:ext cx="2423625" cy="1027530"/>
          </a:xfrm>
          <a:prstGeom prst="straightConnector1">
            <a:avLst/>
          </a:prstGeom>
          <a:ln w="762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rot="20070484">
            <a:off x="1503949" y="740305"/>
            <a:ext cx="2031325" cy="338554"/>
          </a:xfrm>
          <a:prstGeom prst="rect">
            <a:avLst/>
          </a:prstGeom>
        </p:spPr>
        <p:txBody>
          <a:bodyPr wrap="none">
            <a:spAutoFit/>
          </a:bodyPr>
          <a:lstStyle/>
          <a:p>
            <a:r>
              <a:rPr lang="zh-CN" altLang="en-US" sz="1600" dirty="0">
                <a:solidFill>
                  <a:srgbClr val="000000"/>
                </a:solidFill>
              </a:rPr>
              <a:t>完成</a:t>
            </a:r>
            <a:r>
              <a:rPr lang="zh-CN" altLang="en-US" sz="1600" dirty="0" smtClean="0">
                <a:solidFill>
                  <a:srgbClr val="000000"/>
                </a:solidFill>
              </a:rPr>
              <a:t>任务，达成目标</a:t>
            </a:r>
            <a:endParaRPr lang="zh-CN" altLang="en-US" sz="1600" dirty="0">
              <a:solidFill>
                <a:srgbClr val="000000"/>
              </a:solidFill>
            </a:endParaRPr>
          </a:p>
        </p:txBody>
      </p:sp>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8688" y="3937723"/>
            <a:ext cx="1707655" cy="12073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6" name="直接箭头连接符 25"/>
          <p:cNvCxnSpPr>
            <a:stCxn id="1028" idx="3"/>
          </p:cNvCxnSpPr>
          <p:nvPr/>
        </p:nvCxnSpPr>
        <p:spPr>
          <a:xfrm flipV="1">
            <a:off x="5516343" y="3306973"/>
            <a:ext cx="2404761" cy="1234433"/>
          </a:xfrm>
          <a:prstGeom prst="straightConnector1">
            <a:avLst/>
          </a:prstGeom>
          <a:ln w="76200">
            <a:solidFill>
              <a:srgbClr val="00CC66"/>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stCxn id="1028" idx="1"/>
            <a:endCxn id="5" idx="2"/>
          </p:cNvCxnSpPr>
          <p:nvPr/>
        </p:nvCxnSpPr>
        <p:spPr>
          <a:xfrm flipH="1" flipV="1">
            <a:off x="1549486" y="3306973"/>
            <a:ext cx="2259202" cy="1234433"/>
          </a:xfrm>
          <a:prstGeom prst="straightConnector1">
            <a:avLst/>
          </a:prstGeom>
          <a:ln w="76200">
            <a:solidFill>
              <a:srgbClr val="FF0066"/>
            </a:solidFill>
            <a:tailEnd type="arrow"/>
          </a:ln>
        </p:spPr>
        <p:style>
          <a:lnRef idx="1">
            <a:schemeClr val="accent1"/>
          </a:lnRef>
          <a:fillRef idx="0">
            <a:schemeClr val="accent1"/>
          </a:fillRef>
          <a:effectRef idx="0">
            <a:schemeClr val="accent1"/>
          </a:effectRef>
          <a:fontRef idx="minor">
            <a:schemeClr val="tx1"/>
          </a:fontRef>
        </p:style>
      </p:cxnSp>
      <p:cxnSp>
        <p:nvCxnSpPr>
          <p:cNvPr id="1025" name="直接箭头连接符 1024"/>
          <p:cNvCxnSpPr>
            <a:stCxn id="1028" idx="0"/>
            <a:endCxn id="6" idx="2"/>
          </p:cNvCxnSpPr>
          <p:nvPr/>
        </p:nvCxnSpPr>
        <p:spPr>
          <a:xfrm flipH="1" flipV="1">
            <a:off x="4655666" y="3306973"/>
            <a:ext cx="6850" cy="63075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7998889" y="3594966"/>
            <a:ext cx="1005403" cy="584775"/>
          </a:xfrm>
          <a:prstGeom prst="rect">
            <a:avLst/>
          </a:prstGeom>
          <a:ln>
            <a:solidFill>
              <a:schemeClr val="tx1"/>
            </a:solidFill>
          </a:ln>
        </p:spPr>
        <p:txBody>
          <a:bodyPr wrap="none">
            <a:spAutoFit/>
          </a:bodyPr>
          <a:lstStyle/>
          <a:p>
            <a:r>
              <a:rPr lang="zh-CN" altLang="en-US" sz="1600" dirty="0" smtClean="0">
                <a:solidFill>
                  <a:srgbClr val="000000"/>
                </a:solidFill>
              </a:rPr>
              <a:t>深度拓展</a:t>
            </a:r>
            <a:endParaRPr lang="en-US" altLang="zh-CN" sz="1600" dirty="0" smtClean="0">
              <a:solidFill>
                <a:srgbClr val="000000"/>
              </a:solidFill>
            </a:endParaRPr>
          </a:p>
          <a:p>
            <a:r>
              <a:rPr lang="zh-CN" altLang="en-US" sz="1600" dirty="0" smtClean="0">
                <a:solidFill>
                  <a:srgbClr val="000000"/>
                </a:solidFill>
              </a:rPr>
              <a:t>教学相长</a:t>
            </a:r>
            <a:endParaRPr lang="zh-CN" altLang="en-US" sz="1600" dirty="0">
              <a:solidFill>
                <a:srgbClr val="000000"/>
              </a:solidFill>
            </a:endParaRPr>
          </a:p>
        </p:txBody>
      </p:sp>
      <p:sp>
        <p:nvSpPr>
          <p:cNvPr id="39" name="矩形 38"/>
          <p:cNvSpPr/>
          <p:nvPr/>
        </p:nvSpPr>
        <p:spPr>
          <a:xfrm rot="1717884">
            <a:off x="1534844" y="4032867"/>
            <a:ext cx="2441694" cy="338554"/>
          </a:xfrm>
          <a:prstGeom prst="rect">
            <a:avLst/>
          </a:prstGeom>
        </p:spPr>
        <p:txBody>
          <a:bodyPr wrap="none">
            <a:spAutoFit/>
          </a:bodyPr>
          <a:lstStyle/>
          <a:p>
            <a:r>
              <a:rPr lang="zh-CN" altLang="en-US" sz="1600" dirty="0" smtClean="0">
                <a:solidFill>
                  <a:srgbClr val="000000"/>
                </a:solidFill>
              </a:rPr>
              <a:t>通过任务单指导自主学习</a:t>
            </a:r>
            <a:endParaRPr lang="zh-CN" altLang="en-US" sz="1600" dirty="0">
              <a:solidFill>
                <a:srgbClr val="000000"/>
              </a:solidFill>
            </a:endParaRPr>
          </a:p>
        </p:txBody>
      </p:sp>
      <p:sp>
        <p:nvSpPr>
          <p:cNvPr id="40" name="矩形 39"/>
          <p:cNvSpPr/>
          <p:nvPr/>
        </p:nvSpPr>
        <p:spPr>
          <a:xfrm>
            <a:off x="7320773" y="157544"/>
            <a:ext cx="1810919" cy="584775"/>
          </a:xfrm>
          <a:prstGeom prst="rect">
            <a:avLst/>
          </a:prstGeom>
          <a:ln>
            <a:solidFill>
              <a:schemeClr val="tx1"/>
            </a:solidFill>
          </a:ln>
        </p:spPr>
        <p:txBody>
          <a:bodyPr wrap="square">
            <a:spAutoFit/>
          </a:bodyPr>
          <a:lstStyle/>
          <a:p>
            <a:r>
              <a:rPr lang="zh-CN" altLang="en-US" sz="1600" dirty="0" smtClean="0">
                <a:solidFill>
                  <a:srgbClr val="000000"/>
                </a:solidFill>
              </a:rPr>
              <a:t>检测、作业、研讨</a:t>
            </a:r>
            <a:endParaRPr lang="en-US" altLang="zh-CN" sz="1600" dirty="0" smtClean="0">
              <a:solidFill>
                <a:srgbClr val="000000"/>
              </a:solidFill>
            </a:endParaRPr>
          </a:p>
          <a:p>
            <a:r>
              <a:rPr lang="zh-CN" altLang="en-US" sz="1600" dirty="0" smtClean="0">
                <a:solidFill>
                  <a:srgbClr val="000000"/>
                </a:solidFill>
              </a:rPr>
              <a:t>展示、质疑、阐释</a:t>
            </a:r>
            <a:endParaRPr lang="zh-CN" altLang="en-US" sz="1600" dirty="0">
              <a:solidFill>
                <a:srgbClr val="000000"/>
              </a:solidFill>
            </a:endParaRPr>
          </a:p>
        </p:txBody>
      </p:sp>
      <p:sp>
        <p:nvSpPr>
          <p:cNvPr id="41" name="矩形 40"/>
          <p:cNvSpPr/>
          <p:nvPr/>
        </p:nvSpPr>
        <p:spPr>
          <a:xfrm>
            <a:off x="7921104" y="989551"/>
            <a:ext cx="1210588" cy="338554"/>
          </a:xfrm>
          <a:prstGeom prst="rect">
            <a:avLst/>
          </a:prstGeom>
          <a:ln>
            <a:solidFill>
              <a:schemeClr val="tx1"/>
            </a:solidFill>
          </a:ln>
        </p:spPr>
        <p:txBody>
          <a:bodyPr wrap="none">
            <a:spAutoFit/>
          </a:bodyPr>
          <a:lstStyle/>
          <a:p>
            <a:r>
              <a:rPr lang="zh-CN" altLang="en-US" sz="1600" dirty="0" smtClean="0">
                <a:solidFill>
                  <a:srgbClr val="000000"/>
                </a:solidFill>
              </a:rPr>
              <a:t>内化、拓展</a:t>
            </a:r>
            <a:endParaRPr lang="zh-CN" altLang="en-US" sz="1600" dirty="0">
              <a:solidFill>
                <a:srgbClr val="000000"/>
              </a:solidFill>
            </a:endParaRPr>
          </a:p>
        </p:txBody>
      </p:sp>
      <p:sp>
        <p:nvSpPr>
          <p:cNvPr id="1031" name="矩形 1030"/>
          <p:cNvSpPr/>
          <p:nvPr/>
        </p:nvSpPr>
        <p:spPr>
          <a:xfrm>
            <a:off x="7305551" y="4467314"/>
            <a:ext cx="1826141" cy="584775"/>
          </a:xfrm>
          <a:prstGeom prst="rect">
            <a:avLst/>
          </a:prstGeom>
          <a:ln>
            <a:solidFill>
              <a:schemeClr val="tx1"/>
            </a:solidFill>
          </a:ln>
        </p:spPr>
        <p:txBody>
          <a:bodyPr wrap="none">
            <a:spAutoFit/>
          </a:bodyPr>
          <a:lstStyle/>
          <a:p>
            <a:r>
              <a:rPr lang="zh-CN" altLang="en-US" sz="1600" dirty="0">
                <a:solidFill>
                  <a:srgbClr val="000000"/>
                </a:solidFill>
              </a:rPr>
              <a:t>检测、作业、</a:t>
            </a:r>
            <a:r>
              <a:rPr lang="zh-CN" altLang="en-US" sz="1600" dirty="0" smtClean="0">
                <a:solidFill>
                  <a:srgbClr val="000000"/>
                </a:solidFill>
              </a:rPr>
              <a:t>静观</a:t>
            </a:r>
            <a:endParaRPr lang="en-US" altLang="zh-CN" sz="1600" dirty="0" smtClean="0">
              <a:solidFill>
                <a:srgbClr val="000000"/>
              </a:solidFill>
            </a:endParaRPr>
          </a:p>
          <a:p>
            <a:r>
              <a:rPr lang="zh-CN" altLang="en-US" sz="1600" dirty="0" smtClean="0">
                <a:solidFill>
                  <a:srgbClr val="000000"/>
                </a:solidFill>
              </a:rPr>
              <a:t>倾听、问题引导</a:t>
            </a:r>
            <a:endParaRPr lang="zh-CN" altLang="en-US" sz="1600" dirty="0">
              <a:solidFill>
                <a:srgbClr val="000000"/>
              </a:solidFill>
            </a:endParaRPr>
          </a:p>
        </p:txBody>
      </p:sp>
      <p:sp>
        <p:nvSpPr>
          <p:cNvPr id="1033" name="矩形 1032"/>
          <p:cNvSpPr/>
          <p:nvPr/>
        </p:nvSpPr>
        <p:spPr>
          <a:xfrm>
            <a:off x="3466487" y="1328105"/>
            <a:ext cx="2573140" cy="338554"/>
          </a:xfrm>
          <a:prstGeom prst="rect">
            <a:avLst/>
          </a:prstGeom>
        </p:spPr>
        <p:txBody>
          <a:bodyPr wrap="none">
            <a:spAutoFit/>
          </a:bodyPr>
          <a:lstStyle/>
          <a:p>
            <a:r>
              <a:rPr lang="zh-CN" altLang="en-US" sz="1600" dirty="0">
                <a:solidFill>
                  <a:srgbClr val="000000"/>
                </a:solidFill>
              </a:rPr>
              <a:t>观看微</a:t>
            </a:r>
            <a:r>
              <a:rPr lang="zh-CN" altLang="en-US" sz="1600" dirty="0" smtClean="0">
                <a:solidFill>
                  <a:srgbClr val="000000"/>
                </a:solidFill>
              </a:rPr>
              <a:t>课      借鉴其他资源</a:t>
            </a:r>
            <a:endParaRPr lang="zh-CN" altLang="en-US" sz="1600" dirty="0">
              <a:solidFill>
                <a:srgbClr val="000000"/>
              </a:solidFill>
            </a:endParaRPr>
          </a:p>
        </p:txBody>
      </p:sp>
      <p:sp>
        <p:nvSpPr>
          <p:cNvPr id="46" name="矩形 45"/>
          <p:cNvSpPr/>
          <p:nvPr/>
        </p:nvSpPr>
        <p:spPr>
          <a:xfrm>
            <a:off x="3503114" y="3639555"/>
            <a:ext cx="2573140" cy="338554"/>
          </a:xfrm>
          <a:prstGeom prst="rect">
            <a:avLst/>
          </a:prstGeom>
        </p:spPr>
        <p:txBody>
          <a:bodyPr wrap="none">
            <a:spAutoFit/>
          </a:bodyPr>
          <a:lstStyle/>
          <a:p>
            <a:r>
              <a:rPr lang="zh-CN" altLang="en-US" sz="1600" dirty="0" smtClean="0">
                <a:solidFill>
                  <a:srgbClr val="000000"/>
                </a:solidFill>
              </a:rPr>
              <a:t>制作</a:t>
            </a:r>
            <a:r>
              <a:rPr lang="zh-CN" altLang="en-US" sz="1600" dirty="0">
                <a:solidFill>
                  <a:srgbClr val="000000"/>
                </a:solidFill>
              </a:rPr>
              <a:t>微</a:t>
            </a:r>
            <a:r>
              <a:rPr lang="zh-CN" altLang="en-US" sz="1600" dirty="0" smtClean="0">
                <a:solidFill>
                  <a:srgbClr val="000000"/>
                </a:solidFill>
              </a:rPr>
              <a:t>课      准备</a:t>
            </a:r>
            <a:r>
              <a:rPr lang="zh-CN" altLang="en-US" sz="1600" dirty="0">
                <a:solidFill>
                  <a:srgbClr val="000000"/>
                </a:solidFill>
              </a:rPr>
              <a:t>其他</a:t>
            </a:r>
            <a:r>
              <a:rPr lang="zh-CN" altLang="en-US" sz="1600" dirty="0" smtClean="0">
                <a:solidFill>
                  <a:srgbClr val="000000"/>
                </a:solidFill>
              </a:rPr>
              <a:t>资源</a:t>
            </a:r>
            <a:endParaRPr lang="en-US" altLang="zh-CN" sz="1600" dirty="0" smtClean="0">
              <a:solidFill>
                <a:srgbClr val="000000"/>
              </a:solidFill>
            </a:endParaRPr>
          </a:p>
        </p:txBody>
      </p:sp>
      <p:sp>
        <p:nvSpPr>
          <p:cNvPr id="2" name="矩形 1"/>
          <p:cNvSpPr/>
          <p:nvPr/>
        </p:nvSpPr>
        <p:spPr>
          <a:xfrm>
            <a:off x="2714" y="3657"/>
            <a:ext cx="3595856" cy="307777"/>
          </a:xfrm>
          <a:prstGeom prst="rect">
            <a:avLst/>
          </a:prstGeom>
          <a:ln w="28575">
            <a:solidFill>
              <a:srgbClr val="FF8A00"/>
            </a:solidFill>
          </a:ln>
        </p:spPr>
        <p:txBody>
          <a:bodyPr wrap="none">
            <a:spAutoFit/>
          </a:bodyPr>
          <a:lstStyle/>
          <a:p>
            <a:r>
              <a:rPr lang="zh-CN" altLang="en-US" sz="1400" dirty="0" smtClean="0">
                <a:solidFill>
                  <a:srgbClr val="000000"/>
                </a:solidFill>
              </a:rPr>
              <a:t>学生成为主动的学习者、知识意义</a:t>
            </a:r>
            <a:r>
              <a:rPr lang="zh-CN" altLang="en-US" sz="1400" dirty="0">
                <a:solidFill>
                  <a:srgbClr val="000000"/>
                </a:solidFill>
              </a:rPr>
              <a:t>的建构</a:t>
            </a:r>
            <a:r>
              <a:rPr lang="zh-CN" altLang="en-US" sz="1400" dirty="0" smtClean="0">
                <a:solidFill>
                  <a:srgbClr val="000000"/>
                </a:solidFill>
              </a:rPr>
              <a:t>者</a:t>
            </a:r>
            <a:endParaRPr lang="zh-CN" altLang="en-US" sz="1400" dirty="0">
              <a:solidFill>
                <a:srgbClr val="000000"/>
              </a:solidFill>
            </a:endParaRPr>
          </a:p>
        </p:txBody>
      </p:sp>
      <p:sp>
        <p:nvSpPr>
          <p:cNvPr id="27" name="矩形 26"/>
          <p:cNvSpPr/>
          <p:nvPr/>
        </p:nvSpPr>
        <p:spPr>
          <a:xfrm>
            <a:off x="15043" y="4809635"/>
            <a:ext cx="4493538" cy="307777"/>
          </a:xfrm>
          <a:prstGeom prst="rect">
            <a:avLst/>
          </a:prstGeom>
          <a:ln w="28575">
            <a:solidFill>
              <a:srgbClr val="FF8A00"/>
            </a:solidFill>
          </a:ln>
        </p:spPr>
        <p:txBody>
          <a:bodyPr wrap="none">
            <a:spAutoFit/>
          </a:bodyPr>
          <a:lstStyle/>
          <a:p>
            <a:r>
              <a:rPr lang="zh-CN" altLang="en-US" sz="1400" dirty="0" smtClean="0">
                <a:solidFill>
                  <a:srgbClr val="000000"/>
                </a:solidFill>
              </a:rPr>
              <a:t>教师成为学生学习的指导者、帮助者、组织者、设计者</a:t>
            </a:r>
            <a:endParaRPr lang="zh-CN" altLang="en-US" sz="1400" dirty="0">
              <a:solidFill>
                <a:srgbClr val="000000"/>
              </a:solidFill>
            </a:endParaRPr>
          </a:p>
        </p:txBody>
      </p:sp>
      <p:sp>
        <p:nvSpPr>
          <p:cNvPr id="11" name="下箭头 10"/>
          <p:cNvSpPr/>
          <p:nvPr/>
        </p:nvSpPr>
        <p:spPr bwMode="auto">
          <a:xfrm>
            <a:off x="8212600" y="647855"/>
            <a:ext cx="627595" cy="489204"/>
          </a:xfrm>
          <a:prstGeom prst="downArrow">
            <a:avLst/>
          </a:prstGeom>
          <a:solidFill>
            <a:srgbClr val="99FF33"/>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zh-CN" alt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下箭头 29"/>
          <p:cNvSpPr/>
          <p:nvPr/>
        </p:nvSpPr>
        <p:spPr bwMode="auto">
          <a:xfrm>
            <a:off x="8212599" y="1406187"/>
            <a:ext cx="627595" cy="489204"/>
          </a:xfrm>
          <a:prstGeom prst="downArrow">
            <a:avLst/>
          </a:prstGeom>
          <a:solidFill>
            <a:srgbClr val="99FF33"/>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zh-CN" alt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下箭头 30"/>
          <p:cNvSpPr/>
          <p:nvPr/>
        </p:nvSpPr>
        <p:spPr bwMode="auto">
          <a:xfrm rot="10800000">
            <a:off x="8175833" y="4134568"/>
            <a:ext cx="627595" cy="361665"/>
          </a:xfrm>
          <a:prstGeom prst="downArrow">
            <a:avLst/>
          </a:prstGeom>
          <a:solidFill>
            <a:srgbClr val="FF6699"/>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zh-CN" alt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下箭头 31"/>
          <p:cNvSpPr/>
          <p:nvPr/>
        </p:nvSpPr>
        <p:spPr bwMode="auto">
          <a:xfrm rot="10800000">
            <a:off x="8156949" y="3070103"/>
            <a:ext cx="627595" cy="473740"/>
          </a:xfrm>
          <a:prstGeom prst="downArrow">
            <a:avLst/>
          </a:prstGeom>
          <a:solidFill>
            <a:srgbClr val="FF6699"/>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zh-CN" alt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64818533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2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7"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矩形 4"/>
          <p:cNvSpPr/>
          <p:nvPr/>
        </p:nvSpPr>
        <p:spPr>
          <a:xfrm>
            <a:off x="0" y="1060376"/>
            <a:ext cx="9361488" cy="1269569"/>
          </a:xfrm>
          <a:prstGeom prst="rect">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592512" y="1402771"/>
            <a:ext cx="3877985" cy="584775"/>
          </a:xfrm>
          <a:prstGeom prst="rect">
            <a:avLst/>
          </a:prstGeom>
        </p:spPr>
        <p:txBody>
          <a:bodyPr wrap="none">
            <a:spAutoFit/>
          </a:bodyPr>
          <a:lstStyle/>
          <a:p>
            <a:r>
              <a:rPr lang="zh-CN" altLang="en-US" sz="3200" b="1" dirty="0" smtClean="0"/>
              <a:t>三、微课程评优说明</a:t>
            </a:r>
            <a:endParaRPr lang="zh-CN" altLang="en-US" sz="3200" b="1" dirty="0"/>
          </a:p>
        </p:txBody>
      </p:sp>
      <p:sp>
        <p:nvSpPr>
          <p:cNvPr id="2" name="矩形 1"/>
          <p:cNvSpPr/>
          <p:nvPr/>
        </p:nvSpPr>
        <p:spPr>
          <a:xfrm>
            <a:off x="3456608" y="2716560"/>
            <a:ext cx="2339102" cy="523220"/>
          </a:xfrm>
          <a:prstGeom prst="rect">
            <a:avLst/>
          </a:prstGeom>
        </p:spPr>
        <p:txBody>
          <a:bodyPr wrap="none">
            <a:spAutoFit/>
          </a:bodyPr>
          <a:lstStyle/>
          <a:p>
            <a:r>
              <a:rPr lang="zh-CN" altLang="en-US" sz="2800" b="1" dirty="0">
                <a:solidFill>
                  <a:schemeClr val="bg1"/>
                </a:solidFill>
              </a:rPr>
              <a:t>详见培训资料</a:t>
            </a:r>
            <a:endParaRPr lang="zh-CN" altLang="en-US" sz="2800" dirty="0">
              <a:solidFill>
                <a:schemeClr val="bg1"/>
              </a:solidFill>
            </a:endParaRPr>
          </a:p>
        </p:txBody>
      </p:sp>
      <p:sp>
        <p:nvSpPr>
          <p:cNvPr id="6" name="矩形 5"/>
          <p:cNvSpPr/>
          <p:nvPr/>
        </p:nvSpPr>
        <p:spPr>
          <a:xfrm>
            <a:off x="3473908" y="3364634"/>
            <a:ext cx="4314001" cy="954107"/>
          </a:xfrm>
          <a:prstGeom prst="rect">
            <a:avLst/>
          </a:prstGeom>
        </p:spPr>
        <p:txBody>
          <a:bodyPr wrap="none">
            <a:spAutoFit/>
          </a:bodyPr>
          <a:lstStyle/>
          <a:p>
            <a:r>
              <a:rPr lang="zh-CN" altLang="en-US" sz="2800" b="1" dirty="0" smtClean="0">
                <a:solidFill>
                  <a:srgbClr val="FFFF00"/>
                </a:solidFill>
              </a:rPr>
              <a:t>视频分辨率：初赛</a:t>
            </a:r>
            <a:r>
              <a:rPr lang="en-US" altLang="zh-CN" sz="2800" b="1" dirty="0" smtClean="0">
                <a:solidFill>
                  <a:srgbClr val="FFFF00"/>
                </a:solidFill>
              </a:rPr>
              <a:t>720</a:t>
            </a:r>
            <a:r>
              <a:rPr lang="zh-CN" altLang="en-US" sz="2800" b="1" dirty="0" smtClean="0">
                <a:solidFill>
                  <a:srgbClr val="FFFF00"/>
                </a:solidFill>
              </a:rPr>
              <a:t>*</a:t>
            </a:r>
            <a:r>
              <a:rPr lang="en-US" altLang="zh-CN" sz="2800" b="1" dirty="0" smtClean="0">
                <a:solidFill>
                  <a:srgbClr val="FFFF00"/>
                </a:solidFill>
              </a:rPr>
              <a:t>576</a:t>
            </a:r>
          </a:p>
          <a:p>
            <a:r>
              <a:rPr lang="zh-CN" altLang="en-US" sz="2800" b="1" dirty="0" smtClean="0">
                <a:solidFill>
                  <a:srgbClr val="FFFF00"/>
                </a:solidFill>
              </a:rPr>
              <a:t>　　　　　　决赛不限</a:t>
            </a:r>
            <a:endParaRPr lang="zh-CN" altLang="en-US" sz="2800" dirty="0">
              <a:solidFill>
                <a:srgbClr val="FFFF00"/>
              </a:solidFill>
            </a:endParaRPr>
          </a:p>
        </p:txBody>
      </p:sp>
    </p:spTree>
    <p:extLst>
      <p:ext uri="{BB962C8B-B14F-4D97-AF65-F5344CB8AC3E}">
        <p14:creationId xmlns:p14="http://schemas.microsoft.com/office/powerpoint/2010/main" val="2434873419"/>
      </p:ext>
    </p:extLst>
  </p:cSld>
  <p:clrMapOvr>
    <a:masterClrMapping/>
  </p:clrMapOvr>
  <p:transition spd="slow">
    <p:wip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矩形 3"/>
          <p:cNvSpPr/>
          <p:nvPr/>
        </p:nvSpPr>
        <p:spPr>
          <a:xfrm>
            <a:off x="2164170" y="1132617"/>
            <a:ext cx="5184576" cy="2093357"/>
          </a:xfrm>
          <a:prstGeom prst="rect">
            <a:avLst/>
          </a:prstGeom>
        </p:spPr>
        <p:txBody>
          <a:bodyPr wrap="square" lIns="90159" tIns="45084" rIns="90159" bIns="45084">
            <a:spAutoFit/>
          </a:bodyPr>
          <a:lstStyle/>
          <a:p>
            <a:pPr defTabSz="901584"/>
            <a:r>
              <a:rPr lang="zh-CN" altLang="en-US" sz="13000" b="1" kern="0" dirty="0">
                <a:solidFill>
                  <a:srgbClr val="FFFFFF"/>
                </a:solidFill>
                <a:latin typeface="微软雅黑"/>
              </a:rPr>
              <a:t>结束语</a:t>
            </a:r>
            <a:endParaRPr lang="zh-CN" altLang="en-US" sz="13000" b="1" dirty="0">
              <a:solidFill>
                <a:srgbClr val="FFFFFF"/>
              </a:solidFill>
              <a:latin typeface="微软雅黑"/>
            </a:endParaRPr>
          </a:p>
        </p:txBody>
      </p:sp>
      <p:pic>
        <p:nvPicPr>
          <p:cNvPr id="3" name="背景音乐3_clip.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88640" y="2388539"/>
            <a:ext cx="487363" cy="365522"/>
          </a:xfrm>
          <a:prstGeom prst="rect">
            <a:avLst/>
          </a:prstGeom>
        </p:spPr>
      </p:pic>
    </p:spTree>
    <p:extLst>
      <p:ext uri="{BB962C8B-B14F-4D97-AF65-F5344CB8AC3E}">
        <p14:creationId xmlns:p14="http://schemas.microsoft.com/office/powerpoint/2010/main" val="1434737055"/>
      </p:ext>
    </p:extLst>
  </p:cSld>
  <p:clrMapOvr>
    <a:masterClrMapping/>
  </p:clrMapOvr>
  <p:transition spd="slow" advTm="15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1500" fill="hold"/>
                                        <p:tgtEl>
                                          <p:spTgt spid="4"/>
                                        </p:tgtEl>
                                        <p:attrNameLst>
                                          <p:attrName>ppt_w</p:attrName>
                                        </p:attrNameLst>
                                      </p:cBhvr>
                                      <p:tavLst>
                                        <p:tav tm="0">
                                          <p:val>
                                            <p:fltVal val="0"/>
                                          </p:val>
                                        </p:tav>
                                        <p:tav tm="100000">
                                          <p:val>
                                            <p:strVal val="#ppt_w"/>
                                          </p:val>
                                        </p:tav>
                                      </p:tavLst>
                                    </p:anim>
                                    <p:anim calcmode="lin" valueType="num">
                                      <p:cBhvr>
                                        <p:cTn id="11" dur="1500" fill="hold"/>
                                        <p:tgtEl>
                                          <p:spTgt spid="4"/>
                                        </p:tgtEl>
                                        <p:attrNameLst>
                                          <p:attrName>ppt_h</p:attrName>
                                        </p:attrNameLst>
                                      </p:cBhvr>
                                      <p:tavLst>
                                        <p:tav tm="0">
                                          <p:val>
                                            <p:fltVal val="0"/>
                                          </p:val>
                                        </p:tav>
                                        <p:tav tm="100000">
                                          <p:val>
                                            <p:strVal val="#ppt_h"/>
                                          </p:val>
                                        </p:tav>
                                      </p:tavLst>
                                    </p:anim>
                                    <p:animEffect transition="in" filter="fade">
                                      <p:cBhvr>
                                        <p:cTn id="12"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3" fill="hold" display="0">
                  <p:stCondLst>
                    <p:cond delay="indefinite"/>
                  </p:stCondLst>
                  <p:endCondLst>
                    <p:cond evt="onStopAudio" delay="0">
                      <p:tgtEl>
                        <p:sldTgt/>
                      </p:tgtEl>
                    </p:cond>
                  </p:endCondLst>
                </p:cTn>
                <p:tgtEl>
                  <p:spTgt spid="3"/>
                </p:tgtEl>
              </p:cMediaNode>
            </p:audio>
          </p:childTnLst>
        </p:cTn>
      </p:par>
    </p:tnLst>
    <p:bldLst>
      <p:bldP spid="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file"/>
          </p:cNvPr>
          <p:cNvSpPr/>
          <p:nvPr/>
        </p:nvSpPr>
        <p:spPr>
          <a:xfrm>
            <a:off x="0" y="9"/>
            <a:ext cx="9361488" cy="516239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39904" tIns="69971" rIns="139904" bIns="69971" rtlCol="0" anchor="ctr"/>
          <a:lstStyle/>
          <a:p>
            <a:pPr algn="ctr"/>
            <a:endParaRPr lang="zh-CN" altLang="en-US" sz="4000" b="1" dirty="0">
              <a:solidFill>
                <a:prstClr val="white"/>
              </a:solidFill>
            </a:endParaRPr>
          </a:p>
        </p:txBody>
      </p:sp>
      <p:sp>
        <p:nvSpPr>
          <p:cNvPr id="7" name="矩形 6"/>
          <p:cNvSpPr/>
          <p:nvPr/>
        </p:nvSpPr>
        <p:spPr>
          <a:xfrm>
            <a:off x="489159" y="610463"/>
            <a:ext cx="3039457" cy="573761"/>
          </a:xfrm>
          <a:prstGeom prst="rect">
            <a:avLst/>
          </a:prstGeom>
        </p:spPr>
        <p:txBody>
          <a:bodyPr wrap="square" lIns="78950" tIns="39502" rIns="78950" bIns="39502">
            <a:spAutoFit/>
          </a:bodyPr>
          <a:lstStyle/>
          <a:p>
            <a:pPr algn="ctr"/>
            <a:r>
              <a:rPr lang="zh-CN" altLang="en-US" sz="3200" b="1" dirty="0">
                <a:solidFill>
                  <a:prstClr val="white"/>
                </a:solidFill>
                <a:latin typeface="方正静蕾简体" panose="02000000000000000000" pitchFamily="2" charset="-122"/>
                <a:ea typeface="方正静蕾简体" panose="02000000000000000000" pitchFamily="2" charset="-122"/>
              </a:rPr>
              <a:t>微课程将带来</a:t>
            </a:r>
          </a:p>
        </p:txBody>
      </p:sp>
      <p:sp>
        <p:nvSpPr>
          <p:cNvPr id="46" name="矩形 45"/>
          <p:cNvSpPr/>
          <p:nvPr/>
        </p:nvSpPr>
        <p:spPr>
          <a:xfrm>
            <a:off x="9055796" y="10449111"/>
            <a:ext cx="3517002" cy="1654836"/>
          </a:xfrm>
          <a:prstGeom prst="rect">
            <a:avLst/>
          </a:prstGeom>
        </p:spPr>
        <p:txBody>
          <a:bodyPr wrap="none" lIns="139904" tIns="69971" rIns="139904" bIns="69971">
            <a:spAutoFit/>
          </a:bodyPr>
          <a:lstStyle/>
          <a:p>
            <a:pPr algn="ctr" eaLnBrk="0" hangingPunct="0">
              <a:defRPr/>
            </a:pPr>
            <a:r>
              <a:rPr lang="zh-CN" altLang="en-US" sz="4900" b="1" kern="0" dirty="0">
                <a:solidFill>
                  <a:srgbClr val="FFFBFC"/>
                </a:solidFill>
                <a:latin typeface="微软雅黑" pitchFamily="34" charset="-122"/>
              </a:rPr>
              <a:t>新</a:t>
            </a:r>
            <a:endParaRPr lang="en-US" altLang="zh-CN" sz="4900" b="1" kern="0" dirty="0">
              <a:solidFill>
                <a:srgbClr val="FFFBFC"/>
              </a:solidFill>
              <a:latin typeface="微软雅黑" pitchFamily="34" charset="-122"/>
            </a:endParaRPr>
          </a:p>
          <a:p>
            <a:pPr algn="ctr" eaLnBrk="0" hangingPunct="0">
              <a:defRPr/>
            </a:pPr>
            <a:r>
              <a:rPr lang="zh-CN" altLang="en-US" sz="4900" b="1" kern="0" dirty="0">
                <a:solidFill>
                  <a:srgbClr val="FFFBFC"/>
                </a:solidFill>
                <a:latin typeface="微软雅黑" pitchFamily="34" charset="-122"/>
              </a:rPr>
              <a:t>教师发展观</a:t>
            </a:r>
            <a:endParaRPr lang="en-US" altLang="zh-CN" sz="4900" b="1" kern="0" dirty="0">
              <a:solidFill>
                <a:srgbClr val="FFFBFC"/>
              </a:solidFill>
              <a:latin typeface="微软雅黑" pitchFamily="34" charset="-122"/>
            </a:endParaRPr>
          </a:p>
        </p:txBody>
      </p:sp>
      <p:sp>
        <p:nvSpPr>
          <p:cNvPr id="2" name="矩形 1"/>
          <p:cNvSpPr/>
          <p:nvPr/>
        </p:nvSpPr>
        <p:spPr>
          <a:xfrm>
            <a:off x="520386" y="1184219"/>
            <a:ext cx="7848872" cy="3139321"/>
          </a:xfrm>
          <a:prstGeom prst="rect">
            <a:avLst/>
          </a:prstGeom>
        </p:spPr>
        <p:txBody>
          <a:bodyPr wrap="square" lIns="89699" tIns="44851" rIns="89699" bIns="44851">
            <a:spAutoFit/>
          </a:bodyPr>
          <a:lstStyle/>
          <a:p>
            <a:pPr algn="ctr"/>
            <a:r>
              <a:rPr lang="zh-CN" altLang="en-US" sz="6600" b="1" dirty="0">
                <a:solidFill>
                  <a:prstClr val="white"/>
                </a:solidFill>
              </a:rPr>
              <a:t>新的资源观</a:t>
            </a:r>
            <a:endParaRPr lang="en-US" altLang="zh-CN" sz="6600" b="1" dirty="0">
              <a:solidFill>
                <a:prstClr val="white"/>
              </a:solidFill>
            </a:endParaRPr>
          </a:p>
          <a:p>
            <a:pPr algn="ctr"/>
            <a:r>
              <a:rPr lang="en-US" altLang="zh-CN" sz="6600" b="1" dirty="0">
                <a:solidFill>
                  <a:prstClr val="white"/>
                </a:solidFill>
              </a:rPr>
              <a:t>        </a:t>
            </a:r>
            <a:r>
              <a:rPr lang="zh-CN" altLang="en-US" sz="6600" b="1" dirty="0">
                <a:solidFill>
                  <a:prstClr val="white"/>
                </a:solidFill>
              </a:rPr>
              <a:t>教学观</a:t>
            </a:r>
            <a:endParaRPr lang="en-US" altLang="zh-CN" sz="6600" b="1" dirty="0">
              <a:solidFill>
                <a:prstClr val="white"/>
              </a:solidFill>
            </a:endParaRPr>
          </a:p>
          <a:p>
            <a:pPr algn="ctr"/>
            <a:r>
              <a:rPr lang="zh-CN" altLang="en-US" sz="6600" b="1" dirty="0">
                <a:solidFill>
                  <a:prstClr val="white"/>
                </a:solidFill>
              </a:rPr>
              <a:t>                教师发展观</a:t>
            </a:r>
          </a:p>
        </p:txBody>
      </p:sp>
    </p:spTree>
    <p:extLst>
      <p:ext uri="{BB962C8B-B14F-4D97-AF65-F5344CB8AC3E}">
        <p14:creationId xmlns:p14="http://schemas.microsoft.com/office/powerpoint/2010/main" val="2199837490"/>
      </p:ext>
    </p:extLst>
  </p:cSld>
  <p:clrMapOvr>
    <a:masterClrMapping/>
  </p:clrMapOvr>
  <mc:AlternateContent xmlns:mc="http://schemas.openxmlformats.org/markup-compatibility/2006" xmlns:p14="http://schemas.microsoft.com/office/powerpoint/2010/main">
    <mc:Choice Requires="p14">
      <p:transition spd="slow" p14:dur="1200" advTm="2500">
        <p14:prism/>
      </p:transition>
    </mc:Choice>
    <mc:Fallback xmlns="">
      <p:transition spd="slow" advTm="2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500"/>
                                        <p:tgtEl>
                                          <p:spTgt spid="7"/>
                                        </p:tgtEl>
                                      </p:cBhvr>
                                    </p:animEffect>
                                  </p:childTnLst>
                                </p:cTn>
                              </p:par>
                            </p:childTnLst>
                          </p:cTn>
                        </p:par>
                        <p:par>
                          <p:cTn id="8" fill="hold">
                            <p:stCondLst>
                              <p:cond delay="15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extLst mod="1">
    <p:ext uri="{E180D4A7-C9FB-4DFB-919C-405C955672EB}">
      <p14:showEvtLst xmlns:p14="http://schemas.microsoft.com/office/powerpoint/2010/main">
        <p14:playEvt time="0" objId="9"/>
      </p14:showEvtLst>
    </p:ext>
  </p:extLs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D:\ppt用图\IT科技\620x310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9630" y="340539"/>
            <a:ext cx="6045961" cy="2952749"/>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0" y="3613898"/>
            <a:ext cx="8145616" cy="914399"/>
            <a:chOff x="4211960" y="2814500"/>
            <a:chExt cx="4932040" cy="914400"/>
          </a:xfrm>
          <a:solidFill>
            <a:srgbClr val="0070C0"/>
          </a:solidFill>
        </p:grpSpPr>
        <p:sp>
          <p:nvSpPr>
            <p:cNvPr id="7" name="矩形 6"/>
            <p:cNvSpPr/>
            <p:nvPr/>
          </p:nvSpPr>
          <p:spPr>
            <a:xfrm>
              <a:off x="4211960" y="2814500"/>
              <a:ext cx="4932040" cy="914400"/>
            </a:xfrm>
            <a:prstGeom prst="rect">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4661645" y="3040866"/>
              <a:ext cx="3492977" cy="477055"/>
            </a:xfrm>
            <a:prstGeom prst="rect">
              <a:avLst/>
            </a:prstGeom>
            <a:grpFill/>
            <a:ln>
              <a:solidFill>
                <a:srgbClr val="0070C0"/>
              </a:solidFill>
            </a:ln>
          </p:spPr>
          <p:txBody>
            <a:bodyPr wrap="none">
              <a:spAutoFit/>
            </a:bodyPr>
            <a:lstStyle/>
            <a:p>
              <a:r>
                <a:rPr lang="zh-CN" altLang="en-US" sz="2500" b="1" dirty="0">
                  <a:solidFill>
                    <a:prstClr val="white"/>
                  </a:solidFill>
                  <a:effectLst>
                    <a:outerShdw blurRad="38100" dist="38100" dir="2700000" algn="tl">
                      <a:srgbClr val="000000">
                        <a:alpha val="43137"/>
                      </a:srgbClr>
                    </a:outerShdw>
                  </a:effectLst>
                </a:rPr>
                <a:t>（一）新的资源观：大力开发课程资源</a:t>
              </a:r>
            </a:p>
          </p:txBody>
        </p:sp>
      </p:grpSp>
    </p:spTree>
    <p:extLst>
      <p:ext uri="{BB962C8B-B14F-4D97-AF65-F5344CB8AC3E}">
        <p14:creationId xmlns:p14="http://schemas.microsoft.com/office/powerpoint/2010/main" val="313849329"/>
      </p:ext>
    </p:extLst>
  </p:cSld>
  <p:clrMapOvr>
    <a:masterClrMapping/>
  </p:clrMapOvr>
  <mc:AlternateContent xmlns:mc="http://schemas.openxmlformats.org/markup-compatibility/2006" xmlns:p14="http://schemas.microsoft.com/office/powerpoint/2010/main">
    <mc:Choice Requires="p14">
      <p:transition spd="slow" p14:dur="1600" advTm="1500">
        <p14:gallery dir="l"/>
      </p:transition>
    </mc:Choice>
    <mc:Fallback xmlns="">
      <p:transition spd="slow" advTm="1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97114" y="1060863"/>
            <a:ext cx="6921932" cy="2446646"/>
            <a:chOff x="1169300" y="1060376"/>
            <a:chExt cx="6761119" cy="2446647"/>
          </a:xfrm>
        </p:grpSpPr>
        <p:sp>
          <p:nvSpPr>
            <p:cNvPr id="5" name="矩形 4"/>
            <p:cNvSpPr/>
            <p:nvPr/>
          </p:nvSpPr>
          <p:spPr>
            <a:xfrm>
              <a:off x="1187625" y="1060376"/>
              <a:ext cx="6742794" cy="1200329"/>
            </a:xfrm>
            <a:prstGeom prst="rect">
              <a:avLst/>
            </a:prstGeom>
          </p:spPr>
          <p:txBody>
            <a:bodyPr wrap="none">
              <a:spAutoFit/>
            </a:bodyPr>
            <a:lstStyle/>
            <a:p>
              <a:r>
                <a:rPr lang="zh-CN" altLang="en-US" sz="7200" b="1" dirty="0">
                  <a:solidFill>
                    <a:prstClr val="black"/>
                  </a:solidFill>
                </a:rPr>
                <a:t>变教师上课资源</a:t>
              </a:r>
              <a:endParaRPr lang="en-US" altLang="zh-CN" sz="7200" b="1" dirty="0">
                <a:solidFill>
                  <a:prstClr val="black"/>
                </a:solidFill>
              </a:endParaRPr>
            </a:p>
          </p:txBody>
        </p:sp>
        <p:sp>
          <p:nvSpPr>
            <p:cNvPr id="2" name="矩形 1"/>
            <p:cNvSpPr/>
            <p:nvPr/>
          </p:nvSpPr>
          <p:spPr>
            <a:xfrm>
              <a:off x="1169300" y="2306694"/>
              <a:ext cx="6666297" cy="1200329"/>
            </a:xfrm>
            <a:prstGeom prst="rect">
              <a:avLst/>
            </a:prstGeom>
          </p:spPr>
          <p:txBody>
            <a:bodyPr wrap="square">
              <a:spAutoFit/>
            </a:bodyPr>
            <a:lstStyle/>
            <a:p>
              <a:r>
                <a:rPr lang="zh-CN" altLang="en-US" sz="7200" b="1" dirty="0">
                  <a:solidFill>
                    <a:prstClr val="black"/>
                  </a:solidFill>
                </a:rPr>
                <a:t>为</a:t>
              </a:r>
              <a:r>
                <a:rPr lang="zh-CN" altLang="en-US" sz="7200" b="1" dirty="0">
                  <a:solidFill>
                    <a:srgbClr val="FF0000"/>
                  </a:solidFill>
                </a:rPr>
                <a:t>学生学习</a:t>
              </a:r>
              <a:r>
                <a:rPr lang="zh-CN" altLang="en-US" sz="7200" b="1" dirty="0">
                  <a:solidFill>
                    <a:prstClr val="black"/>
                  </a:solidFill>
                </a:rPr>
                <a:t>资源 </a:t>
              </a:r>
            </a:p>
          </p:txBody>
        </p:sp>
      </p:grpSp>
    </p:spTree>
    <p:extLst>
      <p:ext uri="{BB962C8B-B14F-4D97-AF65-F5344CB8AC3E}">
        <p14:creationId xmlns:p14="http://schemas.microsoft.com/office/powerpoint/2010/main" val="2001662074"/>
      </p:ext>
    </p:extLst>
  </p:cSld>
  <p:clrMapOvr>
    <a:masterClrMapping/>
  </p:clrMapOvr>
  <p:transition spd="slow" advTm="14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5856" y="916360"/>
            <a:ext cx="6345632" cy="4228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p:cNvSpPr/>
          <p:nvPr/>
        </p:nvSpPr>
        <p:spPr>
          <a:xfrm>
            <a:off x="1008336" y="844352"/>
            <a:ext cx="3057247" cy="523220"/>
          </a:xfrm>
          <a:prstGeom prst="rect">
            <a:avLst/>
          </a:prstGeom>
        </p:spPr>
        <p:txBody>
          <a:bodyPr wrap="none">
            <a:spAutoFit/>
          </a:bodyPr>
          <a:lstStyle/>
          <a:p>
            <a:pPr lvl="0"/>
            <a:r>
              <a:rPr lang="zh-CN" altLang="en-US" sz="2800" b="1" dirty="0">
                <a:solidFill>
                  <a:srgbClr val="FF0000"/>
                </a:solidFill>
                <a:latin typeface="Times New Roman"/>
              </a:rPr>
              <a:t>一</a:t>
            </a:r>
            <a:r>
              <a:rPr lang="zh-CN" altLang="en-US" sz="2800" b="1" dirty="0" smtClean="0">
                <a:solidFill>
                  <a:srgbClr val="FF0000"/>
                </a:solidFill>
                <a:latin typeface="Times New Roman"/>
              </a:rPr>
              <a:t>、微课程的理念</a:t>
            </a:r>
            <a:endParaRPr lang="zh-CN" altLang="en-US" sz="2800" b="1" dirty="0">
              <a:solidFill>
                <a:srgbClr val="FF0000"/>
              </a:solidFill>
              <a:latin typeface="Times New Roman"/>
            </a:endParaRPr>
          </a:p>
        </p:txBody>
      </p:sp>
    </p:spTree>
    <p:extLst>
      <p:ext uri="{BB962C8B-B14F-4D97-AF65-F5344CB8AC3E}">
        <p14:creationId xmlns:p14="http://schemas.microsoft.com/office/powerpoint/2010/main" val="302989132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矩形 4"/>
          <p:cNvSpPr/>
          <p:nvPr/>
        </p:nvSpPr>
        <p:spPr>
          <a:xfrm>
            <a:off x="1193651" y="844728"/>
            <a:ext cx="4150579" cy="769441"/>
          </a:xfrm>
          <a:prstGeom prst="rect">
            <a:avLst/>
          </a:prstGeom>
        </p:spPr>
        <p:txBody>
          <a:bodyPr wrap="square" lIns="89699" tIns="44851" rIns="89699" bIns="44851">
            <a:spAutoFit/>
          </a:bodyPr>
          <a:lstStyle/>
          <a:p>
            <a:pPr defTabSz="896990"/>
            <a:r>
              <a:rPr lang="zh-CN" altLang="en-US" sz="4400" b="1" dirty="0">
                <a:solidFill>
                  <a:prstClr val="white"/>
                </a:solidFill>
              </a:rPr>
              <a:t>在大数据时代</a:t>
            </a:r>
            <a:endParaRPr lang="en-US" altLang="zh-CN" sz="4400" b="1" dirty="0">
              <a:solidFill>
                <a:prstClr val="white"/>
              </a:solidFill>
            </a:endParaRPr>
          </a:p>
        </p:txBody>
      </p:sp>
      <p:sp>
        <p:nvSpPr>
          <p:cNvPr id="2" name="矩形 1"/>
          <p:cNvSpPr/>
          <p:nvPr/>
        </p:nvSpPr>
        <p:spPr>
          <a:xfrm>
            <a:off x="1193651" y="1609505"/>
            <a:ext cx="5919876" cy="769441"/>
          </a:xfrm>
          <a:prstGeom prst="rect">
            <a:avLst/>
          </a:prstGeom>
        </p:spPr>
        <p:txBody>
          <a:bodyPr wrap="square" lIns="89699" tIns="44851" rIns="89699" bIns="44851">
            <a:spAutoFit/>
          </a:bodyPr>
          <a:lstStyle/>
          <a:p>
            <a:pPr defTabSz="896990"/>
            <a:r>
              <a:rPr lang="zh-CN" altLang="en-US" sz="4400" b="1" dirty="0">
                <a:solidFill>
                  <a:prstClr val="white"/>
                </a:solidFill>
              </a:rPr>
              <a:t>用户无限扩张的资源</a:t>
            </a:r>
            <a:endParaRPr lang="en-US" altLang="zh-CN" sz="4400" b="1" dirty="0">
              <a:solidFill>
                <a:prstClr val="white"/>
              </a:solidFill>
            </a:endParaRPr>
          </a:p>
        </p:txBody>
      </p:sp>
      <p:sp>
        <p:nvSpPr>
          <p:cNvPr id="3" name="矩形 2"/>
          <p:cNvSpPr/>
          <p:nvPr/>
        </p:nvSpPr>
        <p:spPr>
          <a:xfrm>
            <a:off x="1193651" y="2408401"/>
            <a:ext cx="5477552" cy="769441"/>
          </a:xfrm>
          <a:prstGeom prst="rect">
            <a:avLst/>
          </a:prstGeom>
        </p:spPr>
        <p:txBody>
          <a:bodyPr wrap="square" lIns="89699" tIns="44851" rIns="89699" bIns="44851">
            <a:spAutoFit/>
          </a:bodyPr>
          <a:lstStyle/>
          <a:p>
            <a:pPr defTabSz="896990"/>
            <a:r>
              <a:rPr lang="zh-CN" altLang="en-US" sz="4400" b="1" dirty="0">
                <a:solidFill>
                  <a:prstClr val="white"/>
                </a:solidFill>
              </a:rPr>
              <a:t>才是有前途的资源</a:t>
            </a:r>
          </a:p>
        </p:txBody>
      </p:sp>
      <p:sp>
        <p:nvSpPr>
          <p:cNvPr id="4" name="矩形 3"/>
          <p:cNvSpPr/>
          <p:nvPr/>
        </p:nvSpPr>
        <p:spPr>
          <a:xfrm>
            <a:off x="773547" y="3580667"/>
            <a:ext cx="7888114" cy="769441"/>
          </a:xfrm>
          <a:prstGeom prst="rect">
            <a:avLst/>
          </a:prstGeom>
        </p:spPr>
        <p:txBody>
          <a:bodyPr wrap="square" lIns="89699" tIns="44851" rIns="89699" bIns="44851">
            <a:spAutoFit/>
          </a:bodyPr>
          <a:lstStyle/>
          <a:p>
            <a:pPr defTabSz="896990"/>
            <a:r>
              <a:rPr lang="zh-CN" altLang="en-US" sz="4400" dirty="0">
                <a:solidFill>
                  <a:srgbClr val="FFFF00"/>
                </a:solidFill>
                <a:latin typeface="方正静蕾简体" pitchFamily="2" charset="-122"/>
                <a:ea typeface="方正静蕾简体" pitchFamily="2" charset="-122"/>
              </a:rPr>
              <a:t>建设学生用课程资源大有可为 </a:t>
            </a:r>
            <a:endParaRPr lang="zh-CN" altLang="en-US" dirty="0">
              <a:solidFill>
                <a:srgbClr val="FFFF00"/>
              </a:solidFill>
              <a:latin typeface="方正静蕾简体" pitchFamily="2" charset="-122"/>
              <a:ea typeface="方正静蕾简体" pitchFamily="2" charset="-122"/>
            </a:endParaRPr>
          </a:p>
        </p:txBody>
      </p:sp>
    </p:spTree>
    <p:extLst>
      <p:ext uri="{BB962C8B-B14F-4D97-AF65-F5344CB8AC3E}">
        <p14:creationId xmlns:p14="http://schemas.microsoft.com/office/powerpoint/2010/main" val="325699416"/>
      </p:ext>
    </p:extLst>
  </p:cSld>
  <p:clrMapOvr>
    <a:masterClrMapping/>
  </p:clrMapOvr>
  <p:transition spd="slow" advTm="646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500"/>
                                        <p:tgtEl>
                                          <p:spTgt spid="5"/>
                                        </p:tgtEl>
                                      </p:cBhvr>
                                    </p:animEffect>
                                  </p:childTnLst>
                                </p:cTn>
                              </p:par>
                            </p:childTnLst>
                          </p:cTn>
                        </p:par>
                        <p:par>
                          <p:cTn id="8" fill="hold">
                            <p:stCondLst>
                              <p:cond delay="1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500"/>
                                        <p:tgtEl>
                                          <p:spTgt spid="2"/>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500"/>
                                        <p:tgtEl>
                                          <p:spTgt spid="3"/>
                                        </p:tgtEl>
                                      </p:cBhvr>
                                    </p:animEffect>
                                  </p:childTnLst>
                                </p:cTn>
                              </p:par>
                            </p:childTnLst>
                          </p:cTn>
                        </p:par>
                        <p:par>
                          <p:cTn id="16" fill="hold">
                            <p:stCondLst>
                              <p:cond delay="45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P spid="4"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 y="3466841"/>
            <a:ext cx="8145616" cy="914399"/>
            <a:chOff x="4211960" y="2814500"/>
            <a:chExt cx="4932040" cy="914400"/>
          </a:xfrm>
          <a:solidFill>
            <a:srgbClr val="0070C0"/>
          </a:solidFill>
        </p:grpSpPr>
        <p:sp>
          <p:nvSpPr>
            <p:cNvPr id="7" name="矩形 6"/>
            <p:cNvSpPr/>
            <p:nvPr/>
          </p:nvSpPr>
          <p:spPr>
            <a:xfrm>
              <a:off x="4211960" y="2814500"/>
              <a:ext cx="4932040" cy="914400"/>
            </a:xfrm>
            <a:prstGeom prst="rect">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4661645" y="3040866"/>
              <a:ext cx="3341227" cy="477054"/>
            </a:xfrm>
            <a:prstGeom prst="rect">
              <a:avLst/>
            </a:prstGeom>
            <a:grpFill/>
            <a:ln>
              <a:solidFill>
                <a:srgbClr val="0070C0"/>
              </a:solidFill>
            </a:ln>
          </p:spPr>
          <p:txBody>
            <a:bodyPr wrap="none">
              <a:spAutoFit/>
            </a:bodyPr>
            <a:lstStyle/>
            <a:p>
              <a:r>
                <a:rPr lang="zh-CN" altLang="en-US" sz="2500" b="1" dirty="0">
                  <a:solidFill>
                    <a:prstClr val="white"/>
                  </a:solidFill>
                  <a:effectLst>
                    <a:outerShdw blurRad="38100" dist="38100" dir="2700000" algn="tl">
                      <a:srgbClr val="000000">
                        <a:alpha val="43137"/>
                      </a:srgbClr>
                    </a:outerShdw>
                  </a:effectLst>
                </a:rPr>
                <a:t>（二）新的教学观：信息化教学前移</a:t>
              </a:r>
            </a:p>
          </p:txBody>
        </p:sp>
      </p:grpSp>
      <p:pic>
        <p:nvPicPr>
          <p:cNvPr id="9" name="Picture 2" descr="D:\PPT\ppt用图\IT科技\云服务\cloud-comput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29" y="5"/>
            <a:ext cx="5265819" cy="34358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088017"/>
      </p:ext>
    </p:extLst>
  </p:cSld>
  <p:clrMapOvr>
    <a:masterClrMapping/>
  </p:clrMapOvr>
  <p:transition spd="slow" advTm="233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2" name="Freeform 6"/>
          <p:cNvSpPr>
            <a:spLocks/>
          </p:cNvSpPr>
          <p:nvPr/>
        </p:nvSpPr>
        <p:spPr bwMode="gray">
          <a:xfrm rot="5400000">
            <a:off x="2870221" y="2538093"/>
            <a:ext cx="357331" cy="1469603"/>
          </a:xfrm>
          <a:custGeom>
            <a:avLst/>
            <a:gdLst/>
            <a:ahLst/>
            <a:cxnLst>
              <a:cxn ang="0">
                <a:pos x="37" y="1"/>
              </a:cxn>
              <a:cxn ang="0">
                <a:pos x="45" y="472"/>
              </a:cxn>
              <a:cxn ang="0">
                <a:pos x="0" y="474"/>
              </a:cxn>
              <a:cxn ang="0">
                <a:pos x="72" y="604"/>
              </a:cxn>
              <a:cxn ang="0">
                <a:pos x="142" y="474"/>
              </a:cxn>
              <a:cxn ang="0">
                <a:pos x="100" y="474"/>
              </a:cxn>
              <a:cxn ang="0">
                <a:pos x="99" y="0"/>
              </a:cxn>
              <a:cxn ang="0">
                <a:pos x="37" y="1"/>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FF0000"/>
          </a:solidFill>
          <a:ln w="9525" cap="flat" cmpd="sng">
            <a:solidFill>
              <a:schemeClr val="bg1"/>
            </a:solidFill>
            <a:prstDash val="solid"/>
            <a:round/>
            <a:headEnd type="none" w="med" len="med"/>
            <a:tailEnd type="none" w="med" len="med"/>
          </a:ln>
          <a:effectLst/>
        </p:spPr>
        <p:txBody>
          <a:bodyPr wrap="none" lIns="89699" tIns="44851" rIns="89699" bIns="44851" anchor="ctr"/>
          <a:lstStyle/>
          <a:p>
            <a:pPr defTabSz="896990">
              <a:defRPr/>
            </a:pPr>
            <a:endParaRPr lang="zh-CN" altLang="en-US" kern="0">
              <a:solidFill>
                <a:srgbClr val="FFFFFF"/>
              </a:solidFill>
              <a:ea typeface="微软雅黑" pitchFamily="34" charset="-122"/>
              <a:cs typeface="Arial" charset="0"/>
            </a:endParaRPr>
          </a:p>
        </p:txBody>
      </p:sp>
      <p:sp>
        <p:nvSpPr>
          <p:cNvPr id="16" name="Freeform 10"/>
          <p:cNvSpPr>
            <a:spLocks/>
          </p:cNvSpPr>
          <p:nvPr/>
        </p:nvSpPr>
        <p:spPr bwMode="gray">
          <a:xfrm rot="16200000" flipH="1">
            <a:off x="6097808" y="2471724"/>
            <a:ext cx="357331" cy="1579743"/>
          </a:xfrm>
          <a:custGeom>
            <a:avLst/>
            <a:gdLst/>
            <a:ahLst/>
            <a:cxnLst>
              <a:cxn ang="0">
                <a:pos x="37" y="1"/>
              </a:cxn>
              <a:cxn ang="0">
                <a:pos x="45" y="472"/>
              </a:cxn>
              <a:cxn ang="0">
                <a:pos x="0" y="474"/>
              </a:cxn>
              <a:cxn ang="0">
                <a:pos x="72" y="604"/>
              </a:cxn>
              <a:cxn ang="0">
                <a:pos x="142" y="474"/>
              </a:cxn>
              <a:cxn ang="0">
                <a:pos x="100" y="474"/>
              </a:cxn>
              <a:cxn ang="0">
                <a:pos x="99" y="0"/>
              </a:cxn>
              <a:cxn ang="0">
                <a:pos x="37" y="1"/>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FF0000"/>
          </a:solidFill>
          <a:ln w="9525" cap="flat" cmpd="sng">
            <a:solidFill>
              <a:schemeClr val="bg1"/>
            </a:solidFill>
            <a:prstDash val="solid"/>
            <a:round/>
            <a:headEnd type="none" w="med" len="med"/>
            <a:tailEnd type="none" w="med" len="med"/>
          </a:ln>
          <a:effectLst/>
        </p:spPr>
        <p:txBody>
          <a:bodyPr wrap="none" lIns="89699" tIns="44851" rIns="89699" bIns="44851" anchor="ctr"/>
          <a:lstStyle/>
          <a:p>
            <a:pPr defTabSz="896990">
              <a:defRPr/>
            </a:pPr>
            <a:endParaRPr lang="zh-CN" altLang="en-US" kern="0">
              <a:solidFill>
                <a:srgbClr val="FFFFFF"/>
              </a:solidFill>
              <a:ea typeface="微软雅黑" pitchFamily="34" charset="-122"/>
              <a:cs typeface="Arial" charset="0"/>
            </a:endParaRPr>
          </a:p>
        </p:txBody>
      </p:sp>
      <p:grpSp>
        <p:nvGrpSpPr>
          <p:cNvPr id="18" name="Group 12"/>
          <p:cNvGrpSpPr>
            <a:grpSpLocks/>
          </p:cNvGrpSpPr>
          <p:nvPr/>
        </p:nvGrpSpPr>
        <p:grpSpPr bwMode="auto">
          <a:xfrm>
            <a:off x="3786313" y="2427456"/>
            <a:ext cx="1700020" cy="1612900"/>
            <a:chOff x="2457" y="2000"/>
            <a:chExt cx="901" cy="888"/>
          </a:xfrm>
        </p:grpSpPr>
        <p:pic>
          <p:nvPicPr>
            <p:cNvPr id="19" name="Picture 13"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ltGray">
            <a:xfrm>
              <a:off x="2457" y="2000"/>
              <a:ext cx="901" cy="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Oval 14"/>
            <p:cNvSpPr>
              <a:spLocks noChangeArrowheads="1"/>
            </p:cNvSpPr>
            <p:nvPr/>
          </p:nvSpPr>
          <p:spPr bwMode="ltGray">
            <a:xfrm>
              <a:off x="2457" y="2000"/>
              <a:ext cx="895" cy="888"/>
            </a:xfrm>
            <a:prstGeom prst="ellipse">
              <a:avLst/>
            </a:prstGeom>
            <a:gradFill rotWithShape="1">
              <a:gsLst>
                <a:gs pos="0">
                  <a:srgbClr val="F8F8F8">
                    <a:gamma/>
                    <a:shade val="26275"/>
                    <a:invGamma/>
                    <a:alpha val="89999"/>
                  </a:srgbClr>
                </a:gs>
                <a:gs pos="50000">
                  <a:srgbClr val="F8F8F8">
                    <a:alpha val="45000"/>
                  </a:srgbClr>
                </a:gs>
                <a:gs pos="100000">
                  <a:srgbClr val="F8F8F8">
                    <a:gamma/>
                    <a:shade val="26275"/>
                    <a:invGamma/>
                    <a:alpha val="89999"/>
                  </a:srgbClr>
                </a:gs>
              </a:gsLst>
              <a:lin ang="5400000" scaled="1"/>
            </a:gradFill>
            <a:ln w="9525" algn="ctr">
              <a:noFill/>
              <a:round/>
              <a:headEnd/>
              <a:tailEnd/>
            </a:ln>
            <a:effectLst/>
          </p:spPr>
          <p:txBody>
            <a:bodyPr wrap="none" anchor="ctr"/>
            <a:lstStyle/>
            <a:p>
              <a:pPr defTabSz="896990">
                <a:defRPr/>
              </a:pPr>
              <a:endParaRPr lang="zh-CN" altLang="en-US" kern="0">
                <a:solidFill>
                  <a:srgbClr val="FFFFFF"/>
                </a:solidFill>
                <a:ea typeface="微软雅黑" pitchFamily="34" charset="-122"/>
                <a:cs typeface="Arial" charset="0"/>
              </a:endParaRPr>
            </a:p>
          </p:txBody>
        </p:sp>
        <p:sp>
          <p:nvSpPr>
            <p:cNvPr id="21" name="Freeform 15"/>
            <p:cNvSpPr>
              <a:spLocks/>
            </p:cNvSpPr>
            <p:nvPr/>
          </p:nvSpPr>
          <p:spPr bwMode="ltGray">
            <a:xfrm>
              <a:off x="2550" y="2018"/>
              <a:ext cx="703" cy="308"/>
            </a:xfrm>
            <a:custGeom>
              <a:avLst/>
              <a:gdLst>
                <a:gd name="T0" fmla="*/ 368 w 1321"/>
                <a:gd name="T1" fmla="*/ 75 h 712"/>
                <a:gd name="T2" fmla="*/ 373 w 1321"/>
                <a:gd name="T3" fmla="*/ 83 h 712"/>
                <a:gd name="T4" fmla="*/ 374 w 1321"/>
                <a:gd name="T5" fmla="*/ 90 h 712"/>
                <a:gd name="T6" fmla="*/ 373 w 1321"/>
                <a:gd name="T7" fmla="*/ 96 h 712"/>
                <a:gd name="T8" fmla="*/ 368 w 1321"/>
                <a:gd name="T9" fmla="*/ 103 h 712"/>
                <a:gd name="T10" fmla="*/ 360 w 1321"/>
                <a:gd name="T11" fmla="*/ 108 h 712"/>
                <a:gd name="T12" fmla="*/ 351 w 1321"/>
                <a:gd name="T13" fmla="*/ 113 h 712"/>
                <a:gd name="T14" fmla="*/ 338 w 1321"/>
                <a:gd name="T15" fmla="*/ 118 h 712"/>
                <a:gd name="T16" fmla="*/ 325 w 1321"/>
                <a:gd name="T17" fmla="*/ 122 h 712"/>
                <a:gd name="T18" fmla="*/ 309 w 1321"/>
                <a:gd name="T19" fmla="*/ 125 h 712"/>
                <a:gd name="T20" fmla="*/ 292 w 1321"/>
                <a:gd name="T21" fmla="*/ 128 h 712"/>
                <a:gd name="T22" fmla="*/ 274 w 1321"/>
                <a:gd name="T23" fmla="*/ 130 h 712"/>
                <a:gd name="T24" fmla="*/ 254 w 1321"/>
                <a:gd name="T25" fmla="*/ 132 h 712"/>
                <a:gd name="T26" fmla="*/ 234 w 1321"/>
                <a:gd name="T27" fmla="*/ 133 h 712"/>
                <a:gd name="T28" fmla="*/ 225 w 1321"/>
                <a:gd name="T29" fmla="*/ 133 h 712"/>
                <a:gd name="T30" fmla="*/ 135 w 1321"/>
                <a:gd name="T31" fmla="*/ 133 h 712"/>
                <a:gd name="T32" fmla="*/ 134 w 1321"/>
                <a:gd name="T33" fmla="*/ 133 h 712"/>
                <a:gd name="T34" fmla="*/ 116 w 1321"/>
                <a:gd name="T35" fmla="*/ 132 h 712"/>
                <a:gd name="T36" fmla="*/ 98 w 1321"/>
                <a:gd name="T37" fmla="*/ 132 h 712"/>
                <a:gd name="T38" fmla="*/ 82 w 1321"/>
                <a:gd name="T39" fmla="*/ 130 h 712"/>
                <a:gd name="T40" fmla="*/ 67 w 1321"/>
                <a:gd name="T41" fmla="*/ 129 h 712"/>
                <a:gd name="T42" fmla="*/ 53 w 1321"/>
                <a:gd name="T43" fmla="*/ 127 h 712"/>
                <a:gd name="T44" fmla="*/ 40 w 1321"/>
                <a:gd name="T45" fmla="*/ 124 h 712"/>
                <a:gd name="T46" fmla="*/ 29 w 1321"/>
                <a:gd name="T47" fmla="*/ 121 h 712"/>
                <a:gd name="T48" fmla="*/ 19 w 1321"/>
                <a:gd name="T49" fmla="*/ 118 h 712"/>
                <a:gd name="T50" fmla="*/ 11 w 1321"/>
                <a:gd name="T51" fmla="*/ 114 h 712"/>
                <a:gd name="T52" fmla="*/ 5 w 1321"/>
                <a:gd name="T53" fmla="*/ 109 h 712"/>
                <a:gd name="T54" fmla="*/ 2 w 1321"/>
                <a:gd name="T55" fmla="*/ 104 h 712"/>
                <a:gd name="T56" fmla="*/ 0 w 1321"/>
                <a:gd name="T57" fmla="*/ 98 h 712"/>
                <a:gd name="T58" fmla="*/ 0 w 1321"/>
                <a:gd name="T59" fmla="*/ 97 h 712"/>
                <a:gd name="T60" fmla="*/ 1 w 1321"/>
                <a:gd name="T61" fmla="*/ 91 h 712"/>
                <a:gd name="T62" fmla="*/ 5 w 1321"/>
                <a:gd name="T63" fmla="*/ 83 h 712"/>
                <a:gd name="T64" fmla="*/ 14 w 1321"/>
                <a:gd name="T65" fmla="*/ 69 h 712"/>
                <a:gd name="T66" fmla="*/ 27 w 1321"/>
                <a:gd name="T67" fmla="*/ 56 h 712"/>
                <a:gd name="T68" fmla="*/ 42 w 1321"/>
                <a:gd name="T69" fmla="*/ 44 h 712"/>
                <a:gd name="T70" fmla="*/ 58 w 1321"/>
                <a:gd name="T71" fmla="*/ 33 h 712"/>
                <a:gd name="T72" fmla="*/ 77 w 1321"/>
                <a:gd name="T73" fmla="*/ 23 h 712"/>
                <a:gd name="T74" fmla="*/ 96 w 1321"/>
                <a:gd name="T75" fmla="*/ 15 h 712"/>
                <a:gd name="T76" fmla="*/ 118 w 1321"/>
                <a:gd name="T77" fmla="*/ 9 h 712"/>
                <a:gd name="T78" fmla="*/ 140 w 1321"/>
                <a:gd name="T79" fmla="*/ 4 h 712"/>
                <a:gd name="T80" fmla="*/ 164 w 1321"/>
                <a:gd name="T81" fmla="*/ 1 h 712"/>
                <a:gd name="T82" fmla="*/ 189 w 1321"/>
                <a:gd name="T83" fmla="*/ 0 h 712"/>
                <a:gd name="T84" fmla="*/ 189 w 1321"/>
                <a:gd name="T85" fmla="*/ 0 h 712"/>
                <a:gd name="T86" fmla="*/ 215 w 1321"/>
                <a:gd name="T87" fmla="*/ 1 h 712"/>
                <a:gd name="T88" fmla="*/ 240 w 1321"/>
                <a:gd name="T89" fmla="*/ 4 h 712"/>
                <a:gd name="T90" fmla="*/ 264 w 1321"/>
                <a:gd name="T91" fmla="*/ 10 h 712"/>
                <a:gd name="T92" fmla="*/ 286 w 1321"/>
                <a:gd name="T93" fmla="*/ 17 h 712"/>
                <a:gd name="T94" fmla="*/ 307 w 1321"/>
                <a:gd name="T95" fmla="*/ 26 h 712"/>
                <a:gd name="T96" fmla="*/ 325 w 1321"/>
                <a:gd name="T97" fmla="*/ 36 h 712"/>
                <a:gd name="T98" fmla="*/ 342 w 1321"/>
                <a:gd name="T99" fmla="*/ 48 h 712"/>
                <a:gd name="T100" fmla="*/ 356 w 1321"/>
                <a:gd name="T101" fmla="*/ 61 h 712"/>
                <a:gd name="T102" fmla="*/ 368 w 1321"/>
                <a:gd name="T103" fmla="*/ 75 h 712"/>
                <a:gd name="T104" fmla="*/ 368 w 1321"/>
                <a:gd name="T105" fmla="*/ 75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DDDDDD"/>
                </a:gs>
              </a:gsLst>
              <a:lin ang="5400000" scaled="1"/>
            </a:grad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896990">
                <a:defRPr/>
              </a:pPr>
              <a:endParaRPr lang="zh-CN" altLang="en-US" kern="0">
                <a:solidFill>
                  <a:srgbClr val="FFFFFF"/>
                </a:solidFill>
                <a:latin typeface="Calibri"/>
                <a:ea typeface="微软雅黑" pitchFamily="34" charset="-122"/>
              </a:endParaRPr>
            </a:p>
          </p:txBody>
        </p:sp>
        <p:grpSp>
          <p:nvGrpSpPr>
            <p:cNvPr id="22" name="Group 16"/>
            <p:cNvGrpSpPr>
              <a:grpSpLocks/>
            </p:cNvGrpSpPr>
            <p:nvPr/>
          </p:nvGrpSpPr>
          <p:grpSpPr bwMode="auto">
            <a:xfrm rot="-1297425" flipH="1" flipV="1">
              <a:off x="2525" y="2693"/>
              <a:ext cx="781" cy="188"/>
              <a:chOff x="2532" y="1051"/>
              <a:chExt cx="893" cy="246"/>
            </a:xfrm>
          </p:grpSpPr>
          <p:grpSp>
            <p:nvGrpSpPr>
              <p:cNvPr id="23" name="Group 17"/>
              <p:cNvGrpSpPr>
                <a:grpSpLocks/>
              </p:cNvGrpSpPr>
              <p:nvPr/>
            </p:nvGrpSpPr>
            <p:grpSpPr bwMode="auto">
              <a:xfrm>
                <a:off x="2532" y="1051"/>
                <a:ext cx="743" cy="185"/>
                <a:chOff x="1565" y="2568"/>
                <a:chExt cx="1118" cy="279"/>
              </a:xfrm>
            </p:grpSpPr>
            <p:sp>
              <p:nvSpPr>
                <p:cNvPr id="29" name="AutoShape 18"/>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96990">
                    <a:defRPr/>
                  </a:pPr>
                  <a:endParaRPr lang="zh-CN" altLang="en-US" kern="0">
                    <a:solidFill>
                      <a:srgbClr val="FFFFFF"/>
                    </a:solidFill>
                    <a:latin typeface="Calibri"/>
                    <a:ea typeface="微软雅黑" pitchFamily="34" charset="-122"/>
                  </a:endParaRPr>
                </a:p>
              </p:txBody>
            </p:sp>
            <p:sp>
              <p:nvSpPr>
                <p:cNvPr id="30" name="AutoShape 19"/>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96990">
                    <a:defRPr/>
                  </a:pPr>
                  <a:endParaRPr lang="zh-CN" altLang="en-US" kern="0">
                    <a:solidFill>
                      <a:srgbClr val="FFFFFF"/>
                    </a:solidFill>
                    <a:latin typeface="Calibri"/>
                    <a:ea typeface="微软雅黑" pitchFamily="34" charset="-122"/>
                  </a:endParaRPr>
                </a:p>
              </p:txBody>
            </p:sp>
            <p:sp>
              <p:nvSpPr>
                <p:cNvPr id="31" name="AutoShape 20"/>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96990">
                    <a:defRPr/>
                  </a:pPr>
                  <a:endParaRPr lang="zh-CN" altLang="en-US" kern="0">
                    <a:solidFill>
                      <a:srgbClr val="FFFFFF"/>
                    </a:solidFill>
                    <a:latin typeface="Calibri"/>
                    <a:ea typeface="微软雅黑" pitchFamily="34" charset="-122"/>
                  </a:endParaRPr>
                </a:p>
              </p:txBody>
            </p:sp>
            <p:sp>
              <p:nvSpPr>
                <p:cNvPr id="32" name="AutoShape 21"/>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96990">
                    <a:defRPr/>
                  </a:pPr>
                  <a:endParaRPr lang="zh-CN" altLang="en-US" kern="0">
                    <a:solidFill>
                      <a:srgbClr val="FFFFFF"/>
                    </a:solidFill>
                    <a:latin typeface="Calibri"/>
                    <a:ea typeface="微软雅黑" pitchFamily="34" charset="-122"/>
                  </a:endParaRPr>
                </a:p>
              </p:txBody>
            </p:sp>
          </p:grpSp>
          <p:grpSp>
            <p:nvGrpSpPr>
              <p:cNvPr id="24" name="Group 22"/>
              <p:cNvGrpSpPr>
                <a:grpSpLocks/>
              </p:cNvGrpSpPr>
              <p:nvPr/>
            </p:nvGrpSpPr>
            <p:grpSpPr bwMode="auto">
              <a:xfrm rot="1353540">
                <a:off x="2682" y="1111"/>
                <a:ext cx="743" cy="186"/>
                <a:chOff x="1565" y="2568"/>
                <a:chExt cx="1118" cy="279"/>
              </a:xfrm>
            </p:grpSpPr>
            <p:sp>
              <p:nvSpPr>
                <p:cNvPr id="25" name="AutoShape 23"/>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96990">
                    <a:defRPr/>
                  </a:pPr>
                  <a:endParaRPr lang="zh-CN" altLang="en-US" kern="0">
                    <a:solidFill>
                      <a:srgbClr val="FFFFFF"/>
                    </a:solidFill>
                    <a:latin typeface="Calibri"/>
                    <a:ea typeface="微软雅黑" pitchFamily="34" charset="-122"/>
                  </a:endParaRPr>
                </a:p>
              </p:txBody>
            </p:sp>
            <p:sp>
              <p:nvSpPr>
                <p:cNvPr id="26" name="AutoShape 24"/>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96990">
                    <a:defRPr/>
                  </a:pPr>
                  <a:endParaRPr lang="zh-CN" altLang="en-US" kern="0">
                    <a:solidFill>
                      <a:srgbClr val="FFFFFF"/>
                    </a:solidFill>
                    <a:latin typeface="Calibri"/>
                    <a:ea typeface="微软雅黑" pitchFamily="34" charset="-122"/>
                  </a:endParaRPr>
                </a:p>
              </p:txBody>
            </p:sp>
            <p:sp>
              <p:nvSpPr>
                <p:cNvPr id="27" name="AutoShape 25"/>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96990">
                    <a:defRPr/>
                  </a:pPr>
                  <a:endParaRPr lang="zh-CN" altLang="en-US" kern="0">
                    <a:solidFill>
                      <a:srgbClr val="FFFFFF"/>
                    </a:solidFill>
                    <a:latin typeface="Calibri"/>
                    <a:ea typeface="微软雅黑" pitchFamily="34" charset="-122"/>
                  </a:endParaRPr>
                </a:p>
              </p:txBody>
            </p:sp>
            <p:sp>
              <p:nvSpPr>
                <p:cNvPr id="28" name="AutoShape 26"/>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896990">
                    <a:defRPr/>
                  </a:pPr>
                  <a:endParaRPr lang="zh-CN" altLang="en-US" kern="0">
                    <a:solidFill>
                      <a:srgbClr val="FFFFFF"/>
                    </a:solidFill>
                    <a:latin typeface="Calibri"/>
                    <a:ea typeface="微软雅黑" pitchFamily="34" charset="-122"/>
                  </a:endParaRPr>
                </a:p>
              </p:txBody>
            </p:sp>
          </p:grpSp>
        </p:grpSp>
      </p:grpSp>
      <p:grpSp>
        <p:nvGrpSpPr>
          <p:cNvPr id="4" name="组合 3"/>
          <p:cNvGrpSpPr/>
          <p:nvPr/>
        </p:nvGrpSpPr>
        <p:grpSpPr>
          <a:xfrm>
            <a:off x="919340" y="2587793"/>
            <a:ext cx="1394473" cy="1322388"/>
            <a:chOff x="897982" y="2646142"/>
            <a:chExt cx="1362076" cy="1322388"/>
          </a:xfrm>
        </p:grpSpPr>
        <p:grpSp>
          <p:nvGrpSpPr>
            <p:cNvPr id="36" name="Group 30"/>
            <p:cNvGrpSpPr>
              <a:grpSpLocks/>
            </p:cNvGrpSpPr>
            <p:nvPr/>
          </p:nvGrpSpPr>
          <p:grpSpPr bwMode="auto">
            <a:xfrm>
              <a:off x="897983" y="2646142"/>
              <a:ext cx="1362075" cy="1322388"/>
              <a:chOff x="4320" y="1152"/>
              <a:chExt cx="414" cy="402"/>
            </a:xfrm>
          </p:grpSpPr>
          <p:sp>
            <p:nvSpPr>
              <p:cNvPr id="37" name="AutoShape 31"/>
              <p:cNvSpPr>
                <a:spLocks noChangeArrowheads="1"/>
              </p:cNvSpPr>
              <p:nvPr/>
            </p:nvSpPr>
            <p:spPr bwMode="ltGray">
              <a:xfrm>
                <a:off x="4320" y="1152"/>
                <a:ext cx="414" cy="402"/>
              </a:xfrm>
              <a:prstGeom prst="roundRect">
                <a:avLst>
                  <a:gd name="adj" fmla="val 11921"/>
                </a:avLst>
              </a:prstGeom>
              <a:gradFill rotWithShape="1">
                <a:gsLst>
                  <a:gs pos="0">
                    <a:srgbClr val="C85414"/>
                  </a:gs>
                  <a:gs pos="100000">
                    <a:srgbClr val="C85414">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defTabSz="896990">
                  <a:defRPr/>
                </a:pPr>
                <a:endParaRPr lang="zh-CN" altLang="en-US" kern="0">
                  <a:solidFill>
                    <a:srgbClr val="FFFFFF"/>
                  </a:solidFill>
                  <a:ea typeface="微软雅黑" pitchFamily="34" charset="-122"/>
                  <a:cs typeface="Arial" charset="0"/>
                </a:endParaRPr>
              </a:p>
            </p:txBody>
          </p:sp>
          <p:sp>
            <p:nvSpPr>
              <p:cNvPr id="38" name="Freeform 32"/>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C85414">
                      <a:gamma/>
                      <a:tint val="48627"/>
                      <a:invGamma/>
                    </a:srgbClr>
                  </a:gs>
                  <a:gs pos="50000">
                    <a:srgbClr val="C85414">
                      <a:alpha val="0"/>
                    </a:srgbClr>
                  </a:gs>
                  <a:gs pos="100000">
                    <a:srgbClr val="C85414">
                      <a:gamma/>
                      <a:tint val="48627"/>
                      <a:invGamma/>
                    </a:srgbClr>
                  </a:gs>
                </a:gsLst>
                <a:lin ang="2700000" scaled="1"/>
              </a:gradFill>
              <a:ln w="0">
                <a:noFill/>
                <a:prstDash val="solid"/>
                <a:round/>
                <a:headEnd/>
                <a:tailEnd/>
              </a:ln>
            </p:spPr>
            <p:txBody>
              <a:bodyPr/>
              <a:lstStyle/>
              <a:p>
                <a:pPr defTabSz="896990">
                  <a:defRPr/>
                </a:pPr>
                <a:endParaRPr lang="zh-CN" altLang="en-US" kern="0">
                  <a:solidFill>
                    <a:srgbClr val="FFFFFF"/>
                  </a:solidFill>
                  <a:ea typeface="微软雅黑" pitchFamily="34" charset="-122"/>
                  <a:cs typeface="Arial" charset="0"/>
                </a:endParaRPr>
              </a:p>
            </p:txBody>
          </p:sp>
        </p:grpSp>
        <p:sp>
          <p:nvSpPr>
            <p:cNvPr id="52" name="Rectangle 46"/>
            <p:cNvSpPr>
              <a:spLocks noChangeArrowheads="1"/>
            </p:cNvSpPr>
            <p:nvPr/>
          </p:nvSpPr>
          <p:spPr bwMode="auto">
            <a:xfrm>
              <a:off x="897982" y="2821370"/>
              <a:ext cx="1362075" cy="923330"/>
            </a:xfrm>
            <a:prstGeom prst="rect">
              <a:avLst/>
            </a:prstGeom>
            <a:noFill/>
            <a:ln w="9525">
              <a:noFill/>
              <a:miter lim="800000"/>
              <a:headEnd/>
              <a:tailEnd/>
            </a:ln>
            <a:effectLst/>
          </p:spPr>
          <p:txBody>
            <a:bodyPr wrap="square">
              <a:spAutoFit/>
            </a:bodyPr>
            <a:lstStyle/>
            <a:p>
              <a:pPr algn="ctr" defTabSz="896990">
                <a:defRPr/>
              </a:pPr>
              <a:r>
                <a:rPr lang="zh-CN" altLang="en-US" b="1" dirty="0">
                  <a:solidFill>
                    <a:srgbClr val="FFFFFF"/>
                  </a:solidFill>
                  <a:effectLst>
                    <a:outerShdw blurRad="38100" dist="38100" dir="2700000" algn="tl">
                      <a:srgbClr val="000000"/>
                    </a:outerShdw>
                  </a:effectLst>
                  <a:ea typeface="微软雅黑" pitchFamily="34" charset="-122"/>
                  <a:cs typeface="Arial" charset="0"/>
                </a:rPr>
                <a:t>让学生</a:t>
              </a:r>
              <a:endParaRPr lang="en-US" altLang="zh-CN" b="1" dirty="0">
                <a:solidFill>
                  <a:srgbClr val="FFFFFF"/>
                </a:solidFill>
                <a:effectLst>
                  <a:outerShdw blurRad="38100" dist="38100" dir="2700000" algn="tl">
                    <a:srgbClr val="000000"/>
                  </a:outerShdw>
                </a:effectLst>
                <a:ea typeface="微软雅黑" pitchFamily="34" charset="-122"/>
                <a:cs typeface="Arial" charset="0"/>
              </a:endParaRPr>
            </a:p>
            <a:p>
              <a:pPr algn="ctr" defTabSz="896990">
                <a:defRPr/>
              </a:pPr>
              <a:r>
                <a:rPr lang="zh-CN" altLang="en-US" b="1" dirty="0">
                  <a:solidFill>
                    <a:srgbClr val="FFFFFF"/>
                  </a:solidFill>
                  <a:effectLst>
                    <a:outerShdw blurRad="38100" dist="38100" dir="2700000" algn="tl">
                      <a:srgbClr val="000000"/>
                    </a:outerShdw>
                  </a:effectLst>
                  <a:ea typeface="微软雅黑" pitchFamily="34" charset="-122"/>
                  <a:cs typeface="Arial" charset="0"/>
                </a:rPr>
                <a:t>按照自己的步骤学习</a:t>
              </a:r>
              <a:endParaRPr lang="en-US" altLang="zh-CN" b="1" dirty="0">
                <a:solidFill>
                  <a:srgbClr val="FFFFFF"/>
                </a:solidFill>
                <a:effectLst>
                  <a:outerShdw blurRad="38100" dist="38100" dir="2700000" algn="tl">
                    <a:srgbClr val="000000"/>
                  </a:outerShdw>
                </a:effectLst>
                <a:ea typeface="微软雅黑" pitchFamily="34" charset="-122"/>
                <a:cs typeface="Arial" charset="0"/>
              </a:endParaRPr>
            </a:p>
          </p:txBody>
        </p:sp>
      </p:grpSp>
      <p:grpSp>
        <p:nvGrpSpPr>
          <p:cNvPr id="5" name="组合 4"/>
          <p:cNvGrpSpPr/>
          <p:nvPr/>
        </p:nvGrpSpPr>
        <p:grpSpPr>
          <a:xfrm>
            <a:off x="7066069" y="2587793"/>
            <a:ext cx="1407070" cy="1322388"/>
            <a:chOff x="6901908" y="2646142"/>
            <a:chExt cx="1374381" cy="1322388"/>
          </a:xfrm>
        </p:grpSpPr>
        <p:grpSp>
          <p:nvGrpSpPr>
            <p:cNvPr id="45" name="Group 39"/>
            <p:cNvGrpSpPr>
              <a:grpSpLocks/>
            </p:cNvGrpSpPr>
            <p:nvPr/>
          </p:nvGrpSpPr>
          <p:grpSpPr bwMode="auto">
            <a:xfrm>
              <a:off x="6901908" y="2646142"/>
              <a:ext cx="1362075" cy="1322388"/>
              <a:chOff x="4320" y="1152"/>
              <a:chExt cx="414" cy="402"/>
            </a:xfrm>
          </p:grpSpPr>
          <p:sp>
            <p:nvSpPr>
              <p:cNvPr id="46" name="AutoShape 40"/>
              <p:cNvSpPr>
                <a:spLocks noChangeArrowheads="1"/>
              </p:cNvSpPr>
              <p:nvPr/>
            </p:nvSpPr>
            <p:spPr bwMode="ltGray">
              <a:xfrm>
                <a:off x="4320" y="1152"/>
                <a:ext cx="414" cy="402"/>
              </a:xfrm>
              <a:prstGeom prst="roundRect">
                <a:avLst>
                  <a:gd name="adj" fmla="val 11921"/>
                </a:avLst>
              </a:prstGeom>
              <a:gradFill rotWithShape="1">
                <a:gsLst>
                  <a:gs pos="0">
                    <a:srgbClr val="C85414"/>
                  </a:gs>
                  <a:gs pos="100000">
                    <a:srgbClr val="C85414">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defTabSz="896990">
                  <a:defRPr/>
                </a:pPr>
                <a:endParaRPr lang="zh-CN" altLang="en-US" kern="0">
                  <a:solidFill>
                    <a:srgbClr val="FFFFFF"/>
                  </a:solidFill>
                  <a:ea typeface="微软雅黑" pitchFamily="34" charset="-122"/>
                  <a:cs typeface="Arial" charset="0"/>
                </a:endParaRPr>
              </a:p>
            </p:txBody>
          </p:sp>
          <p:sp>
            <p:nvSpPr>
              <p:cNvPr id="47" name="Freeform 41"/>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C85414">
                      <a:gamma/>
                      <a:tint val="48627"/>
                      <a:invGamma/>
                    </a:srgbClr>
                  </a:gs>
                  <a:gs pos="50000">
                    <a:srgbClr val="C85414">
                      <a:alpha val="0"/>
                    </a:srgbClr>
                  </a:gs>
                  <a:gs pos="100000">
                    <a:srgbClr val="C85414">
                      <a:gamma/>
                      <a:tint val="48627"/>
                      <a:invGamma/>
                    </a:srgbClr>
                  </a:gs>
                </a:gsLst>
                <a:lin ang="2700000" scaled="1"/>
              </a:gradFill>
              <a:ln w="0">
                <a:noFill/>
                <a:prstDash val="solid"/>
                <a:round/>
                <a:headEnd/>
                <a:tailEnd/>
              </a:ln>
            </p:spPr>
            <p:txBody>
              <a:bodyPr/>
              <a:lstStyle/>
              <a:p>
                <a:pPr defTabSz="896990">
                  <a:defRPr/>
                </a:pPr>
                <a:endParaRPr lang="zh-CN" altLang="en-US" kern="0">
                  <a:solidFill>
                    <a:srgbClr val="FFFFFF"/>
                  </a:solidFill>
                  <a:ea typeface="微软雅黑" pitchFamily="34" charset="-122"/>
                  <a:cs typeface="Arial" charset="0"/>
                </a:endParaRPr>
              </a:p>
            </p:txBody>
          </p:sp>
        </p:grpSp>
        <p:sp>
          <p:nvSpPr>
            <p:cNvPr id="55" name="Rectangle 49"/>
            <p:cNvSpPr>
              <a:spLocks noChangeArrowheads="1"/>
            </p:cNvSpPr>
            <p:nvPr/>
          </p:nvSpPr>
          <p:spPr bwMode="auto">
            <a:xfrm>
              <a:off x="6914214" y="2845671"/>
              <a:ext cx="1362075" cy="923330"/>
            </a:xfrm>
            <a:prstGeom prst="rect">
              <a:avLst/>
            </a:prstGeom>
            <a:noFill/>
            <a:ln w="9525">
              <a:noFill/>
              <a:miter lim="800000"/>
              <a:headEnd/>
              <a:tailEnd/>
            </a:ln>
            <a:effectLst/>
          </p:spPr>
          <p:txBody>
            <a:bodyPr wrap="square">
              <a:spAutoFit/>
            </a:bodyPr>
            <a:lstStyle/>
            <a:p>
              <a:pPr algn="ctr" defTabSz="896990">
                <a:defRPr/>
              </a:pPr>
              <a:r>
                <a:rPr lang="zh-CN" altLang="en-US" b="1" dirty="0">
                  <a:solidFill>
                    <a:srgbClr val="FFFFFF"/>
                  </a:solidFill>
                  <a:effectLst>
                    <a:outerShdw blurRad="38100" dist="38100" dir="2700000" algn="tl">
                      <a:srgbClr val="000000"/>
                    </a:outerShdw>
                  </a:effectLst>
                  <a:ea typeface="微软雅黑" pitchFamily="34" charset="-122"/>
                  <a:cs typeface="Arial" charset="0"/>
                </a:rPr>
                <a:t>教师给予</a:t>
              </a:r>
              <a:endParaRPr lang="en-US" altLang="zh-CN" b="1" dirty="0">
                <a:solidFill>
                  <a:srgbClr val="FFFFFF"/>
                </a:solidFill>
                <a:effectLst>
                  <a:outerShdw blurRad="38100" dist="38100" dir="2700000" algn="tl">
                    <a:srgbClr val="000000"/>
                  </a:outerShdw>
                </a:effectLst>
                <a:ea typeface="微软雅黑" pitchFamily="34" charset="-122"/>
                <a:cs typeface="Arial" charset="0"/>
              </a:endParaRPr>
            </a:p>
            <a:p>
              <a:pPr algn="ctr" defTabSz="896990">
                <a:defRPr/>
              </a:pPr>
              <a:r>
                <a:rPr lang="zh-CN" altLang="en-US" b="1" dirty="0">
                  <a:solidFill>
                    <a:srgbClr val="FFFFFF"/>
                  </a:solidFill>
                  <a:effectLst>
                    <a:outerShdw blurRad="38100" dist="38100" dir="2700000" algn="tl">
                      <a:srgbClr val="000000"/>
                    </a:outerShdw>
                  </a:effectLst>
                  <a:ea typeface="微软雅黑" pitchFamily="34" charset="-122"/>
                  <a:cs typeface="Arial" charset="0"/>
                </a:rPr>
                <a:t>学生一对一个性化指导</a:t>
              </a:r>
              <a:endParaRPr lang="en-US" altLang="zh-CN" b="1" dirty="0">
                <a:solidFill>
                  <a:srgbClr val="FFFFFF"/>
                </a:solidFill>
                <a:effectLst>
                  <a:outerShdw blurRad="38100" dist="38100" dir="2700000" algn="tl">
                    <a:srgbClr val="000000"/>
                  </a:outerShdw>
                </a:effectLst>
                <a:ea typeface="微软雅黑" pitchFamily="34" charset="-122"/>
                <a:cs typeface="Arial" charset="0"/>
              </a:endParaRPr>
            </a:p>
          </p:txBody>
        </p:sp>
      </p:grpSp>
      <p:sp>
        <p:nvSpPr>
          <p:cNvPr id="58" name="Rectangle 52"/>
          <p:cNvSpPr>
            <a:spLocks noChangeArrowheads="1"/>
          </p:cNvSpPr>
          <p:nvPr/>
        </p:nvSpPr>
        <p:spPr bwMode="auto">
          <a:xfrm>
            <a:off x="3805856" y="2990533"/>
            <a:ext cx="163826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699" tIns="44851" rIns="89699" bIns="44851">
            <a:spAutoFit/>
          </a:bodyPr>
          <a:lstStyle/>
          <a:p>
            <a:pPr algn="ctr" defTabSz="896990"/>
            <a:r>
              <a:rPr lang="zh-CN" altLang="en-US" sz="2200" b="1" i="1" dirty="0">
                <a:solidFill>
                  <a:srgbClr val="000000"/>
                </a:solidFill>
                <a:latin typeface="微软雅黑" pitchFamily="34" charset="-122"/>
                <a:ea typeface="微软雅黑" pitchFamily="34" charset="-122"/>
              </a:rPr>
              <a:t>人性化学习</a:t>
            </a:r>
            <a:endParaRPr lang="en-US" altLang="zh-CN" sz="2200" b="1" i="1" dirty="0">
              <a:solidFill>
                <a:srgbClr val="000000"/>
              </a:solidFill>
              <a:latin typeface="微软雅黑" pitchFamily="34" charset="-122"/>
              <a:ea typeface="微软雅黑" pitchFamily="34" charset="-122"/>
            </a:endParaRPr>
          </a:p>
        </p:txBody>
      </p:sp>
      <p:grpSp>
        <p:nvGrpSpPr>
          <p:cNvPr id="33" name="Group 4"/>
          <p:cNvGrpSpPr>
            <a:grpSpLocks/>
          </p:cNvGrpSpPr>
          <p:nvPr/>
        </p:nvGrpSpPr>
        <p:grpSpPr bwMode="auto">
          <a:xfrm rot="10800000">
            <a:off x="1507898" y="1433309"/>
            <a:ext cx="6339610" cy="1154484"/>
            <a:chOff x="564" y="2003"/>
            <a:chExt cx="2658" cy="870"/>
          </a:xfrm>
          <a:solidFill>
            <a:srgbClr val="33CC33"/>
          </a:solidFill>
        </p:grpSpPr>
        <p:sp>
          <p:nvSpPr>
            <p:cNvPr id="34" name="Freeform 5"/>
            <p:cNvSpPr>
              <a:spLocks/>
            </p:cNvSpPr>
            <p:nvPr/>
          </p:nvSpPr>
          <p:spPr bwMode="gray">
            <a:xfrm>
              <a:off x="564" y="2003"/>
              <a:ext cx="1197" cy="870"/>
            </a:xfrm>
            <a:custGeom>
              <a:avLst/>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pFill/>
            <a:ln w="9525" cap="flat" cmpd="sng">
              <a:noFill/>
              <a:prstDash val="solid"/>
              <a:round/>
              <a:headEnd type="none" w="med" len="med"/>
              <a:tailEnd type="none" w="med" len="med"/>
            </a:ln>
            <a:effectLst/>
          </p:spPr>
          <p:txBody>
            <a:bodyPr wrap="none" anchor="ctr"/>
            <a:lstStyle/>
            <a:p>
              <a:pPr defTabSz="896990">
                <a:defRPr/>
              </a:pPr>
              <a:endParaRPr lang="zh-CN" altLang="en-US" kern="0">
                <a:solidFill>
                  <a:sysClr val="windowText" lastClr="000000"/>
                </a:solidFill>
                <a:cs typeface="Arial" charset="0"/>
              </a:endParaRPr>
            </a:p>
          </p:txBody>
        </p:sp>
        <p:sp>
          <p:nvSpPr>
            <p:cNvPr id="39" name="Freeform 7"/>
            <p:cNvSpPr>
              <a:spLocks/>
            </p:cNvSpPr>
            <p:nvPr/>
          </p:nvSpPr>
          <p:spPr bwMode="gray">
            <a:xfrm flipH="1">
              <a:off x="2025" y="2003"/>
              <a:ext cx="1197" cy="870"/>
            </a:xfrm>
            <a:custGeom>
              <a:avLst/>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pFill/>
            <a:ln w="9525" cap="flat" cmpd="sng">
              <a:noFill/>
              <a:prstDash val="solid"/>
              <a:round/>
              <a:headEnd type="none" w="med" len="med"/>
              <a:tailEnd type="none" w="med" len="med"/>
            </a:ln>
            <a:effectLst/>
          </p:spPr>
          <p:txBody>
            <a:bodyPr wrap="none" anchor="ctr"/>
            <a:lstStyle/>
            <a:p>
              <a:pPr defTabSz="896990">
                <a:defRPr/>
              </a:pPr>
              <a:endParaRPr lang="zh-CN" altLang="en-US" kern="0">
                <a:solidFill>
                  <a:sysClr val="windowText" lastClr="000000"/>
                </a:solidFill>
                <a:cs typeface="Arial" charset="0"/>
              </a:endParaRPr>
            </a:p>
          </p:txBody>
        </p:sp>
      </p:grpSp>
      <p:grpSp>
        <p:nvGrpSpPr>
          <p:cNvPr id="2" name="组合 1"/>
          <p:cNvGrpSpPr/>
          <p:nvPr/>
        </p:nvGrpSpPr>
        <p:grpSpPr>
          <a:xfrm>
            <a:off x="3493919" y="382552"/>
            <a:ext cx="2366639" cy="893440"/>
            <a:chOff x="3412471" y="440901"/>
            <a:chExt cx="2311657" cy="893440"/>
          </a:xfrm>
        </p:grpSpPr>
        <p:sp>
          <p:nvSpPr>
            <p:cNvPr id="40" name="Oval 8"/>
            <p:cNvSpPr>
              <a:spLocks noChangeArrowheads="1"/>
            </p:cNvSpPr>
            <p:nvPr/>
          </p:nvSpPr>
          <p:spPr bwMode="auto">
            <a:xfrm>
              <a:off x="3412471" y="440901"/>
              <a:ext cx="2311657" cy="893440"/>
            </a:xfrm>
            <a:prstGeom prst="ellipse">
              <a:avLst/>
            </a:prstGeom>
            <a:solidFill>
              <a:srgbClr val="993366"/>
            </a:solidFill>
            <a:ln w="28575">
              <a:solidFill>
                <a:srgbClr val="FFFFFF"/>
              </a:solidFill>
              <a:round/>
              <a:headEnd/>
              <a:tailEnd/>
            </a:ln>
            <a:effectLst>
              <a:outerShdw dist="35921" dir="2700000" algn="ctr" rotWithShape="0">
                <a:srgbClr val="292929">
                  <a:alpha val="50000"/>
                </a:srgbClr>
              </a:outerShdw>
            </a:effectLst>
          </p:spPr>
          <p:txBody>
            <a:bodyPr wrap="none" anchor="ctr"/>
            <a:lstStyle/>
            <a:p>
              <a:pPr defTabSz="896990">
                <a:defRPr/>
              </a:pPr>
              <a:endParaRPr lang="zh-CN" altLang="en-US" kern="0">
                <a:solidFill>
                  <a:sysClr val="windowText" lastClr="000000"/>
                </a:solidFill>
                <a:latin typeface="Calibri"/>
              </a:endParaRPr>
            </a:p>
          </p:txBody>
        </p:sp>
        <p:sp>
          <p:nvSpPr>
            <p:cNvPr id="41" name="Rectangle 9"/>
            <p:cNvSpPr>
              <a:spLocks noChangeArrowheads="1"/>
            </p:cNvSpPr>
            <p:nvPr/>
          </p:nvSpPr>
          <p:spPr bwMode="auto">
            <a:xfrm>
              <a:off x="3533376" y="658969"/>
              <a:ext cx="2088231"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AC45AC"/>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896990">
                <a:defRPr/>
              </a:pPr>
              <a:r>
                <a:rPr lang="zh-CN" altLang="en-US" sz="2400" b="1" kern="0" dirty="0">
                  <a:solidFill>
                    <a:srgbClr val="EAEAEA"/>
                  </a:solidFill>
                  <a:effectLst>
                    <a:outerShdw blurRad="38100" dist="38100" dir="2700000" algn="tl">
                      <a:srgbClr val="000000">
                        <a:alpha val="43137"/>
                      </a:srgbClr>
                    </a:outerShdw>
                  </a:effectLst>
                  <a:latin typeface="微软雅黑" pitchFamily="34" charset="-122"/>
                  <a:ea typeface="微软雅黑" pitchFamily="34" charset="-122"/>
                </a:rPr>
                <a:t>提高学习绩效</a:t>
              </a:r>
              <a:endParaRPr lang="en-US" altLang="zh-CN" sz="2400" b="1" kern="0" dirty="0">
                <a:solidFill>
                  <a:srgbClr val="EAEAEA"/>
                </a:solidFill>
                <a:effectLst>
                  <a:outerShdw blurRad="38100" dist="38100" dir="2700000" algn="tl">
                    <a:srgbClr val="000000">
                      <a:alpha val="43137"/>
                    </a:srgbClr>
                  </a:outerShdw>
                </a:effectLst>
                <a:latin typeface="微软雅黑" pitchFamily="34" charset="-122"/>
                <a:ea typeface="微软雅黑" pitchFamily="34" charset="-122"/>
              </a:endParaRPr>
            </a:p>
          </p:txBody>
        </p:sp>
      </p:grpSp>
      <p:sp>
        <p:nvSpPr>
          <p:cNvPr id="42" name="矩形 41"/>
          <p:cNvSpPr/>
          <p:nvPr/>
        </p:nvSpPr>
        <p:spPr>
          <a:xfrm>
            <a:off x="3400812" y="4355056"/>
            <a:ext cx="2552285" cy="369332"/>
          </a:xfrm>
          <a:prstGeom prst="rect">
            <a:avLst/>
          </a:prstGeom>
        </p:spPr>
        <p:txBody>
          <a:bodyPr wrap="none" lIns="89699" tIns="44851" rIns="89699" bIns="44851">
            <a:spAutoFit/>
          </a:bodyPr>
          <a:lstStyle/>
          <a:p>
            <a:pPr defTabSz="896990"/>
            <a:r>
              <a:rPr lang="zh-CN" altLang="en-US" dirty="0" smtClean="0">
                <a:solidFill>
                  <a:srgbClr val="FFFFFF"/>
                </a:solidFill>
                <a:latin typeface="微软雅黑" pitchFamily="34" charset="-122"/>
                <a:ea typeface="微软雅黑" pitchFamily="34" charset="-122"/>
              </a:rPr>
              <a:t>前移式人</a:t>
            </a:r>
            <a:r>
              <a:rPr lang="zh-CN" altLang="en-US" dirty="0">
                <a:solidFill>
                  <a:srgbClr val="FFFFFF"/>
                </a:solidFill>
                <a:latin typeface="微软雅黑" pitchFamily="34" charset="-122"/>
                <a:ea typeface="微软雅黑" pitchFamily="34" charset="-122"/>
              </a:rPr>
              <a:t>机</a:t>
            </a:r>
            <a:r>
              <a:rPr lang="zh-CN" altLang="en-US" dirty="0" smtClean="0">
                <a:solidFill>
                  <a:srgbClr val="FFFFFF"/>
                </a:solidFill>
                <a:latin typeface="微软雅黑" pitchFamily="34" charset="-122"/>
                <a:ea typeface="微软雅黑" pitchFamily="34" charset="-122"/>
              </a:rPr>
              <a:t>一对一学习</a:t>
            </a:r>
            <a:endParaRPr lang="zh-CN" altLang="en-US"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3966573994"/>
      </p:ext>
    </p:extLst>
  </p:cSld>
  <p:clrMapOvr>
    <a:masterClrMapping/>
  </p:clrMapOvr>
  <mc:AlternateContent xmlns:mc="http://schemas.openxmlformats.org/markup-compatibility/2006" xmlns:p14="http://schemas.microsoft.com/office/powerpoint/2010/main">
    <mc:Choice Requires="p14">
      <p:transition spd="slow" p14:dur="1400" advTm="5168">
        <p14:ripple/>
      </p:transition>
    </mc:Choice>
    <mc:Fallback xmlns="">
      <p:transition spd="slow" advTm="516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500"/>
                                        <p:tgtEl>
                                          <p:spTgt spid="1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50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down)">
                                      <p:cBhvr>
                                        <p:cTn id="23" dur="1000"/>
                                        <p:tgtEl>
                                          <p:spTgt spid="33"/>
                                        </p:tgtEl>
                                      </p:cBhvr>
                                    </p:animEffect>
                                  </p:childTnLst>
                                </p:cTn>
                              </p:par>
                            </p:childTnLst>
                          </p:cTn>
                        </p:par>
                        <p:par>
                          <p:cTn id="24" fill="hold">
                            <p:stCondLst>
                              <p:cond delay="3500"/>
                            </p:stCondLst>
                            <p:childTnLst>
                              <p:par>
                                <p:cTn id="25" presetID="16" presetClass="entr" presetSubtype="21"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D:\ppt用图\人\师生类\教师类\图片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54375"/>
            <a:ext cx="9361488" cy="6099463"/>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8" y="3465777"/>
            <a:ext cx="8145617" cy="914400"/>
            <a:chOff x="4211960" y="2814500"/>
            <a:chExt cx="4932040" cy="914400"/>
          </a:xfrm>
          <a:solidFill>
            <a:srgbClr val="0070C0"/>
          </a:solidFill>
        </p:grpSpPr>
        <p:sp>
          <p:nvSpPr>
            <p:cNvPr id="9" name="矩形 8"/>
            <p:cNvSpPr/>
            <p:nvPr/>
          </p:nvSpPr>
          <p:spPr>
            <a:xfrm>
              <a:off x="4211960" y="2814500"/>
              <a:ext cx="4932040" cy="914400"/>
            </a:xfrm>
            <a:prstGeom prst="rect">
              <a:avLst/>
            </a:prstGeom>
            <a:grpFill/>
            <a:ln w="25400" cap="flat" cmpd="sng" algn="ctr">
              <a:solidFill>
                <a:srgbClr val="0070C0"/>
              </a:solidFill>
              <a:prstDash val="solid"/>
            </a:ln>
            <a:effectLst/>
          </p:spPr>
          <p:txBody>
            <a:bodyPr rtlCol="0" anchor="ctr"/>
            <a:lstStyle/>
            <a:p>
              <a:pPr algn="ctr" defTabSz="896990">
                <a:defRPr/>
              </a:pPr>
              <a:endParaRPr lang="zh-CN" altLang="en-US" kern="0">
                <a:solidFill>
                  <a:prstClr val="white"/>
                </a:solidFill>
                <a:latin typeface="Times New Roman"/>
              </a:endParaRPr>
            </a:p>
          </p:txBody>
        </p:sp>
        <p:sp>
          <p:nvSpPr>
            <p:cNvPr id="10" name="矩形 9"/>
            <p:cNvSpPr/>
            <p:nvPr/>
          </p:nvSpPr>
          <p:spPr>
            <a:xfrm>
              <a:off x="4367874" y="3053640"/>
              <a:ext cx="4502553" cy="461665"/>
            </a:xfrm>
            <a:prstGeom prst="rect">
              <a:avLst/>
            </a:prstGeom>
            <a:grpFill/>
            <a:ln>
              <a:solidFill>
                <a:srgbClr val="0070C0"/>
              </a:solidFill>
            </a:ln>
          </p:spPr>
          <p:txBody>
            <a:bodyPr wrap="none">
              <a:spAutoFit/>
            </a:bodyPr>
            <a:lstStyle/>
            <a:p>
              <a:pPr defTabSz="896990">
                <a:defRPr/>
              </a:pPr>
              <a:r>
                <a:rPr lang="zh-CN" altLang="en-US" sz="2400" b="1" kern="0" dirty="0">
                  <a:solidFill>
                    <a:srgbClr val="FFFFFF"/>
                  </a:solidFill>
                  <a:effectLst>
                    <a:outerShdw blurRad="38100" dist="38100" dir="2700000" algn="tl">
                      <a:srgbClr val="000000">
                        <a:alpha val="43137"/>
                      </a:srgbClr>
                    </a:outerShdw>
                  </a:effectLst>
                  <a:latin typeface="Times New Roman"/>
                </a:rPr>
                <a:t>（三）新的教师发展观：从“演员”向“导演”转型</a:t>
              </a:r>
            </a:p>
          </p:txBody>
        </p:sp>
      </p:grpSp>
    </p:spTree>
    <p:extLst>
      <p:ext uri="{BB962C8B-B14F-4D97-AF65-F5344CB8AC3E}">
        <p14:creationId xmlns:p14="http://schemas.microsoft.com/office/powerpoint/2010/main" val="2613240601"/>
      </p:ext>
    </p:extLst>
  </p:cSld>
  <p:clrMapOvr>
    <a:masterClrMapping/>
  </p:clrMapOvr>
  <p:transition spd="slow" advTm="257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20311" y="484457"/>
            <a:ext cx="3338866" cy="461107"/>
          </a:xfrm>
          <a:prstGeom prst="rect">
            <a:avLst/>
          </a:prstGeom>
        </p:spPr>
        <p:txBody>
          <a:bodyPr wrap="none" lIns="89150" tIns="44580" rIns="89150" bIns="44580">
            <a:spAutoFit/>
          </a:bodyPr>
          <a:lstStyle/>
          <a:p>
            <a:pPr defTabSz="891481"/>
            <a:r>
              <a:rPr lang="zh-CN" altLang="en-US" sz="2400" b="1" dirty="0">
                <a:solidFill>
                  <a:srgbClr val="BC0000"/>
                </a:solidFill>
              </a:rPr>
              <a:t>教学视频带来的新变化</a:t>
            </a:r>
          </a:p>
        </p:txBody>
      </p:sp>
      <p:graphicFrame>
        <p:nvGraphicFramePr>
          <p:cNvPr id="3" name="表格 2"/>
          <p:cNvGraphicFramePr>
            <a:graphicFrameLocks noGrp="1"/>
          </p:cNvGraphicFramePr>
          <p:nvPr>
            <p:extLst>
              <p:ext uri="{D42A27DB-BD31-4B8C-83A1-F6EECF244321}">
                <p14:modId xmlns:p14="http://schemas.microsoft.com/office/powerpoint/2010/main" val="1466601905"/>
              </p:ext>
            </p:extLst>
          </p:nvPr>
        </p:nvGraphicFramePr>
        <p:xfrm>
          <a:off x="773547" y="1348030"/>
          <a:ext cx="7740673" cy="3097296"/>
        </p:xfrm>
        <a:graphic>
          <a:graphicData uri="http://schemas.openxmlformats.org/drawingml/2006/table">
            <a:tbl>
              <a:tblPr firstRow="1" bandRow="1">
                <a:tableStyleId>{00A15C55-8517-42AA-B614-E9B94910E393}</a:tableStyleId>
              </a:tblPr>
              <a:tblGrid>
                <a:gridCol w="810928"/>
                <a:gridCol w="1621855"/>
                <a:gridCol w="1658167"/>
                <a:gridCol w="3649723"/>
              </a:tblGrid>
              <a:tr h="516216">
                <a:tc>
                  <a:txBody>
                    <a:bodyPr/>
                    <a:lstStyle/>
                    <a:p>
                      <a:pPr algn="ctr"/>
                      <a:r>
                        <a:rPr lang="zh-CN" altLang="en-US" sz="1800" dirty="0" smtClean="0"/>
                        <a:t>序号</a:t>
                      </a:r>
                      <a:endParaRPr lang="zh-CN" altLang="en-US" sz="1800" dirty="0"/>
                    </a:p>
                  </a:txBody>
                  <a:tcPr marL="93615" marR="93615" marT="45734" marB="45734" anchor="ctr"/>
                </a:tc>
                <a:tc>
                  <a:txBody>
                    <a:bodyPr/>
                    <a:lstStyle/>
                    <a:p>
                      <a:pPr algn="ctr"/>
                      <a:r>
                        <a:rPr lang="zh-CN" altLang="en-US" sz="1800" dirty="0" smtClean="0"/>
                        <a:t>观察视角</a:t>
                      </a:r>
                      <a:endParaRPr lang="zh-CN" altLang="en-US" sz="1800" dirty="0"/>
                    </a:p>
                  </a:txBody>
                  <a:tcPr marL="93615" marR="93615" marT="45734" marB="45734" anchor="ctr"/>
                </a:tc>
                <a:tc>
                  <a:txBody>
                    <a:bodyPr/>
                    <a:lstStyle/>
                    <a:p>
                      <a:pPr algn="ctr"/>
                      <a:r>
                        <a:rPr lang="zh-CN" altLang="en-US" sz="1800" dirty="0" smtClean="0"/>
                        <a:t>传统方式</a:t>
                      </a:r>
                      <a:endParaRPr lang="zh-CN" altLang="en-US" sz="1800" dirty="0"/>
                    </a:p>
                  </a:txBody>
                  <a:tcPr marL="93615" marR="93615" marT="45734" marB="45734" anchor="ctr"/>
                </a:tc>
                <a:tc>
                  <a:txBody>
                    <a:bodyPr/>
                    <a:lstStyle/>
                    <a:p>
                      <a:pPr algn="ctr"/>
                      <a:r>
                        <a:rPr lang="zh-CN" altLang="en-US" sz="1800" dirty="0" smtClean="0"/>
                        <a:t>现在方式</a:t>
                      </a:r>
                      <a:endParaRPr lang="zh-CN" altLang="en-US" sz="1800" dirty="0"/>
                    </a:p>
                  </a:txBody>
                  <a:tcPr marL="93615" marR="93615" marT="45734" marB="45734" anchor="ctr"/>
                </a:tc>
              </a:tr>
              <a:tr h="516216">
                <a:tc>
                  <a:txBody>
                    <a:bodyPr/>
                    <a:lstStyle/>
                    <a:p>
                      <a:pPr algn="ctr"/>
                      <a:r>
                        <a:rPr lang="en-US" altLang="zh-CN" sz="1800" dirty="0" smtClean="0"/>
                        <a:t>1</a:t>
                      </a:r>
                      <a:endParaRPr lang="zh-CN" altLang="en-US" sz="1800" dirty="0"/>
                    </a:p>
                  </a:txBody>
                  <a:tcPr marL="93615" marR="93615" marT="45734" marB="45734" anchor="ctr"/>
                </a:tc>
                <a:tc>
                  <a:txBody>
                    <a:bodyPr/>
                    <a:lstStyle/>
                    <a:p>
                      <a:pPr algn="ctr"/>
                      <a:endParaRPr lang="zh-CN" altLang="en-US" sz="1800" dirty="0"/>
                    </a:p>
                  </a:txBody>
                  <a:tcPr marL="93615" marR="93615" marT="45734" marB="45734"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800" dirty="0" smtClean="0"/>
                    </a:p>
                  </a:txBody>
                  <a:tcPr marL="93615" marR="93615" marT="45734" marB="4573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800" dirty="0"/>
                    </a:p>
                  </a:txBody>
                  <a:tcPr marL="93615" marR="93615" marT="45734" marB="45734" anchor="ctr"/>
                </a:tc>
              </a:tr>
              <a:tr h="516216">
                <a:tc>
                  <a:txBody>
                    <a:bodyPr/>
                    <a:lstStyle/>
                    <a:p>
                      <a:pPr algn="ctr"/>
                      <a:r>
                        <a:rPr lang="en-US" altLang="zh-CN" sz="1800" dirty="0" smtClean="0"/>
                        <a:t>2</a:t>
                      </a:r>
                      <a:endParaRPr lang="zh-CN" altLang="en-US" sz="1800" dirty="0"/>
                    </a:p>
                  </a:txBody>
                  <a:tcPr marL="93615" marR="93615" marT="45734" marB="45734" anchor="ctr"/>
                </a:tc>
                <a:tc>
                  <a:txBody>
                    <a:bodyPr/>
                    <a:lstStyle/>
                    <a:p>
                      <a:pPr algn="ctr"/>
                      <a:endParaRPr lang="zh-CN" altLang="en-US" sz="1800" dirty="0"/>
                    </a:p>
                  </a:txBody>
                  <a:tcPr marL="93615" marR="93615" marT="45734" marB="45734"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800" dirty="0"/>
                    </a:p>
                  </a:txBody>
                  <a:tcPr marL="93615" marR="93615" marT="45734" marB="45734" anchor="ctr"/>
                </a:tc>
                <a:tc>
                  <a:txBody>
                    <a:bodyPr/>
                    <a:lstStyle/>
                    <a:p>
                      <a:endParaRPr lang="zh-CN" altLang="en-US" sz="1800" dirty="0"/>
                    </a:p>
                  </a:txBody>
                  <a:tcPr marL="93615" marR="93615" marT="45734" marB="45734" anchor="ctr"/>
                </a:tc>
              </a:tr>
              <a:tr h="51621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dirty="0" smtClean="0"/>
                        <a:t>3</a:t>
                      </a:r>
                      <a:endParaRPr lang="zh-CN" altLang="en-US" sz="1800" dirty="0"/>
                    </a:p>
                  </a:txBody>
                  <a:tcPr marL="93615" marR="93615" marT="45734" marB="45734" anchor="ctr"/>
                </a:tc>
                <a:tc>
                  <a:txBody>
                    <a:bodyPr/>
                    <a:lstStyle/>
                    <a:p>
                      <a:pPr algn="ctr"/>
                      <a:endParaRPr lang="zh-CN" altLang="en-US" sz="1800" dirty="0"/>
                    </a:p>
                  </a:txBody>
                  <a:tcPr marL="93615" marR="93615" marT="45734" marB="45734" anchor="ctr"/>
                </a:tc>
                <a:tc>
                  <a:txBody>
                    <a:bodyPr/>
                    <a:lstStyle/>
                    <a:p>
                      <a:pPr algn="ctr"/>
                      <a:endParaRPr lang="zh-CN" altLang="en-US" sz="1800" dirty="0"/>
                    </a:p>
                  </a:txBody>
                  <a:tcPr marL="93615" marR="93615" marT="45734" marB="4573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800" dirty="0"/>
                    </a:p>
                  </a:txBody>
                  <a:tcPr marL="93615" marR="93615" marT="45734" marB="45734" anchor="ctr"/>
                </a:tc>
              </a:tr>
              <a:tr h="516216">
                <a:tc>
                  <a:txBody>
                    <a:bodyPr/>
                    <a:lstStyle/>
                    <a:p>
                      <a:pPr algn="ctr"/>
                      <a:r>
                        <a:rPr lang="en-US" altLang="zh-CN" sz="1800" dirty="0" smtClean="0"/>
                        <a:t>4</a:t>
                      </a:r>
                      <a:endParaRPr lang="zh-CN" altLang="en-US" sz="1800" dirty="0"/>
                    </a:p>
                  </a:txBody>
                  <a:tcPr marL="93615" marR="93615" marT="45734" marB="45734" anchor="ctr"/>
                </a:tc>
                <a:tc>
                  <a:txBody>
                    <a:bodyPr/>
                    <a:lstStyle/>
                    <a:p>
                      <a:pPr algn="ctr"/>
                      <a:endParaRPr lang="zh-CN" altLang="en-US" sz="1800" dirty="0"/>
                    </a:p>
                  </a:txBody>
                  <a:tcPr marL="93615" marR="93615" marT="45734" marB="45734" anchor="ctr"/>
                </a:tc>
                <a:tc>
                  <a:txBody>
                    <a:bodyPr/>
                    <a:lstStyle/>
                    <a:p>
                      <a:pPr algn="ctr"/>
                      <a:endParaRPr lang="zh-CN" altLang="en-US" sz="1800" dirty="0"/>
                    </a:p>
                  </a:txBody>
                  <a:tcPr marL="93615" marR="93615" marT="45734" marB="45734" anchor="ctr"/>
                </a:tc>
                <a:tc>
                  <a:txBody>
                    <a:bodyPr/>
                    <a:lstStyle/>
                    <a:p>
                      <a:endParaRPr lang="zh-CN" altLang="en-US" sz="1800" dirty="0"/>
                    </a:p>
                  </a:txBody>
                  <a:tcPr marL="93615" marR="93615" marT="45734" marB="45734" anchor="ctr"/>
                </a:tc>
              </a:tr>
              <a:tr h="516216">
                <a:tc>
                  <a:txBody>
                    <a:bodyPr/>
                    <a:lstStyle/>
                    <a:p>
                      <a:pPr algn="ctr"/>
                      <a:r>
                        <a:rPr lang="en-US" altLang="zh-CN" sz="1800" dirty="0" smtClean="0"/>
                        <a:t>5</a:t>
                      </a:r>
                      <a:endParaRPr lang="zh-CN" altLang="en-US" sz="1800" dirty="0"/>
                    </a:p>
                  </a:txBody>
                  <a:tcPr marL="93615" marR="93615" marT="45734" marB="45734" anchor="ctr"/>
                </a:tc>
                <a:tc>
                  <a:txBody>
                    <a:bodyPr/>
                    <a:lstStyle/>
                    <a:p>
                      <a:pPr algn="ctr"/>
                      <a:endParaRPr lang="zh-CN" altLang="en-US" sz="1800" dirty="0"/>
                    </a:p>
                  </a:txBody>
                  <a:tcPr marL="93615" marR="93615" marT="45734" marB="45734" anchor="ctr"/>
                </a:tc>
                <a:tc>
                  <a:txBody>
                    <a:bodyPr/>
                    <a:lstStyle/>
                    <a:p>
                      <a:pPr algn="l"/>
                      <a:r>
                        <a:rPr lang="zh-CN" altLang="en-US" sz="1800" dirty="0" smtClean="0"/>
                        <a:t>     </a:t>
                      </a:r>
                      <a:endParaRPr lang="zh-CN" altLang="en-US" sz="1800" dirty="0"/>
                    </a:p>
                  </a:txBody>
                  <a:tcPr marL="93615" marR="93615" marT="45734" marB="45734" anchor="ctr"/>
                </a:tc>
                <a:tc>
                  <a:txBody>
                    <a:bodyPr/>
                    <a:lstStyle/>
                    <a:p>
                      <a:endParaRPr lang="zh-CN" altLang="en-US" sz="1800" dirty="0"/>
                    </a:p>
                  </a:txBody>
                  <a:tcPr marL="93615" marR="93615" marT="45734" marB="45734" anchor="ctr"/>
                </a:tc>
              </a:tr>
            </a:tbl>
          </a:graphicData>
        </a:graphic>
      </p:graphicFrame>
      <p:sp>
        <p:nvSpPr>
          <p:cNvPr id="2" name="矩形 1"/>
          <p:cNvSpPr/>
          <p:nvPr/>
        </p:nvSpPr>
        <p:spPr>
          <a:xfrm>
            <a:off x="1845824" y="1974704"/>
            <a:ext cx="1193430" cy="369332"/>
          </a:xfrm>
          <a:prstGeom prst="rect">
            <a:avLst/>
          </a:prstGeom>
        </p:spPr>
        <p:txBody>
          <a:bodyPr wrap="none" lIns="89699" tIns="44851" rIns="89699" bIns="44851">
            <a:spAutoFit/>
          </a:bodyPr>
          <a:lstStyle/>
          <a:p>
            <a:r>
              <a:rPr lang="zh-CN" altLang="en-US" dirty="0">
                <a:solidFill>
                  <a:prstClr val="black"/>
                </a:solidFill>
              </a:rPr>
              <a:t>教学设计 </a:t>
            </a:r>
          </a:p>
        </p:txBody>
      </p:sp>
      <p:sp>
        <p:nvSpPr>
          <p:cNvPr id="20" name="矩形 19"/>
          <p:cNvSpPr/>
          <p:nvPr/>
        </p:nvSpPr>
        <p:spPr>
          <a:xfrm>
            <a:off x="3514246" y="1974704"/>
            <a:ext cx="1193430" cy="369332"/>
          </a:xfrm>
          <a:prstGeom prst="rect">
            <a:avLst/>
          </a:prstGeom>
        </p:spPr>
        <p:txBody>
          <a:bodyPr wrap="none" lIns="89699" tIns="44851" rIns="89699" bIns="44851">
            <a:spAutoFit/>
          </a:bodyPr>
          <a:lstStyle/>
          <a:p>
            <a:r>
              <a:rPr lang="zh-CN" altLang="en-US" dirty="0">
                <a:solidFill>
                  <a:prstClr val="black"/>
                </a:solidFill>
              </a:rPr>
              <a:t>比较简单 </a:t>
            </a:r>
          </a:p>
        </p:txBody>
      </p:sp>
      <p:sp>
        <p:nvSpPr>
          <p:cNvPr id="21" name="矩形 20"/>
          <p:cNvSpPr/>
          <p:nvPr/>
        </p:nvSpPr>
        <p:spPr>
          <a:xfrm>
            <a:off x="5099824" y="1974704"/>
            <a:ext cx="1134349" cy="369332"/>
          </a:xfrm>
          <a:prstGeom prst="rect">
            <a:avLst/>
          </a:prstGeom>
        </p:spPr>
        <p:txBody>
          <a:bodyPr wrap="none" lIns="89699" tIns="44851" rIns="89699" bIns="44851">
            <a:spAutoFit/>
          </a:bodyPr>
          <a:lstStyle/>
          <a:p>
            <a:pPr defTabSz="851176"/>
            <a:r>
              <a:rPr lang="zh-CN" altLang="en-US" dirty="0">
                <a:solidFill>
                  <a:prstClr val="black"/>
                </a:solidFill>
              </a:rPr>
              <a:t>精心设计</a:t>
            </a:r>
          </a:p>
        </p:txBody>
      </p:sp>
      <p:sp>
        <p:nvSpPr>
          <p:cNvPr id="22" name="矩形 21"/>
          <p:cNvSpPr/>
          <p:nvPr/>
        </p:nvSpPr>
        <p:spPr>
          <a:xfrm>
            <a:off x="1845824" y="2500536"/>
            <a:ext cx="1193430" cy="369332"/>
          </a:xfrm>
          <a:prstGeom prst="rect">
            <a:avLst/>
          </a:prstGeom>
        </p:spPr>
        <p:txBody>
          <a:bodyPr wrap="none" lIns="89699" tIns="44851" rIns="89699" bIns="44851">
            <a:spAutoFit/>
          </a:bodyPr>
          <a:lstStyle/>
          <a:p>
            <a:r>
              <a:rPr lang="zh-CN" altLang="en-US" dirty="0">
                <a:solidFill>
                  <a:prstClr val="black"/>
                </a:solidFill>
              </a:rPr>
              <a:t>劳动方式 </a:t>
            </a:r>
          </a:p>
        </p:txBody>
      </p:sp>
      <p:sp>
        <p:nvSpPr>
          <p:cNvPr id="23" name="矩形 22"/>
          <p:cNvSpPr/>
          <p:nvPr/>
        </p:nvSpPr>
        <p:spPr>
          <a:xfrm>
            <a:off x="3514246" y="2500536"/>
            <a:ext cx="1193430" cy="369332"/>
          </a:xfrm>
          <a:prstGeom prst="rect">
            <a:avLst/>
          </a:prstGeom>
        </p:spPr>
        <p:txBody>
          <a:bodyPr wrap="none" lIns="89699" tIns="44851" rIns="89699" bIns="44851">
            <a:spAutoFit/>
          </a:bodyPr>
          <a:lstStyle/>
          <a:p>
            <a:r>
              <a:rPr lang="zh-CN" altLang="en-US" dirty="0">
                <a:solidFill>
                  <a:prstClr val="black"/>
                </a:solidFill>
              </a:rPr>
              <a:t>个体劳动 </a:t>
            </a:r>
          </a:p>
        </p:txBody>
      </p:sp>
      <p:sp>
        <p:nvSpPr>
          <p:cNvPr id="24" name="矩形 23"/>
          <p:cNvSpPr/>
          <p:nvPr/>
        </p:nvSpPr>
        <p:spPr>
          <a:xfrm>
            <a:off x="5099824" y="2495378"/>
            <a:ext cx="1134349" cy="369332"/>
          </a:xfrm>
          <a:prstGeom prst="rect">
            <a:avLst/>
          </a:prstGeom>
        </p:spPr>
        <p:txBody>
          <a:bodyPr wrap="none" lIns="89699" tIns="44851" rIns="89699" bIns="44851">
            <a:spAutoFit/>
          </a:bodyPr>
          <a:lstStyle/>
          <a:p>
            <a:r>
              <a:rPr lang="zh-CN" altLang="en-US" dirty="0">
                <a:solidFill>
                  <a:prstClr val="black"/>
                </a:solidFill>
              </a:rPr>
              <a:t>协同创新</a:t>
            </a:r>
          </a:p>
        </p:txBody>
      </p:sp>
      <p:sp>
        <p:nvSpPr>
          <p:cNvPr id="25" name="矩形 24"/>
          <p:cNvSpPr/>
          <p:nvPr/>
        </p:nvSpPr>
        <p:spPr>
          <a:xfrm>
            <a:off x="1845824" y="3004592"/>
            <a:ext cx="1193430" cy="369332"/>
          </a:xfrm>
          <a:prstGeom prst="rect">
            <a:avLst/>
          </a:prstGeom>
        </p:spPr>
        <p:txBody>
          <a:bodyPr wrap="none" lIns="89699" tIns="44851" rIns="89699" bIns="44851">
            <a:spAutoFit/>
          </a:bodyPr>
          <a:lstStyle/>
          <a:p>
            <a:r>
              <a:rPr lang="zh-CN" altLang="en-US" dirty="0">
                <a:solidFill>
                  <a:prstClr val="black"/>
                </a:solidFill>
              </a:rPr>
              <a:t>视听回顾 </a:t>
            </a:r>
          </a:p>
        </p:txBody>
      </p:sp>
      <p:sp>
        <p:nvSpPr>
          <p:cNvPr id="26" name="矩形 25"/>
          <p:cNvSpPr/>
          <p:nvPr/>
        </p:nvSpPr>
        <p:spPr>
          <a:xfrm>
            <a:off x="3283413" y="2987559"/>
            <a:ext cx="1666076" cy="369332"/>
          </a:xfrm>
          <a:prstGeom prst="rect">
            <a:avLst/>
          </a:prstGeom>
        </p:spPr>
        <p:txBody>
          <a:bodyPr wrap="none" lIns="89699" tIns="44851" rIns="89699" bIns="44851">
            <a:spAutoFit/>
          </a:bodyPr>
          <a:lstStyle/>
          <a:p>
            <a:r>
              <a:rPr lang="zh-CN" altLang="en-US" dirty="0" smtClean="0">
                <a:solidFill>
                  <a:prstClr val="black"/>
                </a:solidFill>
              </a:rPr>
              <a:t>专用微</a:t>
            </a:r>
            <a:r>
              <a:rPr lang="zh-CN" altLang="en-US" dirty="0">
                <a:solidFill>
                  <a:prstClr val="black"/>
                </a:solidFill>
              </a:rPr>
              <a:t>格教室 </a:t>
            </a:r>
          </a:p>
        </p:txBody>
      </p:sp>
      <p:sp>
        <p:nvSpPr>
          <p:cNvPr id="27" name="矩形 26"/>
          <p:cNvSpPr/>
          <p:nvPr/>
        </p:nvSpPr>
        <p:spPr>
          <a:xfrm>
            <a:off x="5099824" y="2987559"/>
            <a:ext cx="3497576" cy="369332"/>
          </a:xfrm>
          <a:prstGeom prst="rect">
            <a:avLst/>
          </a:prstGeom>
        </p:spPr>
        <p:txBody>
          <a:bodyPr wrap="none" lIns="89699" tIns="44851" rIns="89699" bIns="44851">
            <a:spAutoFit/>
          </a:bodyPr>
          <a:lstStyle/>
          <a:p>
            <a:r>
              <a:rPr lang="zh-CN" altLang="en-US" dirty="0">
                <a:solidFill>
                  <a:prstClr val="black"/>
                </a:solidFill>
              </a:rPr>
              <a:t>人人可回顾（微格教室平民化）</a:t>
            </a:r>
          </a:p>
        </p:txBody>
      </p:sp>
      <p:sp>
        <p:nvSpPr>
          <p:cNvPr id="28" name="矩形 27"/>
          <p:cNvSpPr/>
          <p:nvPr/>
        </p:nvSpPr>
        <p:spPr>
          <a:xfrm>
            <a:off x="1845834" y="3541299"/>
            <a:ext cx="1134349" cy="369332"/>
          </a:xfrm>
          <a:prstGeom prst="rect">
            <a:avLst/>
          </a:prstGeom>
        </p:spPr>
        <p:txBody>
          <a:bodyPr wrap="none" lIns="89699" tIns="44851" rIns="89699" bIns="44851">
            <a:spAutoFit/>
          </a:bodyPr>
          <a:lstStyle/>
          <a:p>
            <a:r>
              <a:rPr lang="zh-CN" altLang="en-US" dirty="0">
                <a:solidFill>
                  <a:prstClr val="black"/>
                </a:solidFill>
              </a:rPr>
              <a:t>教学方式</a:t>
            </a:r>
          </a:p>
        </p:txBody>
      </p:sp>
      <p:sp>
        <p:nvSpPr>
          <p:cNvPr id="29" name="矩形 28"/>
          <p:cNvSpPr/>
          <p:nvPr/>
        </p:nvSpPr>
        <p:spPr>
          <a:xfrm>
            <a:off x="3530034" y="3557886"/>
            <a:ext cx="1193430" cy="369332"/>
          </a:xfrm>
          <a:prstGeom prst="rect">
            <a:avLst/>
          </a:prstGeom>
        </p:spPr>
        <p:txBody>
          <a:bodyPr wrap="none" lIns="89699" tIns="44851" rIns="89699" bIns="44851">
            <a:spAutoFit/>
          </a:bodyPr>
          <a:lstStyle/>
          <a:p>
            <a:r>
              <a:rPr lang="zh-CN" altLang="en-US" dirty="0">
                <a:solidFill>
                  <a:prstClr val="black"/>
                </a:solidFill>
              </a:rPr>
              <a:t>先教后学 </a:t>
            </a:r>
          </a:p>
        </p:txBody>
      </p:sp>
      <p:sp>
        <p:nvSpPr>
          <p:cNvPr id="30" name="矩形 29"/>
          <p:cNvSpPr/>
          <p:nvPr/>
        </p:nvSpPr>
        <p:spPr>
          <a:xfrm>
            <a:off x="5128831" y="3557886"/>
            <a:ext cx="2315963" cy="369332"/>
          </a:xfrm>
          <a:prstGeom prst="rect">
            <a:avLst/>
          </a:prstGeom>
        </p:spPr>
        <p:txBody>
          <a:bodyPr wrap="none" lIns="89699" tIns="44851" rIns="89699" bIns="44851">
            <a:spAutoFit/>
          </a:bodyPr>
          <a:lstStyle/>
          <a:p>
            <a:pPr defTabSz="851176"/>
            <a:r>
              <a:rPr lang="zh-CN" altLang="en-US" dirty="0">
                <a:solidFill>
                  <a:prstClr val="black"/>
                </a:solidFill>
              </a:rPr>
              <a:t>先学后导，创意无限</a:t>
            </a:r>
          </a:p>
        </p:txBody>
      </p:sp>
      <p:sp>
        <p:nvSpPr>
          <p:cNvPr id="31" name="矩形 30"/>
          <p:cNvSpPr/>
          <p:nvPr/>
        </p:nvSpPr>
        <p:spPr>
          <a:xfrm>
            <a:off x="1845824" y="4012704"/>
            <a:ext cx="1193430" cy="369332"/>
          </a:xfrm>
          <a:prstGeom prst="rect">
            <a:avLst/>
          </a:prstGeom>
        </p:spPr>
        <p:txBody>
          <a:bodyPr wrap="none" lIns="89699" tIns="44851" rIns="89699" bIns="44851">
            <a:spAutoFit/>
          </a:bodyPr>
          <a:lstStyle/>
          <a:p>
            <a:r>
              <a:rPr lang="zh-CN" altLang="en-US" dirty="0">
                <a:solidFill>
                  <a:prstClr val="black"/>
                </a:solidFill>
              </a:rPr>
              <a:t>媒体方式 </a:t>
            </a:r>
          </a:p>
        </p:txBody>
      </p:sp>
      <p:sp>
        <p:nvSpPr>
          <p:cNvPr id="32" name="矩形 31"/>
          <p:cNvSpPr/>
          <p:nvPr/>
        </p:nvSpPr>
        <p:spPr>
          <a:xfrm>
            <a:off x="3514247" y="4012848"/>
            <a:ext cx="661704" cy="369332"/>
          </a:xfrm>
          <a:prstGeom prst="rect">
            <a:avLst/>
          </a:prstGeom>
        </p:spPr>
        <p:txBody>
          <a:bodyPr wrap="none" lIns="89699" tIns="44851" rIns="89699" bIns="44851">
            <a:spAutoFit/>
          </a:bodyPr>
          <a:lstStyle/>
          <a:p>
            <a:r>
              <a:rPr lang="zh-CN" altLang="en-US" dirty="0">
                <a:solidFill>
                  <a:prstClr val="black"/>
                </a:solidFill>
              </a:rPr>
              <a:t>纸媒</a:t>
            </a:r>
          </a:p>
        </p:txBody>
      </p:sp>
      <p:sp>
        <p:nvSpPr>
          <p:cNvPr id="33" name="矩形 32"/>
          <p:cNvSpPr/>
          <p:nvPr/>
        </p:nvSpPr>
        <p:spPr>
          <a:xfrm>
            <a:off x="5099824" y="4012704"/>
            <a:ext cx="2315963" cy="369332"/>
          </a:xfrm>
          <a:prstGeom prst="rect">
            <a:avLst/>
          </a:prstGeom>
        </p:spPr>
        <p:txBody>
          <a:bodyPr wrap="none" lIns="89699" tIns="44851" rIns="89699" bIns="44851">
            <a:spAutoFit/>
          </a:bodyPr>
          <a:lstStyle/>
          <a:p>
            <a:pPr defTabSz="851176"/>
            <a:r>
              <a:rPr lang="zh-CN" altLang="en-US" dirty="0">
                <a:solidFill>
                  <a:prstClr val="black"/>
                </a:solidFill>
              </a:rPr>
              <a:t>支持移动学习的数媒</a:t>
            </a:r>
          </a:p>
        </p:txBody>
      </p:sp>
    </p:spTree>
    <p:extLst>
      <p:ext uri="{BB962C8B-B14F-4D97-AF65-F5344CB8AC3E}">
        <p14:creationId xmlns:p14="http://schemas.microsoft.com/office/powerpoint/2010/main" val="2495474004"/>
      </p:ext>
    </p:extLst>
  </p:cSld>
  <p:clrMapOvr>
    <a:masterClrMapping/>
  </p:clrMapOvr>
  <mc:AlternateContent xmlns:mc="http://schemas.openxmlformats.org/markup-compatibility/2006" xmlns:p14="http://schemas.microsoft.com/office/powerpoint/2010/main">
    <mc:Choice Requires="p14">
      <p:transition spd="slow" p14:dur="1600" advTm="9000">
        <p14:gallery dir="l"/>
      </p:transition>
    </mc:Choice>
    <mc:Fallback xmlns="">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anim calcmode="lin" valueType="num">
                                      <p:cBhvr>
                                        <p:cTn id="14" dur="500" fill="hold"/>
                                        <p:tgtEl>
                                          <p:spTgt spid="20"/>
                                        </p:tgtEl>
                                        <p:attrNameLst>
                                          <p:attrName>ppt_x</p:attrName>
                                        </p:attrNameLst>
                                      </p:cBhvr>
                                      <p:tavLst>
                                        <p:tav tm="0">
                                          <p:val>
                                            <p:strVal val="#ppt_x"/>
                                          </p:val>
                                        </p:tav>
                                        <p:tav tm="100000">
                                          <p:val>
                                            <p:strVal val="#ppt_x"/>
                                          </p:val>
                                        </p:tav>
                                      </p:tavLst>
                                    </p:anim>
                                    <p:anim calcmode="lin" valueType="num">
                                      <p:cBhvr>
                                        <p:cTn id="15" dur="5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anim calcmode="lin" valueType="num">
                                      <p:cBhvr>
                                        <p:cTn id="20" dur="500" fill="hold"/>
                                        <p:tgtEl>
                                          <p:spTgt spid="21"/>
                                        </p:tgtEl>
                                        <p:attrNameLst>
                                          <p:attrName>ppt_x</p:attrName>
                                        </p:attrNameLst>
                                      </p:cBhvr>
                                      <p:tavLst>
                                        <p:tav tm="0">
                                          <p:val>
                                            <p:strVal val="#ppt_x"/>
                                          </p:val>
                                        </p:tav>
                                        <p:tav tm="100000">
                                          <p:val>
                                            <p:strVal val="#ppt_x"/>
                                          </p:val>
                                        </p:tav>
                                      </p:tavLst>
                                    </p:anim>
                                    <p:anim calcmode="lin" valueType="num">
                                      <p:cBhvr>
                                        <p:cTn id="21" dur="500" fill="hold"/>
                                        <p:tgtEl>
                                          <p:spTgt spid="2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50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anim calcmode="lin" valueType="num">
                                      <p:cBhvr>
                                        <p:cTn id="26" dur="500" fill="hold"/>
                                        <p:tgtEl>
                                          <p:spTgt spid="22"/>
                                        </p:tgtEl>
                                        <p:attrNameLst>
                                          <p:attrName>ppt_x</p:attrName>
                                        </p:attrNameLst>
                                      </p:cBhvr>
                                      <p:tavLst>
                                        <p:tav tm="0">
                                          <p:val>
                                            <p:strVal val="#ppt_x"/>
                                          </p:val>
                                        </p:tav>
                                        <p:tav tm="100000">
                                          <p:val>
                                            <p:strVal val="#ppt_x"/>
                                          </p:val>
                                        </p:tav>
                                      </p:tavLst>
                                    </p:anim>
                                    <p:anim calcmode="lin" valueType="num">
                                      <p:cBhvr>
                                        <p:cTn id="27" dur="5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anim calcmode="lin" valueType="num">
                                      <p:cBhvr>
                                        <p:cTn id="32" dur="500" fill="hold"/>
                                        <p:tgtEl>
                                          <p:spTgt spid="23"/>
                                        </p:tgtEl>
                                        <p:attrNameLst>
                                          <p:attrName>ppt_x</p:attrName>
                                        </p:attrNameLst>
                                      </p:cBhvr>
                                      <p:tavLst>
                                        <p:tav tm="0">
                                          <p:val>
                                            <p:strVal val="#ppt_x"/>
                                          </p:val>
                                        </p:tav>
                                        <p:tav tm="100000">
                                          <p:val>
                                            <p:strVal val="#ppt_x"/>
                                          </p:val>
                                        </p:tav>
                                      </p:tavLst>
                                    </p:anim>
                                    <p:anim calcmode="lin" valueType="num">
                                      <p:cBhvr>
                                        <p:cTn id="33" dur="5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anim calcmode="lin" valueType="num">
                                      <p:cBhvr>
                                        <p:cTn id="38" dur="500" fill="hold"/>
                                        <p:tgtEl>
                                          <p:spTgt spid="24"/>
                                        </p:tgtEl>
                                        <p:attrNameLst>
                                          <p:attrName>ppt_x</p:attrName>
                                        </p:attrNameLst>
                                      </p:cBhvr>
                                      <p:tavLst>
                                        <p:tav tm="0">
                                          <p:val>
                                            <p:strVal val="#ppt_x"/>
                                          </p:val>
                                        </p:tav>
                                        <p:tav tm="100000">
                                          <p:val>
                                            <p:strVal val="#ppt_x"/>
                                          </p:val>
                                        </p:tav>
                                      </p:tavLst>
                                    </p:anim>
                                    <p:anim calcmode="lin" valueType="num">
                                      <p:cBhvr>
                                        <p:cTn id="39" dur="500" fill="hold"/>
                                        <p:tgtEl>
                                          <p:spTgt spid="24"/>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grpId="0" nodeType="afterEffect">
                                  <p:stCondLst>
                                    <p:cond delay="50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anim calcmode="lin" valueType="num">
                                      <p:cBhvr>
                                        <p:cTn id="44" dur="500" fill="hold"/>
                                        <p:tgtEl>
                                          <p:spTgt spid="25"/>
                                        </p:tgtEl>
                                        <p:attrNameLst>
                                          <p:attrName>ppt_x</p:attrName>
                                        </p:attrNameLst>
                                      </p:cBhvr>
                                      <p:tavLst>
                                        <p:tav tm="0">
                                          <p:val>
                                            <p:strVal val="#ppt_x"/>
                                          </p:val>
                                        </p:tav>
                                        <p:tav tm="100000">
                                          <p:val>
                                            <p:strVal val="#ppt_x"/>
                                          </p:val>
                                        </p:tav>
                                      </p:tavLst>
                                    </p:anim>
                                    <p:anim calcmode="lin" valueType="num">
                                      <p:cBhvr>
                                        <p:cTn id="45" dur="500" fill="hold"/>
                                        <p:tgtEl>
                                          <p:spTgt spid="25"/>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anim calcmode="lin" valueType="num">
                                      <p:cBhvr>
                                        <p:cTn id="50" dur="500" fill="hold"/>
                                        <p:tgtEl>
                                          <p:spTgt spid="26"/>
                                        </p:tgtEl>
                                        <p:attrNameLst>
                                          <p:attrName>ppt_x</p:attrName>
                                        </p:attrNameLst>
                                      </p:cBhvr>
                                      <p:tavLst>
                                        <p:tav tm="0">
                                          <p:val>
                                            <p:strVal val="#ppt_x"/>
                                          </p:val>
                                        </p:tav>
                                        <p:tav tm="100000">
                                          <p:val>
                                            <p:strVal val="#ppt_x"/>
                                          </p:val>
                                        </p:tav>
                                      </p:tavLst>
                                    </p:anim>
                                    <p:anim calcmode="lin" valueType="num">
                                      <p:cBhvr>
                                        <p:cTn id="51" dur="500" fill="hold"/>
                                        <p:tgtEl>
                                          <p:spTgt spid="26"/>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42" presetClass="entr" presetSubtype="0"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anim calcmode="lin" valueType="num">
                                      <p:cBhvr>
                                        <p:cTn id="56" dur="500" fill="hold"/>
                                        <p:tgtEl>
                                          <p:spTgt spid="27"/>
                                        </p:tgtEl>
                                        <p:attrNameLst>
                                          <p:attrName>ppt_x</p:attrName>
                                        </p:attrNameLst>
                                      </p:cBhvr>
                                      <p:tavLst>
                                        <p:tav tm="0">
                                          <p:val>
                                            <p:strVal val="#ppt_x"/>
                                          </p:val>
                                        </p:tav>
                                        <p:tav tm="100000">
                                          <p:val>
                                            <p:strVal val="#ppt_x"/>
                                          </p:val>
                                        </p:tav>
                                      </p:tavLst>
                                    </p:anim>
                                    <p:anim calcmode="lin" valueType="num">
                                      <p:cBhvr>
                                        <p:cTn id="57" dur="500" fill="hold"/>
                                        <p:tgtEl>
                                          <p:spTgt spid="27"/>
                                        </p:tgtEl>
                                        <p:attrNameLst>
                                          <p:attrName>ppt_y</p:attrName>
                                        </p:attrNameLst>
                                      </p:cBhvr>
                                      <p:tavLst>
                                        <p:tav tm="0">
                                          <p:val>
                                            <p:strVal val="#ppt_y+.1"/>
                                          </p:val>
                                        </p:tav>
                                        <p:tav tm="100000">
                                          <p:val>
                                            <p:strVal val="#ppt_y"/>
                                          </p:val>
                                        </p:tav>
                                      </p:tavLst>
                                    </p:anim>
                                  </p:childTnLst>
                                </p:cTn>
                              </p:par>
                            </p:childTnLst>
                          </p:cTn>
                        </p:par>
                        <p:par>
                          <p:cTn id="58" fill="hold">
                            <p:stCondLst>
                              <p:cond delay="5500"/>
                            </p:stCondLst>
                            <p:childTnLst>
                              <p:par>
                                <p:cTn id="59" presetID="42" presetClass="entr" presetSubtype="0" fill="hold" grpId="0" nodeType="afterEffect">
                                  <p:stCondLst>
                                    <p:cond delay="50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anim calcmode="lin" valueType="num">
                                      <p:cBhvr>
                                        <p:cTn id="62" dur="500" fill="hold"/>
                                        <p:tgtEl>
                                          <p:spTgt spid="28"/>
                                        </p:tgtEl>
                                        <p:attrNameLst>
                                          <p:attrName>ppt_x</p:attrName>
                                        </p:attrNameLst>
                                      </p:cBhvr>
                                      <p:tavLst>
                                        <p:tav tm="0">
                                          <p:val>
                                            <p:strVal val="#ppt_x"/>
                                          </p:val>
                                        </p:tav>
                                        <p:tav tm="100000">
                                          <p:val>
                                            <p:strVal val="#ppt_x"/>
                                          </p:val>
                                        </p:tav>
                                      </p:tavLst>
                                    </p:anim>
                                    <p:anim calcmode="lin" valueType="num">
                                      <p:cBhvr>
                                        <p:cTn id="63" dur="500" fill="hold"/>
                                        <p:tgtEl>
                                          <p:spTgt spid="28"/>
                                        </p:tgtEl>
                                        <p:attrNameLst>
                                          <p:attrName>ppt_y</p:attrName>
                                        </p:attrNameLst>
                                      </p:cBhvr>
                                      <p:tavLst>
                                        <p:tav tm="0">
                                          <p:val>
                                            <p:strVal val="#ppt_y+.1"/>
                                          </p:val>
                                        </p:tav>
                                        <p:tav tm="100000">
                                          <p:val>
                                            <p:strVal val="#ppt_y"/>
                                          </p:val>
                                        </p:tav>
                                      </p:tavLst>
                                    </p:anim>
                                  </p:childTnLst>
                                </p:cTn>
                              </p:par>
                            </p:childTnLst>
                          </p:cTn>
                        </p:par>
                        <p:par>
                          <p:cTn id="64" fill="hold">
                            <p:stCondLst>
                              <p:cond delay="6500"/>
                            </p:stCondLst>
                            <p:childTnLst>
                              <p:par>
                                <p:cTn id="65" presetID="42" presetClass="entr" presetSubtype="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anim calcmode="lin" valueType="num">
                                      <p:cBhvr>
                                        <p:cTn id="68" dur="500" fill="hold"/>
                                        <p:tgtEl>
                                          <p:spTgt spid="29"/>
                                        </p:tgtEl>
                                        <p:attrNameLst>
                                          <p:attrName>ppt_x</p:attrName>
                                        </p:attrNameLst>
                                      </p:cBhvr>
                                      <p:tavLst>
                                        <p:tav tm="0">
                                          <p:val>
                                            <p:strVal val="#ppt_x"/>
                                          </p:val>
                                        </p:tav>
                                        <p:tav tm="100000">
                                          <p:val>
                                            <p:strVal val="#ppt_x"/>
                                          </p:val>
                                        </p:tav>
                                      </p:tavLst>
                                    </p:anim>
                                    <p:anim calcmode="lin" valueType="num">
                                      <p:cBhvr>
                                        <p:cTn id="69" dur="500" fill="hold"/>
                                        <p:tgtEl>
                                          <p:spTgt spid="29"/>
                                        </p:tgtEl>
                                        <p:attrNameLst>
                                          <p:attrName>ppt_y</p:attrName>
                                        </p:attrNameLst>
                                      </p:cBhvr>
                                      <p:tavLst>
                                        <p:tav tm="0">
                                          <p:val>
                                            <p:strVal val="#ppt_y+.1"/>
                                          </p:val>
                                        </p:tav>
                                        <p:tav tm="100000">
                                          <p:val>
                                            <p:strVal val="#ppt_y"/>
                                          </p:val>
                                        </p:tav>
                                      </p:tavLst>
                                    </p:anim>
                                  </p:childTnLst>
                                </p:cTn>
                              </p:par>
                            </p:childTnLst>
                          </p:cTn>
                        </p:par>
                        <p:par>
                          <p:cTn id="70" fill="hold">
                            <p:stCondLst>
                              <p:cond delay="7000"/>
                            </p:stCondLst>
                            <p:childTnLst>
                              <p:par>
                                <p:cTn id="71" presetID="42" presetClass="entr" presetSubtype="0"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fade">
                                      <p:cBhvr>
                                        <p:cTn id="73" dur="500"/>
                                        <p:tgtEl>
                                          <p:spTgt spid="30"/>
                                        </p:tgtEl>
                                      </p:cBhvr>
                                    </p:animEffect>
                                    <p:anim calcmode="lin" valueType="num">
                                      <p:cBhvr>
                                        <p:cTn id="74" dur="500" fill="hold"/>
                                        <p:tgtEl>
                                          <p:spTgt spid="30"/>
                                        </p:tgtEl>
                                        <p:attrNameLst>
                                          <p:attrName>ppt_x</p:attrName>
                                        </p:attrNameLst>
                                      </p:cBhvr>
                                      <p:tavLst>
                                        <p:tav tm="0">
                                          <p:val>
                                            <p:strVal val="#ppt_x"/>
                                          </p:val>
                                        </p:tav>
                                        <p:tav tm="100000">
                                          <p:val>
                                            <p:strVal val="#ppt_x"/>
                                          </p:val>
                                        </p:tav>
                                      </p:tavLst>
                                    </p:anim>
                                    <p:anim calcmode="lin" valueType="num">
                                      <p:cBhvr>
                                        <p:cTn id="75" dur="500" fill="hold"/>
                                        <p:tgtEl>
                                          <p:spTgt spid="30"/>
                                        </p:tgtEl>
                                        <p:attrNameLst>
                                          <p:attrName>ppt_y</p:attrName>
                                        </p:attrNameLst>
                                      </p:cBhvr>
                                      <p:tavLst>
                                        <p:tav tm="0">
                                          <p:val>
                                            <p:strVal val="#ppt_y+.1"/>
                                          </p:val>
                                        </p:tav>
                                        <p:tav tm="100000">
                                          <p:val>
                                            <p:strVal val="#ppt_y"/>
                                          </p:val>
                                        </p:tav>
                                      </p:tavLst>
                                    </p:anim>
                                  </p:childTnLst>
                                </p:cTn>
                              </p:par>
                            </p:childTnLst>
                          </p:cTn>
                        </p:par>
                        <p:par>
                          <p:cTn id="76" fill="hold">
                            <p:stCondLst>
                              <p:cond delay="7500"/>
                            </p:stCondLst>
                            <p:childTnLst>
                              <p:par>
                                <p:cTn id="77" presetID="42" presetClass="entr" presetSubtype="0" fill="hold" grpId="0" nodeType="afterEffect">
                                  <p:stCondLst>
                                    <p:cond delay="50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500"/>
                                        <p:tgtEl>
                                          <p:spTgt spid="31"/>
                                        </p:tgtEl>
                                      </p:cBhvr>
                                    </p:animEffect>
                                    <p:anim calcmode="lin" valueType="num">
                                      <p:cBhvr>
                                        <p:cTn id="80" dur="500" fill="hold"/>
                                        <p:tgtEl>
                                          <p:spTgt spid="31"/>
                                        </p:tgtEl>
                                        <p:attrNameLst>
                                          <p:attrName>ppt_x</p:attrName>
                                        </p:attrNameLst>
                                      </p:cBhvr>
                                      <p:tavLst>
                                        <p:tav tm="0">
                                          <p:val>
                                            <p:strVal val="#ppt_x"/>
                                          </p:val>
                                        </p:tav>
                                        <p:tav tm="100000">
                                          <p:val>
                                            <p:strVal val="#ppt_x"/>
                                          </p:val>
                                        </p:tav>
                                      </p:tavLst>
                                    </p:anim>
                                    <p:anim calcmode="lin" valueType="num">
                                      <p:cBhvr>
                                        <p:cTn id="81" dur="500" fill="hold"/>
                                        <p:tgtEl>
                                          <p:spTgt spid="31"/>
                                        </p:tgtEl>
                                        <p:attrNameLst>
                                          <p:attrName>ppt_y</p:attrName>
                                        </p:attrNameLst>
                                      </p:cBhvr>
                                      <p:tavLst>
                                        <p:tav tm="0">
                                          <p:val>
                                            <p:strVal val="#ppt_y+.1"/>
                                          </p:val>
                                        </p:tav>
                                        <p:tav tm="100000">
                                          <p:val>
                                            <p:strVal val="#ppt_y"/>
                                          </p:val>
                                        </p:tav>
                                      </p:tavLst>
                                    </p:anim>
                                  </p:childTnLst>
                                </p:cTn>
                              </p:par>
                            </p:childTnLst>
                          </p:cTn>
                        </p:par>
                        <p:par>
                          <p:cTn id="82" fill="hold">
                            <p:stCondLst>
                              <p:cond delay="8500"/>
                            </p:stCondLst>
                            <p:childTnLst>
                              <p:par>
                                <p:cTn id="83" presetID="42" presetClass="entr" presetSubtype="0" fill="hold" grpId="0" nodeType="after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anim calcmode="lin" valueType="num">
                                      <p:cBhvr>
                                        <p:cTn id="86" dur="500" fill="hold"/>
                                        <p:tgtEl>
                                          <p:spTgt spid="32"/>
                                        </p:tgtEl>
                                        <p:attrNameLst>
                                          <p:attrName>ppt_x</p:attrName>
                                        </p:attrNameLst>
                                      </p:cBhvr>
                                      <p:tavLst>
                                        <p:tav tm="0">
                                          <p:val>
                                            <p:strVal val="#ppt_x"/>
                                          </p:val>
                                        </p:tav>
                                        <p:tav tm="100000">
                                          <p:val>
                                            <p:strVal val="#ppt_x"/>
                                          </p:val>
                                        </p:tav>
                                      </p:tavLst>
                                    </p:anim>
                                    <p:anim calcmode="lin" valueType="num">
                                      <p:cBhvr>
                                        <p:cTn id="87" dur="500" fill="hold"/>
                                        <p:tgtEl>
                                          <p:spTgt spid="32"/>
                                        </p:tgtEl>
                                        <p:attrNameLst>
                                          <p:attrName>ppt_y</p:attrName>
                                        </p:attrNameLst>
                                      </p:cBhvr>
                                      <p:tavLst>
                                        <p:tav tm="0">
                                          <p:val>
                                            <p:strVal val="#ppt_y+.1"/>
                                          </p:val>
                                        </p:tav>
                                        <p:tav tm="100000">
                                          <p:val>
                                            <p:strVal val="#ppt_y"/>
                                          </p:val>
                                        </p:tav>
                                      </p:tavLst>
                                    </p:anim>
                                  </p:childTnLst>
                                </p:cTn>
                              </p:par>
                            </p:childTnLst>
                          </p:cTn>
                        </p:par>
                        <p:par>
                          <p:cTn id="88" fill="hold">
                            <p:stCondLst>
                              <p:cond delay="9000"/>
                            </p:stCondLst>
                            <p:childTnLst>
                              <p:par>
                                <p:cTn id="89" presetID="42" presetClass="entr" presetSubtype="0"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fade">
                                      <p:cBhvr>
                                        <p:cTn id="91" dur="500"/>
                                        <p:tgtEl>
                                          <p:spTgt spid="33"/>
                                        </p:tgtEl>
                                      </p:cBhvr>
                                    </p:animEffect>
                                    <p:anim calcmode="lin" valueType="num">
                                      <p:cBhvr>
                                        <p:cTn id="92" dur="500" fill="hold"/>
                                        <p:tgtEl>
                                          <p:spTgt spid="33"/>
                                        </p:tgtEl>
                                        <p:attrNameLst>
                                          <p:attrName>ppt_x</p:attrName>
                                        </p:attrNameLst>
                                      </p:cBhvr>
                                      <p:tavLst>
                                        <p:tav tm="0">
                                          <p:val>
                                            <p:strVal val="#ppt_x"/>
                                          </p:val>
                                        </p:tav>
                                        <p:tav tm="100000">
                                          <p:val>
                                            <p:strVal val="#ppt_x"/>
                                          </p:val>
                                        </p:tav>
                                      </p:tavLst>
                                    </p:anim>
                                    <p:anim calcmode="lin" valueType="num">
                                      <p:cBhvr>
                                        <p:cTn id="93"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8" y="646067"/>
            <a:ext cx="8145617" cy="914400"/>
            <a:chOff x="0" y="3580656"/>
            <a:chExt cx="8078688" cy="914400"/>
          </a:xfrm>
        </p:grpSpPr>
        <p:sp>
          <p:nvSpPr>
            <p:cNvPr id="22" name="矩形 21"/>
            <p:cNvSpPr/>
            <p:nvPr/>
          </p:nvSpPr>
          <p:spPr bwMode="auto">
            <a:xfrm>
              <a:off x="0" y="3580656"/>
              <a:ext cx="8078688" cy="914400"/>
            </a:xfrm>
            <a:prstGeom prst="rect">
              <a:avLst/>
            </a:prstGeom>
            <a:solidFill>
              <a:srgbClr val="910091"/>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890564" fontAlgn="base">
                <a:spcBef>
                  <a:spcPct val="0"/>
                </a:spcBef>
                <a:spcAft>
                  <a:spcPct val="0"/>
                </a:spcAft>
              </a:pPr>
              <a:endParaRPr lang="zh-CN" altLang="en-US" kern="0" spc="-51"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3" name="矩形 22"/>
            <p:cNvSpPr/>
            <p:nvPr/>
          </p:nvSpPr>
          <p:spPr>
            <a:xfrm>
              <a:off x="285880" y="3788666"/>
              <a:ext cx="7238382" cy="461807"/>
            </a:xfrm>
            <a:prstGeom prst="rect">
              <a:avLst/>
            </a:prstGeom>
            <a:ln>
              <a:noFill/>
            </a:ln>
          </p:spPr>
          <p:txBody>
            <a:bodyPr wrap="square">
              <a:spAutoFit/>
            </a:bodyPr>
            <a:lstStyle/>
            <a:p>
              <a:pPr defTabSz="891481">
                <a:defRPr/>
              </a:pPr>
              <a:r>
                <a:rPr lang="en-US" altLang="zh-CN" sz="2400" b="1" kern="0" dirty="0">
                  <a:solidFill>
                    <a:srgbClr val="FFFFFF"/>
                  </a:solidFill>
                  <a:latin typeface="微软雅黑"/>
                </a:rPr>
                <a:t>《</a:t>
              </a:r>
              <a:r>
                <a:rPr lang="zh-CN" altLang="en-US" sz="2400" b="1" kern="0" dirty="0">
                  <a:solidFill>
                    <a:srgbClr val="FFFFFF"/>
                  </a:solidFill>
                  <a:latin typeface="微软雅黑"/>
                </a:rPr>
                <a:t>自主学习任务单</a:t>
              </a:r>
              <a:r>
                <a:rPr lang="en-US" altLang="zh-CN" sz="2400" b="1" kern="0" dirty="0">
                  <a:solidFill>
                    <a:srgbClr val="FFFFFF"/>
                  </a:solidFill>
                  <a:latin typeface="微软雅黑"/>
                </a:rPr>
                <a:t>》</a:t>
              </a:r>
              <a:r>
                <a:rPr lang="zh-CN" altLang="en-US" sz="2400" b="1" kern="0" dirty="0">
                  <a:solidFill>
                    <a:srgbClr val="FFFFFF"/>
                  </a:solidFill>
                  <a:latin typeface="微软雅黑"/>
                </a:rPr>
                <a:t>设计的启示：</a:t>
              </a:r>
            </a:p>
          </p:txBody>
        </p:sp>
      </p:grpSp>
      <p:grpSp>
        <p:nvGrpSpPr>
          <p:cNvPr id="11" name="组合 10"/>
          <p:cNvGrpSpPr/>
          <p:nvPr/>
        </p:nvGrpSpPr>
        <p:grpSpPr>
          <a:xfrm>
            <a:off x="700320" y="2444497"/>
            <a:ext cx="3666129" cy="1794194"/>
            <a:chOff x="1331640" y="1564432"/>
            <a:chExt cx="3580957" cy="1794194"/>
          </a:xfrm>
        </p:grpSpPr>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640" y="2461529"/>
              <a:ext cx="1053458" cy="8638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5229" y="1564432"/>
              <a:ext cx="2667368" cy="17941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4" name="Picture 5" descr="D:\ppt用图\箭头\箭头线条裁剪.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8973218" flipH="1">
            <a:off x="4146766" y="3434612"/>
            <a:ext cx="1962458" cy="61240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D:\ppt用图\人\师生类\信息化教学.jpg">
            <a:hlinkClick r:id="rId6" action="ppaction://hlinkfil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49348" y="1032260"/>
            <a:ext cx="3444452" cy="195137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6523810" y="3341756"/>
            <a:ext cx="1793160" cy="1032207"/>
          </a:xfrm>
          <a:prstGeom prst="rect">
            <a:avLst/>
          </a:prstGeom>
        </p:spPr>
        <p:txBody>
          <a:bodyPr wrap="none" lIns="89150" tIns="44580" rIns="89150" bIns="44580">
            <a:spAutoFit/>
          </a:bodyPr>
          <a:lstStyle/>
          <a:p>
            <a:pPr defTabSz="891481"/>
            <a:r>
              <a:rPr lang="zh-CN" altLang="en-US" sz="6100" b="1" dirty="0">
                <a:solidFill>
                  <a:srgbClr val="FF6600"/>
                </a:solidFill>
              </a:rPr>
              <a:t>转型</a:t>
            </a:r>
          </a:p>
        </p:txBody>
      </p:sp>
    </p:spTree>
    <p:extLst>
      <p:ext uri="{BB962C8B-B14F-4D97-AF65-F5344CB8AC3E}">
        <p14:creationId xmlns:p14="http://schemas.microsoft.com/office/powerpoint/2010/main" val="945822489"/>
      </p:ext>
    </p:extLst>
  </p:cSld>
  <p:clrMapOvr>
    <a:masterClrMapping/>
  </p:clrMapOvr>
  <p:transition spd="slow" advTm="45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2"/>
                                        </p:tgtEl>
                                        <p:attrNameLst>
                                          <p:attrName>style.visibility</p:attrName>
                                        </p:attrNameLst>
                                      </p:cBhvr>
                                      <p:to>
                                        <p:strVal val="visible"/>
                                      </p:to>
                                    </p:set>
                                    <p:anim calcmode="lin" valueType="num">
                                      <p:cBhvr>
                                        <p:cTn id="22" dur="1000" fill="hold"/>
                                        <p:tgtEl>
                                          <p:spTgt spid="2"/>
                                        </p:tgtEl>
                                        <p:attrNameLst>
                                          <p:attrName>ppt_w</p:attrName>
                                        </p:attrNameLst>
                                      </p:cBhvr>
                                      <p:tavLst>
                                        <p:tav tm="0">
                                          <p:val>
                                            <p:fltVal val="0"/>
                                          </p:val>
                                        </p:tav>
                                        <p:tav tm="100000">
                                          <p:val>
                                            <p:strVal val="#ppt_w"/>
                                          </p:val>
                                        </p:tav>
                                      </p:tavLst>
                                    </p:anim>
                                    <p:anim calcmode="lin" valueType="num">
                                      <p:cBhvr>
                                        <p:cTn id="23" dur="1000" fill="hold"/>
                                        <p:tgtEl>
                                          <p:spTgt spid="2"/>
                                        </p:tgtEl>
                                        <p:attrNameLst>
                                          <p:attrName>ppt_h</p:attrName>
                                        </p:attrNameLst>
                                      </p:cBhvr>
                                      <p:tavLst>
                                        <p:tav tm="0">
                                          <p:val>
                                            <p:fltVal val="0"/>
                                          </p:val>
                                        </p:tav>
                                        <p:tav tm="100000">
                                          <p:val>
                                            <p:strVal val="#ppt_h"/>
                                          </p:val>
                                        </p:tav>
                                      </p:tavLst>
                                    </p:anim>
                                    <p:animEffect transition="in" filter="fade">
                                      <p:cBhvr>
                                        <p:cTn id="2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3939" y="2026267"/>
            <a:ext cx="2710724" cy="30316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矩形 23"/>
          <p:cNvSpPr/>
          <p:nvPr/>
        </p:nvSpPr>
        <p:spPr>
          <a:xfrm>
            <a:off x="466093" y="511646"/>
            <a:ext cx="5545707" cy="461665"/>
          </a:xfrm>
          <a:prstGeom prst="rect">
            <a:avLst/>
          </a:prstGeom>
        </p:spPr>
        <p:txBody>
          <a:bodyPr wrap="none" lIns="89699" tIns="44851" rIns="89699" bIns="44851">
            <a:spAutoFit/>
          </a:bodyPr>
          <a:lstStyle/>
          <a:p>
            <a:pPr defTabSz="896990"/>
            <a:r>
              <a:rPr lang="zh-CN" altLang="en-US" sz="2400" dirty="0">
                <a:solidFill>
                  <a:prstClr val="black"/>
                </a:solidFill>
                <a:latin typeface="方正静蕾简体" pitchFamily="2" charset="-122"/>
                <a:ea typeface="方正静蕾简体" pitchFamily="2" charset="-122"/>
              </a:rPr>
              <a:t>　　教师不再需要去演完剧本</a:t>
            </a:r>
            <a:r>
              <a:rPr lang="en-US" altLang="zh-CN" sz="2400" dirty="0">
                <a:solidFill>
                  <a:prstClr val="black"/>
                </a:solidFill>
                <a:latin typeface="方正静蕾简体" pitchFamily="2" charset="-122"/>
                <a:ea typeface="方正静蕾简体" pitchFamily="2" charset="-122"/>
              </a:rPr>
              <a:t>——</a:t>
            </a:r>
            <a:r>
              <a:rPr lang="zh-CN" altLang="en-US" sz="2400" dirty="0">
                <a:solidFill>
                  <a:prstClr val="black"/>
                </a:solidFill>
                <a:latin typeface="方正静蕾简体" pitchFamily="2" charset="-122"/>
                <a:ea typeface="方正静蕾简体" pitchFamily="2" charset="-122"/>
              </a:rPr>
              <a:t>教案</a:t>
            </a:r>
            <a:endParaRPr lang="zh-CN" altLang="en-US" sz="2400" dirty="0">
              <a:solidFill>
                <a:prstClr val="black"/>
              </a:solidFill>
            </a:endParaRPr>
          </a:p>
        </p:txBody>
      </p:sp>
      <p:sp>
        <p:nvSpPr>
          <p:cNvPr id="25" name="矩形 24"/>
          <p:cNvSpPr/>
          <p:nvPr/>
        </p:nvSpPr>
        <p:spPr>
          <a:xfrm>
            <a:off x="434321" y="1361502"/>
            <a:ext cx="6333425" cy="461665"/>
          </a:xfrm>
          <a:prstGeom prst="rect">
            <a:avLst/>
          </a:prstGeom>
        </p:spPr>
        <p:txBody>
          <a:bodyPr wrap="square" lIns="89699" tIns="44851" rIns="89699" bIns="44851">
            <a:spAutoFit/>
          </a:bodyPr>
          <a:lstStyle/>
          <a:p>
            <a:pPr defTabSz="896990"/>
            <a:r>
              <a:rPr lang="zh-CN" altLang="en-US" sz="2400" dirty="0">
                <a:solidFill>
                  <a:prstClr val="black"/>
                </a:solidFill>
                <a:latin typeface="方正静蕾简体" pitchFamily="2" charset="-122"/>
                <a:ea typeface="方正静蕾简体" pitchFamily="2" charset="-122"/>
              </a:rPr>
              <a:t>　　重要的是精心设计好</a:t>
            </a:r>
            <a:r>
              <a:rPr lang="en-US" altLang="zh-CN" sz="2400" dirty="0">
                <a:solidFill>
                  <a:prstClr val="black"/>
                </a:solidFill>
                <a:latin typeface="方正静蕾简体" pitchFamily="2" charset="-122"/>
                <a:ea typeface="方正静蕾简体" pitchFamily="2" charset="-122"/>
              </a:rPr>
              <a:t>《</a:t>
            </a:r>
            <a:r>
              <a:rPr lang="zh-CN" altLang="en-US" sz="2400" dirty="0">
                <a:solidFill>
                  <a:prstClr val="black"/>
                </a:solidFill>
                <a:latin typeface="方正静蕾简体" pitchFamily="2" charset="-122"/>
                <a:ea typeface="方正静蕾简体" pitchFamily="2" charset="-122"/>
              </a:rPr>
              <a:t>学习任务单</a:t>
            </a:r>
            <a:r>
              <a:rPr lang="en-US" altLang="zh-CN" sz="2400" dirty="0">
                <a:solidFill>
                  <a:prstClr val="black"/>
                </a:solidFill>
                <a:latin typeface="方正静蕾简体" pitchFamily="2" charset="-122"/>
                <a:ea typeface="方正静蕾简体" pitchFamily="2" charset="-122"/>
              </a:rPr>
              <a:t>》</a:t>
            </a:r>
            <a:r>
              <a:rPr lang="zh-CN" altLang="en-US" sz="2400" dirty="0">
                <a:solidFill>
                  <a:prstClr val="black"/>
                </a:solidFill>
                <a:latin typeface="方正静蕾简体" pitchFamily="2" charset="-122"/>
                <a:ea typeface="方正静蕾简体" pitchFamily="2" charset="-122"/>
              </a:rPr>
              <a:t>，</a:t>
            </a:r>
            <a:endParaRPr lang="zh-CN" altLang="en-US" sz="2400" dirty="0">
              <a:solidFill>
                <a:prstClr val="black"/>
              </a:solidFill>
            </a:endParaRPr>
          </a:p>
        </p:txBody>
      </p:sp>
      <p:sp>
        <p:nvSpPr>
          <p:cNvPr id="26" name="矩形 25"/>
          <p:cNvSpPr/>
          <p:nvPr/>
        </p:nvSpPr>
        <p:spPr>
          <a:xfrm>
            <a:off x="1385877" y="1987812"/>
            <a:ext cx="6185983" cy="461665"/>
          </a:xfrm>
          <a:prstGeom prst="rect">
            <a:avLst/>
          </a:prstGeom>
        </p:spPr>
        <p:txBody>
          <a:bodyPr wrap="square" lIns="89699" tIns="44851" rIns="89699" bIns="44851">
            <a:spAutoFit/>
          </a:bodyPr>
          <a:lstStyle/>
          <a:p>
            <a:pPr defTabSz="896990"/>
            <a:r>
              <a:rPr lang="zh-CN" altLang="en-US" sz="2400" dirty="0">
                <a:solidFill>
                  <a:prstClr val="black"/>
                </a:solidFill>
                <a:latin typeface="方正静蕾简体" pitchFamily="2" charset="-122"/>
                <a:ea typeface="方正静蕾简体" pitchFamily="2" charset="-122"/>
              </a:rPr>
              <a:t>　　准备好发展高级思维能力的学习资源，</a:t>
            </a:r>
            <a:endParaRPr lang="zh-CN" altLang="en-US" sz="2400" dirty="0">
              <a:solidFill>
                <a:prstClr val="black"/>
              </a:solidFill>
            </a:endParaRPr>
          </a:p>
        </p:txBody>
      </p:sp>
      <p:sp>
        <p:nvSpPr>
          <p:cNvPr id="27" name="矩形 26"/>
          <p:cNvSpPr/>
          <p:nvPr/>
        </p:nvSpPr>
        <p:spPr>
          <a:xfrm>
            <a:off x="1374458" y="2693847"/>
            <a:ext cx="6185984" cy="461665"/>
          </a:xfrm>
          <a:prstGeom prst="rect">
            <a:avLst/>
          </a:prstGeom>
        </p:spPr>
        <p:txBody>
          <a:bodyPr wrap="square" lIns="89699" tIns="44851" rIns="89699" bIns="44851">
            <a:spAutoFit/>
          </a:bodyPr>
          <a:lstStyle/>
          <a:p>
            <a:pPr defTabSz="896990"/>
            <a:r>
              <a:rPr lang="zh-CN" altLang="en-US" sz="2400" dirty="0">
                <a:solidFill>
                  <a:prstClr val="black"/>
                </a:solidFill>
                <a:latin typeface="方正静蕾简体" pitchFamily="2" charset="-122"/>
                <a:ea typeface="方正静蕾简体" pitchFamily="2" charset="-122"/>
              </a:rPr>
              <a:t>　　设计好主体为学生的课堂学习形式，</a:t>
            </a:r>
            <a:endParaRPr lang="zh-CN" altLang="en-US" sz="2400" dirty="0">
              <a:solidFill>
                <a:prstClr val="black"/>
              </a:solidFill>
            </a:endParaRPr>
          </a:p>
        </p:txBody>
      </p:sp>
      <p:sp>
        <p:nvSpPr>
          <p:cNvPr id="28" name="矩形 27"/>
          <p:cNvSpPr/>
          <p:nvPr/>
        </p:nvSpPr>
        <p:spPr>
          <a:xfrm>
            <a:off x="1364974" y="3386345"/>
            <a:ext cx="4646826" cy="461665"/>
          </a:xfrm>
          <a:prstGeom prst="rect">
            <a:avLst/>
          </a:prstGeom>
        </p:spPr>
        <p:txBody>
          <a:bodyPr wrap="square" lIns="89699" tIns="44851" rIns="89699" bIns="44851">
            <a:spAutoFit/>
          </a:bodyPr>
          <a:lstStyle/>
          <a:p>
            <a:pPr defTabSz="896990"/>
            <a:r>
              <a:rPr lang="zh-CN" altLang="en-US" sz="2400" dirty="0">
                <a:solidFill>
                  <a:prstClr val="black"/>
                </a:solidFill>
                <a:latin typeface="方正静蕾简体" pitchFamily="2" charset="-122"/>
                <a:ea typeface="方正静蕾简体" pitchFamily="2" charset="-122"/>
              </a:rPr>
              <a:t>　　准备好指导学有困惑的学生</a:t>
            </a:r>
            <a:endParaRPr lang="zh-CN" altLang="en-US" sz="2400" dirty="0">
              <a:solidFill>
                <a:prstClr val="black"/>
              </a:solidFill>
            </a:endParaRPr>
          </a:p>
        </p:txBody>
      </p:sp>
      <p:sp>
        <p:nvSpPr>
          <p:cNvPr id="11" name="椭圆 10"/>
          <p:cNvSpPr/>
          <p:nvPr/>
        </p:nvSpPr>
        <p:spPr>
          <a:xfrm>
            <a:off x="2932091" y="1279930"/>
            <a:ext cx="1179531" cy="624809"/>
          </a:xfrm>
          <a:prstGeom prst="ellipse">
            <a:avLst/>
          </a:prstGeom>
          <a:solidFill>
            <a:srgbClr val="4F81BD">
              <a:alpha val="0"/>
            </a:srgbClr>
          </a:solid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89699" tIns="44851" rIns="89699" bIns="44851" rtlCol="0" anchor="ctr"/>
          <a:lstStyle/>
          <a:p>
            <a:pPr algn="ctr" defTabSz="896990"/>
            <a:endParaRPr lang="zh-CN" altLang="en-US">
              <a:solidFill>
                <a:prstClr val="white"/>
              </a:solidFill>
            </a:endParaRPr>
          </a:p>
        </p:txBody>
      </p:sp>
      <p:sp>
        <p:nvSpPr>
          <p:cNvPr id="12" name="椭圆 11"/>
          <p:cNvSpPr/>
          <p:nvPr/>
        </p:nvSpPr>
        <p:spPr>
          <a:xfrm>
            <a:off x="1908569" y="1919975"/>
            <a:ext cx="1179531" cy="547657"/>
          </a:xfrm>
          <a:prstGeom prst="ellipse">
            <a:avLst/>
          </a:prstGeom>
          <a:solidFill>
            <a:srgbClr val="00CC66">
              <a:alpha val="0"/>
            </a:srgbClr>
          </a:solid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89699" tIns="44851" rIns="89699" bIns="44851" rtlCol="0" anchor="ctr"/>
          <a:lstStyle/>
          <a:p>
            <a:pPr algn="ctr" defTabSz="896990"/>
            <a:endParaRPr lang="zh-CN" altLang="en-US">
              <a:solidFill>
                <a:prstClr val="white"/>
              </a:solidFill>
            </a:endParaRPr>
          </a:p>
        </p:txBody>
      </p:sp>
      <p:sp>
        <p:nvSpPr>
          <p:cNvPr id="13" name="椭圆 12"/>
          <p:cNvSpPr/>
          <p:nvPr/>
        </p:nvSpPr>
        <p:spPr>
          <a:xfrm>
            <a:off x="1899086" y="2578520"/>
            <a:ext cx="1179531" cy="624809"/>
          </a:xfrm>
          <a:prstGeom prst="ellipse">
            <a:avLst/>
          </a:prstGeom>
          <a:solidFill>
            <a:srgbClr val="4F81BD">
              <a:alpha val="0"/>
            </a:srgbClr>
          </a:solid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89699" tIns="44851" rIns="89699" bIns="44851" rtlCol="0" anchor="ctr"/>
          <a:lstStyle/>
          <a:p>
            <a:pPr algn="ctr" defTabSz="896990"/>
            <a:endParaRPr lang="zh-CN" altLang="en-US">
              <a:solidFill>
                <a:prstClr val="white"/>
              </a:solidFill>
            </a:endParaRPr>
          </a:p>
        </p:txBody>
      </p:sp>
      <p:sp>
        <p:nvSpPr>
          <p:cNvPr id="14" name="椭圆 13"/>
          <p:cNvSpPr/>
          <p:nvPr/>
        </p:nvSpPr>
        <p:spPr>
          <a:xfrm>
            <a:off x="2913109" y="3362450"/>
            <a:ext cx="810928" cy="547657"/>
          </a:xfrm>
          <a:prstGeom prst="ellipse">
            <a:avLst/>
          </a:prstGeom>
          <a:solidFill>
            <a:srgbClr val="00CC66">
              <a:alpha val="0"/>
            </a:srgbClr>
          </a:solid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89699" tIns="44851" rIns="89699" bIns="44851" rtlCol="0" anchor="ctr"/>
          <a:lstStyle/>
          <a:p>
            <a:pPr algn="ctr" defTabSz="896990"/>
            <a:endParaRPr lang="zh-CN" altLang="en-US">
              <a:solidFill>
                <a:prstClr val="white"/>
              </a:solidFill>
            </a:endParaRPr>
          </a:p>
        </p:txBody>
      </p:sp>
      <p:cxnSp>
        <p:nvCxnSpPr>
          <p:cNvPr id="16" name="直接连接符 15"/>
          <p:cNvCxnSpPr/>
          <p:nvPr/>
        </p:nvCxnSpPr>
        <p:spPr>
          <a:xfrm flipV="1">
            <a:off x="3964166" y="1737617"/>
            <a:ext cx="2057118" cy="1894"/>
          </a:xfrm>
          <a:prstGeom prst="line">
            <a:avLst/>
          </a:prstGeom>
          <a:noFill/>
          <a:ln w="50800" cap="flat" cmpd="sng" algn="ctr">
            <a:solidFill>
              <a:srgbClr val="FF0000"/>
            </a:solidFill>
            <a:prstDash val="solid"/>
          </a:ln>
          <a:effectLst/>
        </p:spPr>
      </p:cxnSp>
      <p:cxnSp>
        <p:nvCxnSpPr>
          <p:cNvPr id="18" name="直接连接符 17"/>
          <p:cNvCxnSpPr/>
          <p:nvPr/>
        </p:nvCxnSpPr>
        <p:spPr>
          <a:xfrm flipV="1">
            <a:off x="4906823" y="3127822"/>
            <a:ext cx="2057118" cy="1894"/>
          </a:xfrm>
          <a:prstGeom prst="line">
            <a:avLst/>
          </a:prstGeom>
          <a:noFill/>
          <a:ln w="50800" cap="flat" cmpd="sng" algn="ctr">
            <a:solidFill>
              <a:srgbClr val="FF0000"/>
            </a:solidFill>
            <a:prstDash val="solid"/>
          </a:ln>
          <a:effectLst/>
        </p:spPr>
      </p:cxnSp>
      <p:cxnSp>
        <p:nvCxnSpPr>
          <p:cNvPr id="19" name="直接连接符 18"/>
          <p:cNvCxnSpPr/>
          <p:nvPr/>
        </p:nvCxnSpPr>
        <p:spPr>
          <a:xfrm>
            <a:off x="3626646" y="3839065"/>
            <a:ext cx="2161570" cy="8951"/>
          </a:xfrm>
          <a:prstGeom prst="line">
            <a:avLst/>
          </a:prstGeom>
          <a:noFill/>
          <a:ln w="50800" cap="flat" cmpd="sng" algn="ctr">
            <a:solidFill>
              <a:srgbClr val="00B050"/>
            </a:solidFill>
            <a:prstDash val="solid"/>
          </a:ln>
          <a:effectLst/>
        </p:spPr>
      </p:cxnSp>
      <p:grpSp>
        <p:nvGrpSpPr>
          <p:cNvPr id="5" name="组合 4"/>
          <p:cNvGrpSpPr/>
          <p:nvPr/>
        </p:nvGrpSpPr>
        <p:grpSpPr>
          <a:xfrm>
            <a:off x="0" y="4088546"/>
            <a:ext cx="6963938" cy="1056935"/>
            <a:chOff x="0" y="4088153"/>
            <a:chExt cx="5663006" cy="657255"/>
          </a:xfrm>
        </p:grpSpPr>
        <p:sp>
          <p:nvSpPr>
            <p:cNvPr id="30" name="矩形 29"/>
            <p:cNvSpPr/>
            <p:nvPr/>
          </p:nvSpPr>
          <p:spPr bwMode="auto">
            <a:xfrm>
              <a:off x="0" y="4088153"/>
              <a:ext cx="5663006" cy="657255"/>
            </a:xfrm>
            <a:prstGeom prst="rect">
              <a:avLst/>
            </a:prstGeom>
            <a:solidFill>
              <a:srgbClr val="910091"/>
            </a:solid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896067" fontAlgn="base">
                <a:spcBef>
                  <a:spcPct val="0"/>
                </a:spcBef>
                <a:spcAft>
                  <a:spcPct val="0"/>
                </a:spcAft>
              </a:pPr>
              <a:endParaRPr lang="zh-CN" altLang="en-US" kern="0" spc="-5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2" name="矩形 31"/>
            <p:cNvSpPr/>
            <p:nvPr/>
          </p:nvSpPr>
          <p:spPr>
            <a:xfrm>
              <a:off x="594597" y="4283743"/>
              <a:ext cx="4317539" cy="287086"/>
            </a:xfrm>
            <a:prstGeom prst="rect">
              <a:avLst/>
            </a:prstGeom>
          </p:spPr>
          <p:txBody>
            <a:bodyPr wrap="none">
              <a:spAutoFit/>
            </a:bodyPr>
            <a:lstStyle/>
            <a:p>
              <a:pPr defTabSz="896990"/>
              <a:r>
                <a:rPr lang="zh-CN" altLang="en-US" sz="2400" b="1" dirty="0">
                  <a:solidFill>
                    <a:prstClr val="white"/>
                  </a:solidFill>
                </a:rPr>
                <a:t>教师职能转变 </a:t>
              </a:r>
              <a:r>
                <a:rPr lang="en-US" altLang="zh-CN" sz="2400" b="1" dirty="0">
                  <a:solidFill>
                    <a:prstClr val="white"/>
                  </a:solidFill>
                </a:rPr>
                <a:t>——</a:t>
              </a:r>
              <a:r>
                <a:rPr lang="zh-CN" altLang="en-US" sz="2400" b="1" dirty="0">
                  <a:solidFill>
                    <a:prstClr val="white"/>
                  </a:solidFill>
                </a:rPr>
                <a:t>“转型”呼之欲出</a:t>
              </a:r>
            </a:p>
          </p:txBody>
        </p:sp>
      </p:grpSp>
      <p:cxnSp>
        <p:nvCxnSpPr>
          <p:cNvPr id="20" name="直接连接符 19"/>
          <p:cNvCxnSpPr/>
          <p:nvPr/>
        </p:nvCxnSpPr>
        <p:spPr>
          <a:xfrm>
            <a:off x="5788216" y="2438250"/>
            <a:ext cx="1340800" cy="0"/>
          </a:xfrm>
          <a:prstGeom prst="line">
            <a:avLst/>
          </a:prstGeom>
          <a:noFill/>
          <a:ln w="50800" cap="flat" cmpd="sng" algn="ctr">
            <a:solidFill>
              <a:srgbClr val="00B050"/>
            </a:solidFill>
            <a:prstDash val="solid"/>
          </a:ln>
          <a:effectLst/>
        </p:spPr>
      </p:cxnSp>
    </p:spTree>
    <p:extLst>
      <p:ext uri="{BB962C8B-B14F-4D97-AF65-F5344CB8AC3E}">
        <p14:creationId xmlns:p14="http://schemas.microsoft.com/office/powerpoint/2010/main" val="182471919"/>
      </p:ext>
    </p:extLst>
  </p:cSld>
  <p:clrMapOvr>
    <a:masterClrMapping/>
  </p:clrMapOvr>
  <p:transition spd="slow" advTm="15459">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500"/>
                                        <p:tgtEl>
                                          <p:spTgt spid="24"/>
                                        </p:tgtEl>
                                      </p:cBhvr>
                                    </p:animEffect>
                                  </p:childTnLst>
                                </p:cTn>
                              </p:par>
                            </p:childTnLst>
                          </p:cTn>
                        </p:par>
                        <p:par>
                          <p:cTn id="8" fill="hold">
                            <p:stCondLst>
                              <p:cond delay="15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1500"/>
                                        <p:tgtEl>
                                          <p:spTgt spid="25"/>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1500"/>
                                        <p:tgtEl>
                                          <p:spTgt spid="26"/>
                                        </p:tgtEl>
                                      </p:cBhvr>
                                    </p:animEffect>
                                  </p:childTnLst>
                                </p:cTn>
                              </p:par>
                            </p:childTnLst>
                          </p:cTn>
                        </p:par>
                        <p:par>
                          <p:cTn id="16" fill="hold">
                            <p:stCondLst>
                              <p:cond delay="4500"/>
                            </p:stCondLst>
                            <p:childTnLst>
                              <p:par>
                                <p:cTn id="17" presetID="22" presetClass="entr" presetSubtype="8"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1500"/>
                                        <p:tgtEl>
                                          <p:spTgt spid="27"/>
                                        </p:tgtEl>
                                      </p:cBhvr>
                                    </p:animEffect>
                                  </p:childTnLst>
                                </p:cTn>
                              </p:par>
                            </p:childTnLst>
                          </p:cTn>
                        </p:par>
                        <p:par>
                          <p:cTn id="20" fill="hold">
                            <p:stCondLst>
                              <p:cond delay="6000"/>
                            </p:stCondLst>
                            <p:childTnLst>
                              <p:par>
                                <p:cTn id="21" presetID="2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1500"/>
                                        <p:tgtEl>
                                          <p:spTgt spid="28"/>
                                        </p:tgtEl>
                                      </p:cBhvr>
                                    </p:animEffect>
                                  </p:childTnLst>
                                </p:cTn>
                              </p:par>
                            </p:childTnLst>
                          </p:cTn>
                        </p:par>
                        <p:par>
                          <p:cTn id="24" fill="hold">
                            <p:stCondLst>
                              <p:cond delay="7500"/>
                            </p:stCondLst>
                            <p:childTnLst>
                              <p:par>
                                <p:cTn id="25" presetID="21" presetClass="entr" presetSubtype="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heel(1)">
                                      <p:cBhvr>
                                        <p:cTn id="27" dur="750"/>
                                        <p:tgtEl>
                                          <p:spTgt spid="11"/>
                                        </p:tgtEl>
                                      </p:cBhvr>
                                    </p:animEffect>
                                  </p:childTnLst>
                                </p:cTn>
                              </p:par>
                            </p:childTnLst>
                          </p:cTn>
                        </p:par>
                        <p:par>
                          <p:cTn id="28" fill="hold">
                            <p:stCondLst>
                              <p:cond delay="8250"/>
                            </p:stCondLst>
                            <p:childTnLst>
                              <p:par>
                                <p:cTn id="29" presetID="22" presetClass="entr" presetSubtype="8"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750"/>
                                        <p:tgtEl>
                                          <p:spTgt spid="16"/>
                                        </p:tgtEl>
                                      </p:cBhvr>
                                    </p:animEffect>
                                  </p:childTnLst>
                                </p:cTn>
                              </p:par>
                            </p:childTnLst>
                          </p:cTn>
                        </p:par>
                        <p:par>
                          <p:cTn id="32" fill="hold">
                            <p:stCondLst>
                              <p:cond delay="9000"/>
                            </p:stCondLst>
                            <p:childTnLst>
                              <p:par>
                                <p:cTn id="33" presetID="21" presetClass="entr" presetSubtype="1"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heel(1)">
                                      <p:cBhvr>
                                        <p:cTn id="35" dur="750"/>
                                        <p:tgtEl>
                                          <p:spTgt spid="12"/>
                                        </p:tgtEl>
                                      </p:cBhvr>
                                    </p:animEffect>
                                  </p:childTnLst>
                                </p:cTn>
                              </p:par>
                            </p:childTnLst>
                          </p:cTn>
                        </p:par>
                        <p:par>
                          <p:cTn id="36" fill="hold">
                            <p:stCondLst>
                              <p:cond delay="9750"/>
                            </p:stCondLst>
                            <p:childTnLst>
                              <p:par>
                                <p:cTn id="37" presetID="22" presetClass="entr" presetSubtype="8"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750"/>
                                        <p:tgtEl>
                                          <p:spTgt spid="20"/>
                                        </p:tgtEl>
                                      </p:cBhvr>
                                    </p:animEffect>
                                  </p:childTnLst>
                                </p:cTn>
                              </p:par>
                            </p:childTnLst>
                          </p:cTn>
                        </p:par>
                        <p:par>
                          <p:cTn id="40" fill="hold">
                            <p:stCondLst>
                              <p:cond delay="10500"/>
                            </p:stCondLst>
                            <p:childTnLst>
                              <p:par>
                                <p:cTn id="41" presetID="21" presetClass="entr" presetSubtype="1"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heel(1)">
                                      <p:cBhvr>
                                        <p:cTn id="43" dur="750"/>
                                        <p:tgtEl>
                                          <p:spTgt spid="13"/>
                                        </p:tgtEl>
                                      </p:cBhvr>
                                    </p:animEffect>
                                  </p:childTnLst>
                                </p:cTn>
                              </p:par>
                            </p:childTnLst>
                          </p:cTn>
                        </p:par>
                        <p:par>
                          <p:cTn id="44" fill="hold">
                            <p:stCondLst>
                              <p:cond delay="11250"/>
                            </p:stCondLst>
                            <p:childTnLst>
                              <p:par>
                                <p:cTn id="45" presetID="22" presetClass="entr" presetSubtype="8"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750"/>
                                        <p:tgtEl>
                                          <p:spTgt spid="18"/>
                                        </p:tgtEl>
                                      </p:cBhvr>
                                    </p:animEffect>
                                  </p:childTnLst>
                                </p:cTn>
                              </p:par>
                            </p:childTnLst>
                          </p:cTn>
                        </p:par>
                        <p:par>
                          <p:cTn id="48" fill="hold">
                            <p:stCondLst>
                              <p:cond delay="12000"/>
                            </p:stCondLst>
                            <p:childTnLst>
                              <p:par>
                                <p:cTn id="49" presetID="21" presetClass="entr" presetSubtype="1"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heel(1)">
                                      <p:cBhvr>
                                        <p:cTn id="51" dur="500"/>
                                        <p:tgtEl>
                                          <p:spTgt spid="14"/>
                                        </p:tgtEl>
                                      </p:cBhvr>
                                    </p:animEffect>
                                  </p:childTnLst>
                                </p:cTn>
                              </p:par>
                            </p:childTnLst>
                          </p:cTn>
                        </p:par>
                        <p:par>
                          <p:cTn id="52" fill="hold">
                            <p:stCondLst>
                              <p:cond delay="12500"/>
                            </p:stCondLst>
                            <p:childTnLst>
                              <p:par>
                                <p:cTn id="53" presetID="22" presetClass="entr" presetSubtype="8"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750"/>
                                        <p:tgtEl>
                                          <p:spTgt spid="19"/>
                                        </p:tgtEl>
                                      </p:cBhvr>
                                    </p:animEffect>
                                  </p:childTnLst>
                                </p:cTn>
                              </p:par>
                            </p:childTnLst>
                          </p:cTn>
                        </p:par>
                        <p:par>
                          <p:cTn id="56" fill="hold">
                            <p:stCondLst>
                              <p:cond delay="13250"/>
                            </p:stCondLst>
                            <p:childTnLst>
                              <p:par>
                                <p:cTn id="57" presetID="22" presetClass="entr" presetSubtype="8"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left)">
                                      <p:cBhvr>
                                        <p:cTn id="59"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11" grpId="0" animBg="1"/>
      <p:bldP spid="12" grpId="0" animBg="1"/>
      <p:bldP spid="13" grpId="0" animBg="1"/>
      <p:bldP spid="14"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300" y="-227013"/>
            <a:ext cx="10096500" cy="559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4344806"/>
      </p:ext>
    </p:extLst>
  </p:cSld>
  <p:clrMapOvr>
    <a:masterClrMapping/>
  </p:clrMapOvr>
  <mc:AlternateContent xmlns:mc="http://schemas.openxmlformats.org/markup-compatibility/2006" xmlns:p14="http://schemas.microsoft.com/office/powerpoint/2010/main">
    <mc:Choice Requires="p14">
      <p:transition spd="slow" p14:dur="4000">
        <p14:vortex/>
      </p:transition>
    </mc:Choice>
    <mc:Fallback xmlns="">
      <p:transition spd="slow">
        <p:fade/>
      </p:transition>
    </mc:Fallback>
  </mc:AlternateContent>
  <p:timing>
    <p:tnLst>
      <p:par>
        <p:cTn id="1" dur="indefinite" restart="never" nodeType="tmRoot"/>
      </p:par>
    </p:tnLst>
  </p:timing>
  <p:extLst mod="1">
    <p:ext uri="{E180D4A7-C9FB-4DFB-919C-405C955672EB}">
      <p14:showEvtLst xmlns:p14="http://schemas.microsoft.com/office/powerpoint/2010/main">
        <p14:playEvt time="0" objId="6"/>
      </p14:showEvtLst>
    </p:ext>
  </p:extLs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6" y="-91752"/>
            <a:ext cx="9401340" cy="5236840"/>
          </a:xfrm>
          <a:prstGeom prst="rect">
            <a:avLst/>
          </a:prstGeom>
        </p:spPr>
      </p:pic>
      <p:sp>
        <p:nvSpPr>
          <p:cNvPr id="5" name="矩形 4"/>
          <p:cNvSpPr/>
          <p:nvPr/>
        </p:nvSpPr>
        <p:spPr>
          <a:xfrm>
            <a:off x="1865337" y="4444946"/>
            <a:ext cx="7545011" cy="398829"/>
          </a:xfrm>
          <a:prstGeom prst="rect">
            <a:avLst/>
          </a:prstGeom>
          <a:effectLst>
            <a:innerShdw blurRad="76200" dist="825500" dir="1800000">
              <a:schemeClr val="bg1">
                <a:alpha val="88000"/>
              </a:schemeClr>
            </a:innerShdw>
          </a:effectLst>
        </p:spPr>
        <p:txBody>
          <a:bodyPr wrap="none" lIns="89699" tIns="44851" rIns="89699" bIns="44851">
            <a:spAutoFit/>
          </a:bodyPr>
          <a:lstStyle/>
          <a:p>
            <a:r>
              <a:rPr lang="zh-CN" altLang="en-US" sz="2000" b="1" dirty="0">
                <a:solidFill>
                  <a:srgbClr val="FF0000"/>
                </a:solidFill>
                <a:effectLst>
                  <a:outerShdw blurRad="139700" dist="88900" dir="15600000" sy="-30000" kx="800400" algn="bl" rotWithShape="0">
                    <a:prstClr val="white">
                      <a:alpha val="80000"/>
                    </a:prstClr>
                  </a:outerShdw>
                </a:effectLst>
                <a:latin typeface="Adobe 宋体 Std L"/>
                <a:ea typeface="Adobe 宋体 Std L"/>
              </a:rPr>
              <a:t>●</a:t>
            </a:r>
            <a:r>
              <a:rPr lang="zh-CN" altLang="en-US" sz="2000" b="1" dirty="0">
                <a:solidFill>
                  <a:prstClr val="black"/>
                </a:solidFill>
                <a:effectLst>
                  <a:outerShdw blurRad="139700" dist="88900" dir="15600000" sy="-30000" kx="800400" algn="bl" rotWithShape="0">
                    <a:prstClr val="white">
                      <a:alpha val="80000"/>
                    </a:prstClr>
                  </a:outerShdw>
                </a:effectLst>
              </a:rPr>
              <a:t>观看视频可以暂停，可以倒退、重复、快进，适合个性化学习</a:t>
            </a:r>
          </a:p>
        </p:txBody>
      </p:sp>
      <p:sp>
        <p:nvSpPr>
          <p:cNvPr id="2" name="矩形 1"/>
          <p:cNvSpPr/>
          <p:nvPr/>
        </p:nvSpPr>
        <p:spPr>
          <a:xfrm>
            <a:off x="349126" y="1548026"/>
            <a:ext cx="8903270" cy="1569660"/>
          </a:xfrm>
          <a:prstGeom prst="rect">
            <a:avLst/>
          </a:prstGeom>
        </p:spPr>
        <p:txBody>
          <a:bodyPr wrap="square" lIns="89699" tIns="44851" rIns="89699" bIns="44851">
            <a:spAutoFit/>
          </a:bodyPr>
          <a:lstStyle/>
          <a:p>
            <a:pPr defTabSz="896990">
              <a:defRPr/>
            </a:pPr>
            <a:r>
              <a:rPr lang="zh-CN" altLang="en-US" sz="9600" b="1" kern="0" dirty="0">
                <a:solidFill>
                  <a:prstClr val="white"/>
                </a:solidFill>
                <a:effectLst>
                  <a:outerShdw blurRad="38100" dist="38100" dir="2700000" algn="tl">
                    <a:srgbClr val="000000">
                      <a:alpha val="43137"/>
                    </a:srgbClr>
                  </a:outerShdw>
                </a:effectLst>
                <a:latin typeface="微软雅黑" pitchFamily="34" charset="-122"/>
              </a:rPr>
              <a:t>用视频再造教育</a:t>
            </a:r>
          </a:p>
        </p:txBody>
      </p:sp>
    </p:spTree>
    <p:extLst>
      <p:ext uri="{BB962C8B-B14F-4D97-AF65-F5344CB8AC3E}">
        <p14:creationId xmlns:p14="http://schemas.microsoft.com/office/powerpoint/2010/main" val="124176824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0141"/>
            <a:ext cx="9361488" cy="5225370"/>
          </a:xfrm>
          <a:prstGeom prst="rect">
            <a:avLst/>
          </a:prstGeom>
        </p:spPr>
      </p:pic>
      <p:grpSp>
        <p:nvGrpSpPr>
          <p:cNvPr id="39" name="组合 38"/>
          <p:cNvGrpSpPr/>
          <p:nvPr/>
        </p:nvGrpSpPr>
        <p:grpSpPr>
          <a:xfrm>
            <a:off x="576287" y="4152340"/>
            <a:ext cx="3893089" cy="830997"/>
            <a:chOff x="576288" y="4152143"/>
            <a:chExt cx="3893088" cy="830997"/>
          </a:xfrm>
        </p:grpSpPr>
        <p:sp>
          <p:nvSpPr>
            <p:cNvPr id="37" name="矩形 36"/>
            <p:cNvSpPr/>
            <p:nvPr/>
          </p:nvSpPr>
          <p:spPr>
            <a:xfrm>
              <a:off x="576288" y="4300736"/>
              <a:ext cx="3893088" cy="461807"/>
            </a:xfrm>
            <a:prstGeom prst="rect">
              <a:avLst/>
            </a:prstGeom>
          </p:spPr>
          <p:txBody>
            <a:bodyPr wrap="none">
              <a:spAutoFit/>
            </a:bodyPr>
            <a:lstStyle/>
            <a:p>
              <a:r>
                <a:rPr lang="zh-CN" altLang="en-US" sz="2400" b="1" dirty="0">
                  <a:solidFill>
                    <a:srgbClr val="FF0000"/>
                  </a:solidFill>
                  <a:effectLst>
                    <a:reflection blurRad="6350" stA="55000" endA="50" endPos="85000" dist="60007" dir="5400000" sy="-100000" algn="bl" rotWithShape="0"/>
                  </a:effectLst>
                  <a:latin typeface="楷体" panose="02010609060101010101" pitchFamily="49" charset="-122"/>
                  <a:ea typeface="楷体" panose="02010609060101010101" pitchFamily="49" charset="-122"/>
                </a:rPr>
                <a:t>●</a:t>
              </a:r>
              <a:r>
                <a:rPr lang="zh-CN" altLang="en-US" sz="2400" b="1" dirty="0">
                  <a:solidFill>
                    <a:srgbClr val="8064A2">
                      <a:lumMod val="50000"/>
                    </a:srgbClr>
                  </a:solidFill>
                </a:rPr>
                <a:t>视觉驻留规律       </a:t>
              </a:r>
              <a:r>
                <a:rPr lang="en-US" altLang="zh-CN" sz="2400" b="1" dirty="0">
                  <a:solidFill>
                    <a:srgbClr val="8064A2">
                      <a:lumMod val="50000"/>
                    </a:srgbClr>
                  </a:solidFill>
                </a:rPr>
                <a:t>10</a:t>
              </a:r>
              <a:r>
                <a:rPr lang="zh-CN" altLang="en-US" sz="2400" b="1" dirty="0">
                  <a:solidFill>
                    <a:srgbClr val="8064A2">
                      <a:lumMod val="50000"/>
                    </a:srgbClr>
                  </a:solidFill>
                </a:rPr>
                <a:t>分钟</a:t>
              </a:r>
              <a:endParaRPr lang="zh-CN" altLang="en-US" sz="4800" b="1" dirty="0">
                <a:solidFill>
                  <a:srgbClr val="8064A2">
                    <a:lumMod val="50000"/>
                  </a:srgbClr>
                </a:solidFill>
              </a:endParaRPr>
            </a:p>
          </p:txBody>
        </p:sp>
        <p:sp>
          <p:nvSpPr>
            <p:cNvPr id="38" name="矩形 37"/>
            <p:cNvSpPr/>
            <p:nvPr/>
          </p:nvSpPr>
          <p:spPr>
            <a:xfrm rot="10800000">
              <a:off x="2788360" y="4152143"/>
              <a:ext cx="548466" cy="830997"/>
            </a:xfrm>
            <a:prstGeom prst="rect">
              <a:avLst/>
            </a:prstGeom>
          </p:spPr>
          <p:txBody>
            <a:bodyPr wrap="none">
              <a:spAutoFit/>
            </a:bodyPr>
            <a:lstStyle/>
            <a:p>
              <a:r>
                <a:rPr lang="en-US" altLang="zh-CN" sz="4800" b="1" dirty="0">
                  <a:solidFill>
                    <a:srgbClr val="8064A2">
                      <a:lumMod val="50000"/>
                    </a:srgbClr>
                  </a:solidFill>
                </a:rPr>
                <a:t>&gt;</a:t>
              </a:r>
              <a:endParaRPr lang="zh-CN" altLang="en-US" dirty="0">
                <a:solidFill>
                  <a:prstClr val="black"/>
                </a:solidFill>
              </a:endParaRPr>
            </a:p>
          </p:txBody>
        </p:sp>
      </p:grpSp>
      <p:sp>
        <p:nvSpPr>
          <p:cNvPr id="6" name="矩形 5"/>
          <p:cNvSpPr/>
          <p:nvPr/>
        </p:nvSpPr>
        <p:spPr>
          <a:xfrm>
            <a:off x="5201780" y="-40141"/>
            <a:ext cx="4159715" cy="1569660"/>
          </a:xfrm>
          <a:prstGeom prst="rect">
            <a:avLst/>
          </a:prstGeom>
        </p:spPr>
        <p:txBody>
          <a:bodyPr wrap="square" lIns="89699" tIns="44851" rIns="89699" bIns="44851">
            <a:spAutoFit/>
          </a:bodyPr>
          <a:lstStyle/>
          <a:p>
            <a:pPr defTabSz="896990">
              <a:defRPr/>
            </a:pPr>
            <a:r>
              <a:rPr lang="zh-CN" altLang="en-US" sz="9600" b="1" kern="0" dirty="0">
                <a:solidFill>
                  <a:prstClr val="white"/>
                </a:solidFill>
                <a:effectLst>
                  <a:outerShdw blurRad="38100" dist="38100" dir="2700000" algn="tl">
                    <a:srgbClr val="000000">
                      <a:alpha val="43137"/>
                    </a:srgbClr>
                  </a:outerShdw>
                </a:effectLst>
                <a:latin typeface="微软雅黑" pitchFamily="34" charset="-122"/>
              </a:rPr>
              <a:t>微视频</a:t>
            </a:r>
          </a:p>
        </p:txBody>
      </p:sp>
    </p:spTree>
    <p:extLst>
      <p:ext uri="{BB962C8B-B14F-4D97-AF65-F5344CB8AC3E}">
        <p14:creationId xmlns:p14="http://schemas.microsoft.com/office/powerpoint/2010/main" val="58055068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矩形 15"/>
          <p:cNvSpPr>
            <a:spLocks noChangeArrowheads="1"/>
          </p:cNvSpPr>
          <p:nvPr/>
        </p:nvSpPr>
        <p:spPr bwMode="auto">
          <a:xfrm>
            <a:off x="1656408" y="1292966"/>
            <a:ext cx="5395937" cy="521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699" tIns="44851" rIns="89699" bIns="44851">
            <a:spAutoFit/>
          </a:bodyPr>
          <a:lstStyle/>
          <a:p>
            <a:pPr defTabSz="896990"/>
            <a:r>
              <a:rPr lang="zh-CN" altLang="en-US" sz="2800" b="1" dirty="0" smtClean="0">
                <a:solidFill>
                  <a:prstClr val="white"/>
                </a:solidFill>
                <a:latin typeface="微软雅黑"/>
              </a:rPr>
              <a:t>从翻转课堂说开去</a:t>
            </a:r>
            <a:r>
              <a:rPr lang="en-US" altLang="zh-CN" sz="2800" b="1" dirty="0" smtClean="0">
                <a:solidFill>
                  <a:prstClr val="white"/>
                </a:solidFill>
                <a:latin typeface="微软雅黑"/>
              </a:rPr>
              <a:t>……</a:t>
            </a:r>
            <a:endParaRPr lang="zh-CN" altLang="en-US" sz="2800" b="1" dirty="0">
              <a:solidFill>
                <a:prstClr val="white"/>
              </a:solidFill>
              <a:latin typeface="微软雅黑"/>
            </a:endParaRPr>
          </a:p>
        </p:txBody>
      </p:sp>
      <p:sp>
        <p:nvSpPr>
          <p:cNvPr id="7" name="矩形 6">
            <a:hlinkClick r:id="rId2" action="ppaction://hlinkfile"/>
          </p:cNvPr>
          <p:cNvSpPr/>
          <p:nvPr/>
        </p:nvSpPr>
        <p:spPr>
          <a:xfrm>
            <a:off x="1656408" y="1924472"/>
            <a:ext cx="3672408" cy="201622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5891819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4" action="ppaction://hlinkfil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7267" y="2212592"/>
            <a:ext cx="1807831" cy="2157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http://t1.gstatic.com/images?q=tbn:ANd9GcQBqaHuBSv4fKSdoCeFq0V12FA2-e7nnQrIcZ55ATFJYhqtiaGz">
            <a:hlinkClick r:id="rId4" action="ppaction://hlinkfil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21076" y="2932903"/>
            <a:ext cx="2359063" cy="1528294"/>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rot="20326029">
            <a:off x="982465" y="1881952"/>
            <a:ext cx="7563952" cy="361187"/>
          </a:xfrm>
          <a:prstGeom prst="rect">
            <a:avLst/>
          </a:prstGeom>
        </p:spPr>
        <p:txBody>
          <a:bodyPr wrap="none" lIns="78232" tIns="39104" rIns="78232" bIns="39104">
            <a:spAutoFit/>
          </a:bodyPr>
          <a:lstStyle/>
          <a:p>
            <a:pPr defTabSz="782068"/>
            <a:r>
              <a:rPr lang="zh-CN" altLang="en-US" b="1" i="1" dirty="0" smtClean="0">
                <a:solidFill>
                  <a:srgbClr val="000000"/>
                </a:solidFill>
              </a:rPr>
              <a:t>通常学习中有“瑞士奶酪”式 的保证通过原有基础继续建构的“间隙”</a:t>
            </a:r>
            <a:endParaRPr lang="zh-CN" altLang="en-US" b="1" i="1" dirty="0">
              <a:solidFill>
                <a:srgbClr val="000000"/>
              </a:solidFill>
            </a:endParaRPr>
          </a:p>
        </p:txBody>
      </p:sp>
      <p:sp>
        <p:nvSpPr>
          <p:cNvPr id="2" name="矩形 1"/>
          <p:cNvSpPr/>
          <p:nvPr/>
        </p:nvSpPr>
        <p:spPr>
          <a:xfrm rot="20319721">
            <a:off x="1160350" y="2275368"/>
            <a:ext cx="7426965" cy="264663"/>
          </a:xfrm>
          <a:prstGeom prst="rect">
            <a:avLst/>
          </a:prstGeom>
        </p:spPr>
        <p:txBody>
          <a:bodyPr wrap="square" lIns="78232" tIns="39104" rIns="78232" bIns="39104">
            <a:spAutoFit/>
          </a:bodyPr>
          <a:lstStyle/>
          <a:p>
            <a:pPr defTabSz="782068"/>
            <a:r>
              <a:rPr lang="en-US" altLang="zh-CN" sz="1200" dirty="0">
                <a:solidFill>
                  <a:srgbClr val="000000"/>
                </a:solidFill>
              </a:rPr>
              <a:t>It’s usually because they have these Swiss cheese gaps that kept building throughout their foundation.</a:t>
            </a:r>
            <a:endParaRPr lang="zh-CN" altLang="en-US" sz="1200" dirty="0">
              <a:solidFill>
                <a:srgbClr val="000000"/>
              </a:solidFill>
            </a:endParaRPr>
          </a:p>
        </p:txBody>
      </p:sp>
      <p:sp>
        <p:nvSpPr>
          <p:cNvPr id="6" name="矩形 5"/>
          <p:cNvSpPr/>
          <p:nvPr/>
        </p:nvSpPr>
        <p:spPr>
          <a:xfrm>
            <a:off x="2052698" y="512611"/>
            <a:ext cx="2249162" cy="411849"/>
          </a:xfrm>
          <a:prstGeom prst="rect">
            <a:avLst/>
          </a:prstGeom>
        </p:spPr>
        <p:txBody>
          <a:bodyPr wrap="none" lIns="78950" tIns="39502" rIns="78950" bIns="39502">
            <a:spAutoFit/>
          </a:bodyPr>
          <a:lstStyle/>
          <a:p>
            <a:pPr defTabSz="782068"/>
            <a:r>
              <a:rPr lang="zh-CN" altLang="en-US" sz="2100" dirty="0">
                <a:solidFill>
                  <a:srgbClr val="000000"/>
                </a:solidFill>
                <a:latin typeface="方正静蕾简体" pitchFamily="2" charset="-122"/>
                <a:ea typeface="方正静蕾简体" pitchFamily="2" charset="-122"/>
              </a:rPr>
              <a:t>萨尔曼∙汗发现：</a:t>
            </a:r>
          </a:p>
        </p:txBody>
      </p:sp>
      <p:pic>
        <p:nvPicPr>
          <p:cNvPr id="7" name="Picture 2" descr="http://t3.gstatic.com/images?q=tbn:ANd9GcR9OmPrvpPiYwhIavhcaQMx09cu1S43OddTLTWScFg3Z2hDMRpi">
            <a:hlinkClick r:id="rId4" action="ppaction://hlinkfil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 y="550375"/>
            <a:ext cx="2020274" cy="131397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70950495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wipe(left)">
                                      <p:cBhvr>
                                        <p:cTn id="7" dur="750"/>
                                        <p:tgtEl>
                                          <p:spTgt spid="1028"/>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wipe(left)">
                                      <p:cBhvr>
                                        <p:cTn id="11" dur="75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59"/>
            <a:ext cx="9361488" cy="5145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p:cNvSpPr/>
          <p:nvPr/>
        </p:nvSpPr>
        <p:spPr>
          <a:xfrm>
            <a:off x="2026848" y="4085424"/>
            <a:ext cx="3845641" cy="621434"/>
          </a:xfrm>
          <a:prstGeom prst="rect">
            <a:avLst/>
          </a:prstGeom>
        </p:spPr>
        <p:txBody>
          <a:bodyPr wrap="none" lIns="78950" tIns="39502" rIns="78950" bIns="39502">
            <a:spAutoFit/>
          </a:bodyPr>
          <a:lstStyle/>
          <a:p>
            <a:pPr defTabSz="782068"/>
            <a:r>
              <a:rPr lang="zh-CN" altLang="en-US" sz="3500" b="1" dirty="0">
                <a:solidFill>
                  <a:srgbClr val="000000"/>
                </a:solidFill>
                <a:latin typeface="微软雅黑"/>
              </a:rPr>
              <a:t>需要的</a:t>
            </a:r>
            <a:r>
              <a:rPr lang="zh-CN" altLang="en-US" sz="3500" b="1" dirty="0">
                <a:solidFill>
                  <a:srgbClr val="FF0000"/>
                </a:solidFill>
                <a:latin typeface="微软雅黑"/>
              </a:rPr>
              <a:t>时间</a:t>
            </a:r>
            <a:r>
              <a:rPr lang="zh-CN" altLang="en-US" sz="3500" b="1" dirty="0">
                <a:solidFill>
                  <a:srgbClr val="000000"/>
                </a:solidFill>
                <a:latin typeface="微软雅黑"/>
              </a:rPr>
              <a:t>不一样</a:t>
            </a:r>
            <a:endParaRPr lang="zh-CN" altLang="en-US" sz="3500" dirty="0">
              <a:solidFill>
                <a:srgbClr val="000000"/>
              </a:solidFill>
            </a:endParaRPr>
          </a:p>
        </p:txBody>
      </p:sp>
      <p:sp>
        <p:nvSpPr>
          <p:cNvPr id="7" name="矩形 6"/>
          <p:cNvSpPr/>
          <p:nvPr/>
        </p:nvSpPr>
        <p:spPr>
          <a:xfrm>
            <a:off x="2045245" y="3679277"/>
            <a:ext cx="2426164" cy="380945"/>
          </a:xfrm>
          <a:prstGeom prst="rect">
            <a:avLst/>
          </a:prstGeom>
        </p:spPr>
        <p:txBody>
          <a:bodyPr wrap="none" lIns="78950" tIns="39502" rIns="78950" bIns="39502">
            <a:spAutoFit/>
          </a:bodyPr>
          <a:lstStyle/>
          <a:p>
            <a:pPr defTabSz="782068"/>
            <a:r>
              <a:rPr lang="zh-CN" altLang="en-US" sz="1900" dirty="0">
                <a:solidFill>
                  <a:srgbClr val="000000"/>
                </a:solidFill>
                <a:latin typeface="方正静蕾简体" pitchFamily="2" charset="-122"/>
                <a:ea typeface="方正静蕾简体" pitchFamily="2" charset="-122"/>
              </a:rPr>
              <a:t>掌握同样的学习材料</a:t>
            </a:r>
            <a:endParaRPr lang="en-US" altLang="zh-CN" sz="1900" dirty="0">
              <a:solidFill>
                <a:srgbClr val="000000"/>
              </a:solidFill>
              <a:latin typeface="方正静蕾简体" pitchFamily="2" charset="-122"/>
              <a:ea typeface="方正静蕾简体" pitchFamily="2" charset="-122"/>
            </a:endParaRPr>
          </a:p>
        </p:txBody>
      </p:sp>
      <p:sp>
        <p:nvSpPr>
          <p:cNvPr id="3" name="矩形 2"/>
          <p:cNvSpPr/>
          <p:nvPr/>
        </p:nvSpPr>
        <p:spPr>
          <a:xfrm>
            <a:off x="2174253" y="3216812"/>
            <a:ext cx="1823070" cy="473716"/>
          </a:xfrm>
          <a:prstGeom prst="rect">
            <a:avLst/>
          </a:prstGeom>
        </p:spPr>
        <p:txBody>
          <a:bodyPr wrap="none" lIns="78950" tIns="39502" rIns="78950" bIns="39502">
            <a:spAutoFit/>
          </a:bodyPr>
          <a:lstStyle/>
          <a:p>
            <a:pPr defTabSz="782068"/>
            <a:r>
              <a:rPr lang="zh-CN" altLang="en-US" sz="2500" b="1" dirty="0">
                <a:solidFill>
                  <a:srgbClr val="0071BC">
                    <a:lumMod val="50000"/>
                  </a:srgbClr>
                </a:solidFill>
                <a:latin typeface="微软雅黑"/>
              </a:rPr>
              <a:t>不同的学生</a:t>
            </a:r>
            <a:endParaRPr lang="zh-CN" altLang="en-US" sz="2500" dirty="0">
              <a:solidFill>
                <a:srgbClr val="0071BC">
                  <a:lumMod val="50000"/>
                </a:srgbClr>
              </a:solidFill>
            </a:endParaRPr>
          </a:p>
        </p:txBody>
      </p:sp>
    </p:spTree>
    <p:extLst>
      <p:ext uri="{BB962C8B-B14F-4D97-AF65-F5344CB8AC3E}">
        <p14:creationId xmlns:p14="http://schemas.microsoft.com/office/powerpoint/2010/main" val="3309230055"/>
      </p:ext>
    </p:extLst>
  </p:cSld>
  <p:clrMapOvr>
    <a:masterClrMapping/>
  </p:clrMapOvr>
  <p:transition spd="slow">
    <p:wheel spokes="1"/>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矩形 3"/>
          <p:cNvSpPr/>
          <p:nvPr/>
        </p:nvSpPr>
        <p:spPr>
          <a:xfrm>
            <a:off x="1013285" y="1060729"/>
            <a:ext cx="7703652" cy="522366"/>
          </a:xfrm>
          <a:prstGeom prst="rect">
            <a:avLst/>
          </a:prstGeom>
        </p:spPr>
        <p:txBody>
          <a:bodyPr wrap="square" lIns="78950" tIns="39502" rIns="78950" bIns="39502">
            <a:spAutoFit/>
          </a:bodyPr>
          <a:lstStyle/>
          <a:p>
            <a:r>
              <a:rPr lang="zh-CN" altLang="en-US" sz="2800" dirty="0">
                <a:solidFill>
                  <a:prstClr val="black"/>
                </a:solidFill>
                <a:latin typeface="方正静蕾简体" pitchFamily="2" charset="-122"/>
                <a:ea typeface="方正静蕾简体" pitchFamily="2" charset="-122"/>
              </a:rPr>
              <a:t>　　</a:t>
            </a:r>
            <a:r>
              <a:rPr lang="zh-CN" altLang="en-US" sz="2800" b="1" dirty="0">
                <a:solidFill>
                  <a:srgbClr val="FF0000"/>
                </a:solidFill>
                <a:latin typeface="微软雅黑" panose="020B0503020204020204" pitchFamily="34" charset="-122"/>
              </a:rPr>
              <a:t>视频</a:t>
            </a:r>
            <a:r>
              <a:rPr lang="zh-CN" altLang="en-US" sz="2800" dirty="0">
                <a:solidFill>
                  <a:prstClr val="white"/>
                </a:solidFill>
                <a:latin typeface="方正静蕾简体" pitchFamily="2" charset="-122"/>
                <a:ea typeface="方正静蕾简体" pitchFamily="2" charset="-122"/>
              </a:rPr>
              <a:t>对学习者而言，可以有一个</a:t>
            </a:r>
            <a:r>
              <a:rPr lang="zh-CN" altLang="en-US" sz="2800" b="1" dirty="0">
                <a:solidFill>
                  <a:prstClr val="white"/>
                </a:solidFill>
                <a:latin typeface="微软雅黑"/>
              </a:rPr>
              <a:t>自定进度</a:t>
            </a:r>
            <a:endParaRPr lang="en-US" altLang="zh-CN" sz="2800" b="1" dirty="0">
              <a:solidFill>
                <a:prstClr val="white"/>
              </a:solidFill>
              <a:latin typeface="微软雅黑"/>
            </a:endParaRPr>
          </a:p>
        </p:txBody>
      </p:sp>
      <p:sp>
        <p:nvSpPr>
          <p:cNvPr id="6" name="矩形 5"/>
          <p:cNvSpPr/>
          <p:nvPr/>
        </p:nvSpPr>
        <p:spPr>
          <a:xfrm>
            <a:off x="995819" y="1705089"/>
            <a:ext cx="7738576" cy="522366"/>
          </a:xfrm>
          <a:prstGeom prst="rect">
            <a:avLst/>
          </a:prstGeom>
        </p:spPr>
        <p:txBody>
          <a:bodyPr wrap="square" lIns="78950" tIns="39502" rIns="78950" bIns="39502">
            <a:spAutoFit/>
          </a:bodyPr>
          <a:lstStyle/>
          <a:p>
            <a:r>
              <a:rPr lang="zh-CN" altLang="en-US" sz="2800" dirty="0">
                <a:solidFill>
                  <a:prstClr val="white"/>
                </a:solidFill>
                <a:latin typeface="方正静蕾简体" pitchFamily="2" charset="-122"/>
                <a:ea typeface="方正静蕾简体" pitchFamily="2" charset="-122"/>
              </a:rPr>
              <a:t>的学习，即按照自己的步骤、节奏学习，可以</a:t>
            </a:r>
            <a:endParaRPr lang="en-US" altLang="zh-CN" sz="2800" dirty="0">
              <a:solidFill>
                <a:prstClr val="white"/>
              </a:solidFill>
              <a:latin typeface="方正静蕾简体" pitchFamily="2" charset="-122"/>
              <a:ea typeface="方正静蕾简体" pitchFamily="2" charset="-122"/>
            </a:endParaRPr>
          </a:p>
        </p:txBody>
      </p:sp>
      <p:sp>
        <p:nvSpPr>
          <p:cNvPr id="2" name="矩形 1"/>
          <p:cNvSpPr/>
          <p:nvPr/>
        </p:nvSpPr>
        <p:spPr>
          <a:xfrm>
            <a:off x="978357" y="2431241"/>
            <a:ext cx="7591137" cy="522366"/>
          </a:xfrm>
          <a:prstGeom prst="rect">
            <a:avLst/>
          </a:prstGeom>
        </p:spPr>
        <p:txBody>
          <a:bodyPr wrap="square" lIns="78950" tIns="39502" rIns="78950" bIns="39502">
            <a:spAutoFit/>
          </a:bodyPr>
          <a:lstStyle/>
          <a:p>
            <a:r>
              <a:rPr lang="zh-CN" altLang="en-US" sz="2800" dirty="0">
                <a:solidFill>
                  <a:prstClr val="white"/>
                </a:solidFill>
                <a:latin typeface="方正静蕾简体" pitchFamily="2" charset="-122"/>
                <a:ea typeface="方正静蕾简体" pitchFamily="2" charset="-122"/>
              </a:rPr>
              <a:t>暂停、倒退、重播，</a:t>
            </a:r>
            <a:r>
              <a:rPr lang="zh-CN" altLang="en-US" sz="2800" dirty="0" smtClean="0">
                <a:solidFill>
                  <a:prstClr val="white"/>
                </a:solidFill>
                <a:latin typeface="方正静蕾简体" pitchFamily="2" charset="-122"/>
                <a:ea typeface="方正静蕾简体" pitchFamily="2" charset="-122"/>
              </a:rPr>
              <a:t>有利于根据</a:t>
            </a:r>
            <a:r>
              <a:rPr lang="zh-CN" altLang="en-US" sz="2800" dirty="0">
                <a:solidFill>
                  <a:prstClr val="white"/>
                </a:solidFill>
                <a:latin typeface="方正静蕾简体" pitchFamily="2" charset="-122"/>
                <a:ea typeface="方正静蕾简体" pitchFamily="2" charset="-122"/>
              </a:rPr>
              <a:t>个人情况完成</a:t>
            </a:r>
            <a:endParaRPr lang="en-US" altLang="zh-CN" sz="2800" dirty="0">
              <a:solidFill>
                <a:prstClr val="white"/>
              </a:solidFill>
              <a:latin typeface="方正静蕾简体" pitchFamily="2" charset="-122"/>
              <a:ea typeface="方正静蕾简体" pitchFamily="2" charset="-122"/>
            </a:endParaRPr>
          </a:p>
        </p:txBody>
      </p:sp>
      <p:sp>
        <p:nvSpPr>
          <p:cNvPr id="3" name="矩形 2"/>
          <p:cNvSpPr/>
          <p:nvPr/>
        </p:nvSpPr>
        <p:spPr>
          <a:xfrm>
            <a:off x="995842" y="3216219"/>
            <a:ext cx="7703652" cy="522366"/>
          </a:xfrm>
          <a:prstGeom prst="rect">
            <a:avLst/>
          </a:prstGeom>
        </p:spPr>
        <p:txBody>
          <a:bodyPr wrap="square" lIns="78950" tIns="39502" rIns="78950" bIns="39502">
            <a:spAutoFit/>
          </a:bodyPr>
          <a:lstStyle/>
          <a:p>
            <a:r>
              <a:rPr lang="zh-CN" altLang="en-US" sz="2800" dirty="0">
                <a:solidFill>
                  <a:prstClr val="white"/>
                </a:solidFill>
                <a:latin typeface="方正静蕾简体" pitchFamily="2" charset="-122"/>
                <a:ea typeface="方正静蕾简体" pitchFamily="2" charset="-122"/>
              </a:rPr>
              <a:t>学习，夯实基础，有利于预防学困生出现。</a:t>
            </a:r>
          </a:p>
        </p:txBody>
      </p:sp>
      <p:cxnSp>
        <p:nvCxnSpPr>
          <p:cNvPr id="7" name="直接连接符 6"/>
          <p:cNvCxnSpPr/>
          <p:nvPr/>
        </p:nvCxnSpPr>
        <p:spPr>
          <a:xfrm>
            <a:off x="2880551" y="2227310"/>
            <a:ext cx="5328592" cy="0"/>
          </a:xfrm>
          <a:prstGeom prst="line">
            <a:avLst/>
          </a:prstGeom>
          <a:ln w="19050">
            <a:solidFill>
              <a:srgbClr val="66FF33"/>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080344" y="2953607"/>
            <a:ext cx="3168352" cy="0"/>
          </a:xfrm>
          <a:prstGeom prst="line">
            <a:avLst/>
          </a:prstGeom>
          <a:ln w="19050">
            <a:solidFill>
              <a:srgbClr val="66FF33"/>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080344" y="3723506"/>
            <a:ext cx="6480720" cy="15224"/>
          </a:xfrm>
          <a:prstGeom prst="line">
            <a:avLst/>
          </a:prstGeom>
          <a:ln w="57150">
            <a:solidFill>
              <a:srgbClr val="66FF33"/>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320703" y="2953607"/>
            <a:ext cx="3888433" cy="0"/>
          </a:xfrm>
          <a:prstGeom prst="line">
            <a:avLst/>
          </a:prstGeom>
          <a:ln w="57150">
            <a:solidFill>
              <a:srgbClr val="66FF3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44443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0"/>
                                        <p:tgtEl>
                                          <p:spTgt spid="7"/>
                                        </p:tgtEl>
                                      </p:cBhvr>
                                    </p:animEffect>
                                  </p:childTnLst>
                                </p:cTn>
                              </p:par>
                            </p:childTnLst>
                          </p:cTn>
                        </p:par>
                        <p:par>
                          <p:cTn id="8" fill="hold">
                            <p:stCondLst>
                              <p:cond delay="30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2500"/>
                                        <p:tgtEl>
                                          <p:spTgt spid="11"/>
                                        </p:tgtEl>
                                      </p:cBhvr>
                                    </p:animEffect>
                                  </p:childTnLst>
                                </p:cTn>
                              </p:par>
                            </p:childTnLst>
                          </p:cTn>
                        </p:par>
                        <p:par>
                          <p:cTn id="17" fill="hold">
                            <p:stCondLst>
                              <p:cond delay="2500"/>
                            </p:stCondLst>
                            <p:childTnLst>
                              <p:par>
                                <p:cTn id="18" presetID="2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4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矩形 2">
            <a:hlinkClick r:id="rId3" action="ppaction://hlinksldjump"/>
          </p:cNvPr>
          <p:cNvSpPr/>
          <p:nvPr/>
        </p:nvSpPr>
        <p:spPr>
          <a:xfrm>
            <a:off x="0" y="5175"/>
            <a:ext cx="9361488" cy="5140057"/>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9699" tIns="44851" rIns="89699" bIns="44851" rtlCol="0" anchor="ctr"/>
          <a:lstStyle/>
          <a:p>
            <a:pPr algn="ctr"/>
            <a:endParaRPr lang="zh-CN" altLang="en-US">
              <a:solidFill>
                <a:srgbClr val="FFFFFF"/>
              </a:solidFill>
            </a:endParaRPr>
          </a:p>
        </p:txBody>
      </p:sp>
      <p:sp>
        <p:nvSpPr>
          <p:cNvPr id="4" name="矩形 3"/>
          <p:cNvSpPr/>
          <p:nvPr/>
        </p:nvSpPr>
        <p:spPr>
          <a:xfrm>
            <a:off x="1289997" y="685658"/>
            <a:ext cx="4436447" cy="467546"/>
          </a:xfrm>
          <a:prstGeom prst="rect">
            <a:avLst/>
          </a:prstGeom>
        </p:spPr>
        <p:txBody>
          <a:bodyPr wrap="none" lIns="78950" tIns="39502" rIns="78950" bIns="39502">
            <a:spAutoFit/>
          </a:bodyPr>
          <a:lstStyle/>
          <a:p>
            <a:r>
              <a:rPr lang="zh-CN" altLang="en-US" sz="2500" dirty="0">
                <a:solidFill>
                  <a:srgbClr val="FFFFFF"/>
                </a:solidFill>
                <a:latin typeface="方正静蕾简体" pitchFamily="2" charset="-122"/>
                <a:ea typeface="方正静蕾简体" pitchFamily="2" charset="-122"/>
              </a:rPr>
              <a:t>夸美纽斯以来的传统课堂教学</a:t>
            </a:r>
          </a:p>
        </p:txBody>
      </p:sp>
      <p:sp>
        <p:nvSpPr>
          <p:cNvPr id="10" name="矩形 9"/>
          <p:cNvSpPr/>
          <p:nvPr/>
        </p:nvSpPr>
        <p:spPr>
          <a:xfrm>
            <a:off x="1350732" y="1420716"/>
            <a:ext cx="6786545" cy="1190821"/>
          </a:xfrm>
          <a:prstGeom prst="rect">
            <a:avLst/>
          </a:prstGeom>
        </p:spPr>
        <p:txBody>
          <a:bodyPr wrap="none" lIns="78950" tIns="39502" rIns="78950" bIns="39502">
            <a:spAutoFit/>
          </a:bodyPr>
          <a:lstStyle/>
          <a:p>
            <a:r>
              <a:rPr lang="zh-CN" altLang="en-US" sz="7200" b="1" dirty="0">
                <a:solidFill>
                  <a:srgbClr val="FFFFFF"/>
                </a:solidFill>
                <a:latin typeface="微软雅黑"/>
                <a:ea typeface="微软雅黑"/>
              </a:rPr>
              <a:t>无法解决的问题</a:t>
            </a:r>
            <a:endParaRPr lang="en-US" altLang="zh-CN" sz="7200" b="1" dirty="0">
              <a:solidFill>
                <a:srgbClr val="FFFFFF"/>
              </a:solidFill>
              <a:latin typeface="微软雅黑"/>
              <a:ea typeface="微软雅黑"/>
            </a:endParaRPr>
          </a:p>
        </p:txBody>
      </p:sp>
      <p:sp>
        <p:nvSpPr>
          <p:cNvPr id="2" name="矩形 1"/>
          <p:cNvSpPr/>
          <p:nvPr/>
        </p:nvSpPr>
        <p:spPr>
          <a:xfrm>
            <a:off x="3206624" y="2860724"/>
            <a:ext cx="4779174" cy="1189314"/>
          </a:xfrm>
          <a:prstGeom prst="rect">
            <a:avLst/>
          </a:prstGeom>
        </p:spPr>
        <p:txBody>
          <a:bodyPr wrap="none" lIns="78950" tIns="39502" rIns="78950" bIns="39502">
            <a:spAutoFit/>
          </a:bodyPr>
          <a:lstStyle/>
          <a:p>
            <a:r>
              <a:rPr lang="zh-CN" altLang="en-US" sz="7200" b="1" dirty="0">
                <a:solidFill>
                  <a:srgbClr val="FFFFFF"/>
                </a:solidFill>
                <a:latin typeface="微软雅黑"/>
                <a:ea typeface="微软雅黑"/>
              </a:rPr>
              <a:t>得到了解决</a:t>
            </a:r>
            <a:endParaRPr lang="zh-CN" altLang="en-US" dirty="0">
              <a:solidFill>
                <a:srgbClr val="000000"/>
              </a:solidFill>
            </a:endParaRPr>
          </a:p>
        </p:txBody>
      </p:sp>
    </p:spTree>
    <p:extLst>
      <p:ext uri="{BB962C8B-B14F-4D97-AF65-F5344CB8AC3E}">
        <p14:creationId xmlns:p14="http://schemas.microsoft.com/office/powerpoint/2010/main" val="325144327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80"/>
          <p:cNvSpPr/>
          <p:nvPr/>
        </p:nvSpPr>
        <p:spPr>
          <a:xfrm>
            <a:off x="768824" y="602293"/>
            <a:ext cx="7488832" cy="628711"/>
          </a:xfrm>
          <a:prstGeom prst="rect">
            <a:avLst/>
          </a:prstGeom>
        </p:spPr>
        <p:txBody>
          <a:bodyPr wrap="square" lIns="139348" tIns="69666" rIns="139348" bIns="69666">
            <a:spAutoFit/>
          </a:bodyPr>
          <a:lstStyle/>
          <a:p>
            <a:pPr defTabSz="786293">
              <a:lnSpc>
                <a:spcPct val="150000"/>
              </a:lnSpc>
            </a:pPr>
            <a:r>
              <a:rPr lang="zh-CN" altLang="en-US" sz="2400" b="1" dirty="0">
                <a:solidFill>
                  <a:srgbClr val="000000"/>
                </a:solidFill>
                <a:latin typeface="Segoe UI"/>
              </a:rPr>
              <a:t>　　</a:t>
            </a:r>
            <a:r>
              <a:rPr lang="zh-CN" altLang="en-US" sz="2400" b="1" dirty="0" smtClean="0">
                <a:solidFill>
                  <a:srgbClr val="000000"/>
                </a:solidFill>
                <a:latin typeface="Segoe UI"/>
              </a:rPr>
              <a:t>微课程的研究对象是以课时为单位的教学活动。</a:t>
            </a:r>
            <a:endParaRPr lang="en-US" altLang="zh-CN" sz="2400" b="1" dirty="0">
              <a:solidFill>
                <a:srgbClr val="000000"/>
              </a:solidFill>
              <a:latin typeface="Segoe UI"/>
            </a:endParaRPr>
          </a:p>
        </p:txBody>
      </p:sp>
      <p:sp>
        <p:nvSpPr>
          <p:cNvPr id="4" name="椭圆 3"/>
          <p:cNvSpPr/>
          <p:nvPr/>
        </p:nvSpPr>
        <p:spPr>
          <a:xfrm>
            <a:off x="4320704" y="628328"/>
            <a:ext cx="3744416" cy="746939"/>
          </a:xfrm>
          <a:prstGeom prst="ellipse">
            <a:avLst/>
          </a:prstGeom>
          <a:solidFill>
            <a:srgbClr val="4F81BD">
              <a:alpha val="0"/>
            </a:srgbClr>
          </a:solid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89699" tIns="44851" rIns="89699" bIns="44851" rtlCol="0" anchor="ctr"/>
          <a:lstStyle/>
          <a:p>
            <a:pPr algn="ctr" defTabSz="896990"/>
            <a:endParaRPr lang="zh-CN" altLang="en-US">
              <a:solidFill>
                <a:prstClr val="white"/>
              </a:solidFill>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015" y="1996480"/>
            <a:ext cx="8747760" cy="1371600"/>
          </a:xfrm>
          <a:prstGeom prst="rect">
            <a:avLst/>
          </a:prstGeom>
        </p:spPr>
      </p:pic>
      <p:cxnSp>
        <p:nvCxnSpPr>
          <p:cNvPr id="7" name="直接连接符 6"/>
          <p:cNvCxnSpPr/>
          <p:nvPr/>
        </p:nvCxnSpPr>
        <p:spPr>
          <a:xfrm>
            <a:off x="6156908" y="1492424"/>
            <a:ext cx="0" cy="2488342"/>
          </a:xfrm>
          <a:prstGeom prst="line">
            <a:avLst/>
          </a:prstGeom>
          <a:ln w="76200">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333015" y="3982634"/>
            <a:ext cx="8747760" cy="0"/>
          </a:xfrm>
          <a:prstGeom prst="straightConnector1">
            <a:avLst/>
          </a:prstGeom>
          <a:ln w="76200">
            <a:solidFill>
              <a:srgbClr val="0070C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2880544" y="3580656"/>
            <a:ext cx="697627" cy="400110"/>
          </a:xfrm>
          <a:prstGeom prst="rect">
            <a:avLst/>
          </a:prstGeom>
        </p:spPr>
        <p:txBody>
          <a:bodyPr wrap="none">
            <a:spAutoFit/>
          </a:bodyPr>
          <a:lstStyle/>
          <a:p>
            <a:r>
              <a:rPr lang="zh-CN" altLang="en-US" sz="2000" b="1" dirty="0">
                <a:solidFill>
                  <a:srgbClr val="CC9900"/>
                </a:solidFill>
                <a:latin typeface="Segoe UI"/>
              </a:rPr>
              <a:t>课</a:t>
            </a:r>
            <a:r>
              <a:rPr lang="zh-CN" altLang="en-US" sz="2000" b="1" dirty="0" smtClean="0">
                <a:solidFill>
                  <a:srgbClr val="CC9900"/>
                </a:solidFill>
                <a:latin typeface="Segoe UI"/>
              </a:rPr>
              <a:t>前</a:t>
            </a:r>
            <a:endParaRPr lang="zh-CN" altLang="en-US" sz="2000" dirty="0">
              <a:solidFill>
                <a:srgbClr val="CC9900"/>
              </a:solidFill>
            </a:endParaRPr>
          </a:p>
        </p:txBody>
      </p:sp>
      <p:sp>
        <p:nvSpPr>
          <p:cNvPr id="17" name="矩形 16"/>
          <p:cNvSpPr/>
          <p:nvPr/>
        </p:nvSpPr>
        <p:spPr>
          <a:xfrm>
            <a:off x="7201024" y="3580654"/>
            <a:ext cx="697627" cy="400110"/>
          </a:xfrm>
          <a:prstGeom prst="rect">
            <a:avLst/>
          </a:prstGeom>
        </p:spPr>
        <p:txBody>
          <a:bodyPr wrap="none">
            <a:spAutoFit/>
          </a:bodyPr>
          <a:lstStyle/>
          <a:p>
            <a:r>
              <a:rPr lang="zh-CN" altLang="en-US" sz="2000" b="1" dirty="0" smtClean="0">
                <a:solidFill>
                  <a:srgbClr val="CC9900"/>
                </a:solidFill>
                <a:latin typeface="Segoe UI"/>
              </a:rPr>
              <a:t>课内</a:t>
            </a:r>
            <a:endParaRPr lang="zh-CN" altLang="en-US" sz="2000" dirty="0">
              <a:solidFill>
                <a:srgbClr val="CC9900"/>
              </a:solidFill>
            </a:endParaRPr>
          </a:p>
        </p:txBody>
      </p:sp>
      <p:sp>
        <p:nvSpPr>
          <p:cNvPr id="18" name="矩形 17"/>
          <p:cNvSpPr/>
          <p:nvPr/>
        </p:nvSpPr>
        <p:spPr>
          <a:xfrm>
            <a:off x="4176688" y="4061406"/>
            <a:ext cx="3262432" cy="461665"/>
          </a:xfrm>
          <a:prstGeom prst="rect">
            <a:avLst/>
          </a:prstGeom>
        </p:spPr>
        <p:txBody>
          <a:bodyPr wrap="none">
            <a:spAutoFit/>
          </a:bodyPr>
          <a:lstStyle/>
          <a:p>
            <a:r>
              <a:rPr lang="zh-CN" altLang="en-US" sz="2400" b="1" dirty="0" smtClean="0">
                <a:solidFill>
                  <a:srgbClr val="FF0000"/>
                </a:solidFill>
                <a:latin typeface="Segoe UI"/>
              </a:rPr>
              <a:t>课时为单位的教学</a:t>
            </a:r>
            <a:r>
              <a:rPr lang="zh-CN" altLang="en-US" sz="2400" b="1" dirty="0">
                <a:solidFill>
                  <a:srgbClr val="FF0000"/>
                </a:solidFill>
                <a:latin typeface="Segoe UI"/>
              </a:rPr>
              <a:t>活动</a:t>
            </a:r>
            <a:endParaRPr lang="zh-CN" altLang="en-US" dirty="0">
              <a:solidFill>
                <a:srgbClr val="FF0000"/>
              </a:solidFill>
            </a:endParaRPr>
          </a:p>
        </p:txBody>
      </p:sp>
    </p:spTree>
    <p:extLst>
      <p:ext uri="{BB962C8B-B14F-4D97-AF65-F5344CB8AC3E}">
        <p14:creationId xmlns:p14="http://schemas.microsoft.com/office/powerpoint/2010/main" val="30039332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12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000"/>
                                        <p:tgtEl>
                                          <p:spTgt spid="2"/>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500"/>
                                        <p:tgtEl>
                                          <p:spTgt spid="7"/>
                                        </p:tgtEl>
                                      </p:cBhvr>
                                    </p:animEffect>
                                  </p:childTnLst>
                                </p:cTn>
                              </p:par>
                            </p:childTnLst>
                          </p:cTn>
                        </p:par>
                        <p:par>
                          <p:cTn id="17" fill="hold">
                            <p:stCondLst>
                              <p:cond delay="1500"/>
                            </p:stCondLst>
                            <p:childTnLst>
                              <p:par>
                                <p:cTn id="18" presetID="16" presetClass="entr" presetSubtype="37"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outVertical)">
                                      <p:cBhvr>
                                        <p:cTn id="20" dur="500"/>
                                        <p:tgtEl>
                                          <p:spTgt spid="1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1000"/>
                                        <p:tgtEl>
                                          <p:spTgt spid="18"/>
                                        </p:tgtEl>
                                      </p:cBhvr>
                                    </p:animEffect>
                                  </p:childTnLst>
                                </p:cTn>
                              </p:par>
                            </p:childTnLst>
                          </p:cTn>
                        </p:par>
                        <p:par>
                          <p:cTn id="25" fill="hold">
                            <p:stCondLst>
                              <p:cond delay="3000"/>
                            </p:stCondLst>
                            <p:childTnLst>
                              <p:par>
                                <p:cTn id="26" presetID="2" presetClass="entr" presetSubtype="4"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3500"/>
                            </p:stCondLst>
                            <p:childTnLst>
                              <p:par>
                                <p:cTn id="31" presetID="2" presetClass="entr" presetSubtype="4"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p:bldP spid="17" grpId="0"/>
      <p:bldP spid="18" grpId="0"/>
    </p:bldLst>
  </p:timing>
  <p:extLst mod="1">
    <p:ext uri="{E180D4A7-C9FB-4DFB-919C-405C955672EB}">
      <p14:showEvtLst xmlns:p14="http://schemas.microsoft.com/office/powerpoint/2010/main">
        <p14:playEvt time="0" objId="9"/>
      </p14:showEvtLst>
    </p:ext>
  </p:extLs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6" y="0"/>
            <a:ext cx="9367404" cy="5360644"/>
          </a:xfrm>
          <a:prstGeom prst="rect">
            <a:avLst/>
          </a:prstGeom>
        </p:spPr>
      </p:pic>
      <p:grpSp>
        <p:nvGrpSpPr>
          <p:cNvPr id="2" name="组合 1"/>
          <p:cNvGrpSpPr/>
          <p:nvPr/>
        </p:nvGrpSpPr>
        <p:grpSpPr>
          <a:xfrm>
            <a:off x="5472832" y="0"/>
            <a:ext cx="3888656" cy="1276400"/>
            <a:chOff x="2232472" y="16921"/>
            <a:chExt cx="3888656" cy="1276400"/>
          </a:xfrm>
        </p:grpSpPr>
        <p:sp>
          <p:nvSpPr>
            <p:cNvPr id="11" name="矩形 10"/>
            <p:cNvSpPr/>
            <p:nvPr/>
          </p:nvSpPr>
          <p:spPr bwMode="auto">
            <a:xfrm>
              <a:off x="2232472" y="16921"/>
              <a:ext cx="3888656" cy="1276400"/>
            </a:xfrm>
            <a:prstGeom prst="rect">
              <a:avLst/>
            </a:prstGeom>
            <a:solidFill>
              <a:srgbClr val="FF0066">
                <a:alpha val="69804"/>
              </a:srgbClr>
            </a:solidFill>
            <a:ln w="9525" cap="flat" cmpd="sng" algn="ctr">
              <a:noFill/>
              <a:prstDash val="solid"/>
              <a:headEnd type="none" w="med" len="med"/>
              <a:tailEnd type="none" w="med" len="med"/>
            </a:ln>
            <a:effectLst/>
          </p:spPr>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algn="ctr" defTabSz="795917" fontAlgn="base">
                <a:spcBef>
                  <a:spcPct val="0"/>
                </a:spcBef>
                <a:spcAft>
                  <a:spcPct val="0"/>
                </a:spcAft>
              </a:pPr>
              <a:endParaRPr lang="zh-CN" altLang="en-US" kern="0"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矩形 2"/>
            <p:cNvSpPr/>
            <p:nvPr/>
          </p:nvSpPr>
          <p:spPr>
            <a:xfrm>
              <a:off x="2853361" y="378889"/>
              <a:ext cx="2646878" cy="584775"/>
            </a:xfrm>
            <a:prstGeom prst="rect">
              <a:avLst/>
            </a:prstGeom>
          </p:spPr>
          <p:txBody>
            <a:bodyPr wrap="none">
              <a:spAutoFit/>
            </a:bodyPr>
            <a:lstStyle/>
            <a:p>
              <a:r>
                <a:rPr lang="zh-CN" altLang="en-US" sz="3200" b="1" dirty="0" smtClean="0">
                  <a:solidFill>
                    <a:prstClr val="white"/>
                  </a:solidFill>
                  <a:latin typeface="微软雅黑"/>
                </a:rPr>
                <a:t>微</a:t>
              </a:r>
              <a:r>
                <a:rPr lang="zh-CN" altLang="en-US" sz="3200" b="1" dirty="0">
                  <a:solidFill>
                    <a:prstClr val="white"/>
                  </a:solidFill>
                  <a:latin typeface="微软雅黑"/>
                </a:rPr>
                <a:t>课程的结构</a:t>
              </a:r>
            </a:p>
          </p:txBody>
        </p:sp>
      </p:grpSp>
      <p:grpSp>
        <p:nvGrpSpPr>
          <p:cNvPr id="21" name="组合 20"/>
          <p:cNvGrpSpPr/>
          <p:nvPr/>
        </p:nvGrpSpPr>
        <p:grpSpPr>
          <a:xfrm>
            <a:off x="-7030" y="3292624"/>
            <a:ext cx="9368517" cy="1656184"/>
            <a:chOff x="-7029" y="3453012"/>
            <a:chExt cx="9209950" cy="1213991"/>
          </a:xfrm>
        </p:grpSpPr>
        <p:sp>
          <p:nvSpPr>
            <p:cNvPr id="7" name="圆角矩形 6"/>
            <p:cNvSpPr/>
            <p:nvPr/>
          </p:nvSpPr>
          <p:spPr bwMode="auto">
            <a:xfrm>
              <a:off x="-7029" y="3453064"/>
              <a:ext cx="3060340" cy="1213939"/>
            </a:xfrm>
            <a:prstGeom prst="roundRect">
              <a:avLst/>
            </a:prstGeom>
            <a:solidFill>
              <a:srgbClr val="FF8A00">
                <a:alpha val="60000"/>
              </a:srgbClr>
            </a:solidFill>
            <a:ln w="38100">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algn="ctr" defTabSz="889188" fontAlgn="base">
                <a:spcBef>
                  <a:spcPct val="0"/>
                </a:spcBef>
                <a:spcAft>
                  <a:spcPct val="0"/>
                </a:spcAft>
              </a:pPr>
              <a:endParaRPr lang="zh-CN" altLang="en-US"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圆角矩形 7"/>
            <p:cNvSpPr/>
            <p:nvPr/>
          </p:nvSpPr>
          <p:spPr bwMode="auto">
            <a:xfrm>
              <a:off x="3046577" y="3453064"/>
              <a:ext cx="3060340" cy="1213939"/>
            </a:xfrm>
            <a:prstGeom prst="roundRect">
              <a:avLst/>
            </a:prstGeom>
            <a:solidFill>
              <a:srgbClr val="FF8A00">
                <a:alpha val="60000"/>
              </a:srgbClr>
            </a:solidFill>
            <a:ln w="38100">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algn="ctr" defTabSz="889188" fontAlgn="base">
                <a:spcBef>
                  <a:spcPct val="0"/>
                </a:spcBef>
                <a:spcAft>
                  <a:spcPct val="0"/>
                </a:spcAft>
              </a:pPr>
              <a:endParaRPr lang="zh-CN" altLang="en-US"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燕尾形 8"/>
            <p:cNvSpPr/>
            <p:nvPr/>
          </p:nvSpPr>
          <p:spPr bwMode="auto">
            <a:xfrm>
              <a:off x="-7029" y="3724672"/>
              <a:ext cx="3060340" cy="705931"/>
            </a:xfrm>
            <a:prstGeom prst="chevron">
              <a:avLst/>
            </a:prstGeom>
            <a:solidFill>
              <a:schemeClr val="tx1"/>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algn="ctr" defTabSz="889188" fontAlgn="base">
                <a:spcBef>
                  <a:spcPct val="0"/>
                </a:spcBef>
                <a:spcAft>
                  <a:spcPct val="0"/>
                </a:spcAft>
              </a:pPr>
              <a:r>
                <a:rPr lang="zh-CN" altLang="en-US" sz="2400" b="1" spc="-50" dirty="0" smtClean="0">
                  <a:gradFill>
                    <a:gsLst>
                      <a:gs pos="0">
                        <a:srgbClr val="FFFFFF"/>
                      </a:gs>
                      <a:gs pos="100000">
                        <a:srgbClr val="FFFFFF"/>
                      </a:gs>
                    </a:gsLst>
                    <a:lin ang="5400000" scaled="0"/>
                  </a:gradFill>
                  <a:latin typeface="微软雅黑"/>
                  <a:cs typeface="Segoe UI" pitchFamily="34" charset="0"/>
                </a:rPr>
                <a:t>课前自主学习任务单</a:t>
              </a:r>
              <a:endParaRPr lang="en-US" altLang="zh-CN" sz="2400" b="1" spc="-50" dirty="0">
                <a:gradFill>
                  <a:gsLst>
                    <a:gs pos="0">
                      <a:srgbClr val="FFFFFF"/>
                    </a:gs>
                    <a:gs pos="100000">
                      <a:srgbClr val="FFFFFF"/>
                    </a:gs>
                  </a:gsLst>
                  <a:lin ang="5400000" scaled="0"/>
                </a:gradFill>
                <a:latin typeface="微软雅黑"/>
                <a:cs typeface="Segoe UI" pitchFamily="34" charset="0"/>
              </a:endParaRPr>
            </a:p>
          </p:txBody>
        </p:sp>
        <p:sp>
          <p:nvSpPr>
            <p:cNvPr id="10" name="燕尾形 9"/>
            <p:cNvSpPr/>
            <p:nvPr/>
          </p:nvSpPr>
          <p:spPr bwMode="auto">
            <a:xfrm>
              <a:off x="3053311" y="3724672"/>
              <a:ext cx="3060340" cy="705931"/>
            </a:xfrm>
            <a:prstGeom prst="chevron">
              <a:avLst/>
            </a:prstGeom>
            <a:solidFill>
              <a:schemeClr val="tx1"/>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algn="ctr" defTabSz="889188" fontAlgn="base">
                <a:spcBef>
                  <a:spcPct val="0"/>
                </a:spcBef>
                <a:spcAft>
                  <a:spcPct val="0"/>
                </a:spcAft>
              </a:pPr>
              <a:r>
                <a:rPr lang="zh-CN" altLang="en-US" sz="2400" b="1" spc="-50" dirty="0" smtClean="0">
                  <a:gradFill>
                    <a:gsLst>
                      <a:gs pos="0">
                        <a:srgbClr val="FFFFFF"/>
                      </a:gs>
                      <a:gs pos="100000">
                        <a:srgbClr val="FFFFFF"/>
                      </a:gs>
                    </a:gsLst>
                    <a:lin ang="5400000" scaled="0"/>
                  </a:gradFill>
                  <a:latin typeface="微软雅黑"/>
                  <a:cs typeface="Segoe UI" pitchFamily="34" charset="0"/>
                </a:rPr>
                <a:t>配套学习资源（微课等）</a:t>
              </a:r>
              <a:endParaRPr lang="en-US" altLang="zh-CN" sz="2400" b="1" spc="-50" dirty="0">
                <a:gradFill>
                  <a:gsLst>
                    <a:gs pos="0">
                      <a:srgbClr val="FFFFFF"/>
                    </a:gs>
                    <a:gs pos="100000">
                      <a:srgbClr val="FFFFFF"/>
                    </a:gs>
                  </a:gsLst>
                  <a:lin ang="5400000" scaled="0"/>
                </a:gradFill>
                <a:latin typeface="微软雅黑"/>
                <a:cs typeface="Segoe UI" pitchFamily="34" charset="0"/>
              </a:endParaRPr>
            </a:p>
          </p:txBody>
        </p:sp>
        <p:sp>
          <p:nvSpPr>
            <p:cNvPr id="16" name="圆角矩形 15"/>
            <p:cNvSpPr/>
            <p:nvPr/>
          </p:nvSpPr>
          <p:spPr bwMode="auto">
            <a:xfrm>
              <a:off x="6135847" y="3453012"/>
              <a:ext cx="3060340" cy="1213939"/>
            </a:xfrm>
            <a:prstGeom prst="roundRect">
              <a:avLst/>
            </a:prstGeom>
            <a:solidFill>
              <a:srgbClr val="FF8A00">
                <a:alpha val="60000"/>
              </a:srgbClr>
            </a:solidFill>
            <a:ln w="38100">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algn="ctr" defTabSz="889188" fontAlgn="base">
                <a:spcBef>
                  <a:spcPct val="0"/>
                </a:spcBef>
                <a:spcAft>
                  <a:spcPct val="0"/>
                </a:spcAft>
              </a:pPr>
              <a:endParaRPr lang="zh-CN" altLang="en-US"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燕尾形 16"/>
            <p:cNvSpPr/>
            <p:nvPr/>
          </p:nvSpPr>
          <p:spPr bwMode="auto">
            <a:xfrm>
              <a:off x="6142581" y="3724620"/>
              <a:ext cx="3060340" cy="705931"/>
            </a:xfrm>
            <a:prstGeom prst="chevron">
              <a:avLst/>
            </a:prstGeom>
            <a:solidFill>
              <a:schemeClr val="tx1"/>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algn="ctr" defTabSz="889188" fontAlgn="base">
                <a:spcBef>
                  <a:spcPct val="0"/>
                </a:spcBef>
                <a:spcAft>
                  <a:spcPct val="0"/>
                </a:spcAft>
              </a:pPr>
              <a:r>
                <a:rPr lang="zh-CN" altLang="en-US" sz="2400" b="1" spc="-50" dirty="0" smtClean="0">
                  <a:gradFill>
                    <a:gsLst>
                      <a:gs pos="0">
                        <a:srgbClr val="FFFFFF"/>
                      </a:gs>
                      <a:gs pos="100000">
                        <a:srgbClr val="FFFFFF"/>
                      </a:gs>
                    </a:gsLst>
                    <a:lin ang="5400000" scaled="0"/>
                  </a:gradFill>
                  <a:latin typeface="微软雅黑"/>
                  <a:cs typeface="Segoe UI" pitchFamily="34" charset="0"/>
                </a:rPr>
                <a:t>课堂</a:t>
              </a:r>
              <a:r>
                <a:rPr lang="zh-CN" altLang="en-US" sz="2400" b="1" spc="-50" dirty="0">
                  <a:gradFill>
                    <a:gsLst>
                      <a:gs pos="0">
                        <a:srgbClr val="FFFFFF"/>
                      </a:gs>
                      <a:gs pos="100000">
                        <a:srgbClr val="FFFFFF"/>
                      </a:gs>
                    </a:gsLst>
                    <a:lin ang="5400000" scaled="0"/>
                  </a:gradFill>
                  <a:latin typeface="微软雅黑"/>
                  <a:cs typeface="Segoe UI" pitchFamily="34" charset="0"/>
                </a:rPr>
                <a:t>教学方式创新</a:t>
              </a:r>
              <a:endParaRPr lang="en-US" altLang="zh-CN" sz="2400" b="1" spc="-50" dirty="0">
                <a:gradFill>
                  <a:gsLst>
                    <a:gs pos="0">
                      <a:srgbClr val="FFFFFF"/>
                    </a:gs>
                    <a:gs pos="100000">
                      <a:srgbClr val="FFFFFF"/>
                    </a:gs>
                  </a:gsLst>
                  <a:lin ang="5400000" scaled="0"/>
                </a:gradFill>
                <a:latin typeface="微软雅黑"/>
                <a:cs typeface="Segoe UI" pitchFamily="34" charset="0"/>
              </a:endParaRPr>
            </a:p>
          </p:txBody>
        </p:sp>
      </p:grpSp>
    </p:spTree>
    <p:extLst>
      <p:ext uri="{BB962C8B-B14F-4D97-AF65-F5344CB8AC3E}">
        <p14:creationId xmlns:p14="http://schemas.microsoft.com/office/powerpoint/2010/main" val="9799667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7030" y="-27792"/>
            <a:ext cx="9361667" cy="517287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zh-CN" alt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4" name="组合 3"/>
          <p:cNvGrpSpPr/>
          <p:nvPr/>
        </p:nvGrpSpPr>
        <p:grpSpPr>
          <a:xfrm>
            <a:off x="-7029" y="1650789"/>
            <a:ext cx="9368517" cy="1656184"/>
            <a:chOff x="-7029" y="3453012"/>
            <a:chExt cx="9209950" cy="1213991"/>
          </a:xfrm>
        </p:grpSpPr>
        <p:sp>
          <p:nvSpPr>
            <p:cNvPr id="5" name="圆角矩形 4"/>
            <p:cNvSpPr/>
            <p:nvPr/>
          </p:nvSpPr>
          <p:spPr bwMode="auto">
            <a:xfrm>
              <a:off x="-7029" y="3453064"/>
              <a:ext cx="3060340" cy="1213939"/>
            </a:xfrm>
            <a:prstGeom prst="roundRect">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algn="ctr" defTabSz="889188" fontAlgn="base">
                <a:spcBef>
                  <a:spcPct val="0"/>
                </a:spcBef>
                <a:spcAft>
                  <a:spcPct val="0"/>
                </a:spcAft>
              </a:pPr>
              <a:endParaRPr lang="zh-CN" altLang="en-US"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圆角矩形 5"/>
            <p:cNvSpPr/>
            <p:nvPr/>
          </p:nvSpPr>
          <p:spPr bwMode="auto">
            <a:xfrm>
              <a:off x="3046577" y="3453064"/>
              <a:ext cx="3060340" cy="1213939"/>
            </a:xfrm>
            <a:prstGeom prst="roundRect">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algn="ctr" defTabSz="889188" fontAlgn="base">
                <a:spcBef>
                  <a:spcPct val="0"/>
                </a:spcBef>
                <a:spcAft>
                  <a:spcPct val="0"/>
                </a:spcAft>
              </a:pPr>
              <a:endParaRPr lang="zh-CN" altLang="en-US"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燕尾形 6"/>
            <p:cNvSpPr/>
            <p:nvPr/>
          </p:nvSpPr>
          <p:spPr bwMode="auto">
            <a:xfrm>
              <a:off x="-7029" y="3724672"/>
              <a:ext cx="3060340" cy="705931"/>
            </a:xfrm>
            <a:prstGeom prst="chevron">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algn="ctr" defTabSz="889188" fontAlgn="base">
                <a:spcBef>
                  <a:spcPct val="0"/>
                </a:spcBef>
                <a:spcAft>
                  <a:spcPct val="0"/>
                </a:spcAft>
              </a:pPr>
              <a:r>
                <a:rPr lang="zh-CN" altLang="en-US" sz="2400" b="1" spc="-50" dirty="0" smtClean="0">
                  <a:gradFill>
                    <a:gsLst>
                      <a:gs pos="0">
                        <a:srgbClr val="FFFFFF"/>
                      </a:gs>
                      <a:gs pos="100000">
                        <a:srgbClr val="FFFFFF"/>
                      </a:gs>
                    </a:gsLst>
                    <a:lin ang="5400000" scaled="0"/>
                  </a:gradFill>
                  <a:latin typeface="微软雅黑"/>
                  <a:cs typeface="Segoe UI" pitchFamily="34" charset="0"/>
                </a:rPr>
                <a:t>课前自主学习任务单</a:t>
              </a:r>
              <a:endParaRPr lang="en-US" altLang="zh-CN" sz="2400" b="1" spc="-50" dirty="0">
                <a:gradFill>
                  <a:gsLst>
                    <a:gs pos="0">
                      <a:srgbClr val="FFFFFF"/>
                    </a:gs>
                    <a:gs pos="100000">
                      <a:srgbClr val="FFFFFF"/>
                    </a:gs>
                  </a:gsLst>
                  <a:lin ang="5400000" scaled="0"/>
                </a:gradFill>
                <a:latin typeface="微软雅黑"/>
                <a:cs typeface="Segoe UI" pitchFamily="34" charset="0"/>
              </a:endParaRPr>
            </a:p>
          </p:txBody>
        </p:sp>
        <p:sp>
          <p:nvSpPr>
            <p:cNvPr id="8" name="燕尾形 7"/>
            <p:cNvSpPr/>
            <p:nvPr/>
          </p:nvSpPr>
          <p:spPr bwMode="auto">
            <a:xfrm>
              <a:off x="3053311" y="3724672"/>
              <a:ext cx="3060340" cy="705931"/>
            </a:xfrm>
            <a:prstGeom prst="chevron">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algn="ctr" defTabSz="889188" fontAlgn="base">
                <a:spcBef>
                  <a:spcPct val="0"/>
                </a:spcBef>
                <a:spcAft>
                  <a:spcPct val="0"/>
                </a:spcAft>
              </a:pPr>
              <a:r>
                <a:rPr lang="zh-CN" altLang="en-US" sz="2400" b="1" spc="-50" dirty="0" smtClean="0">
                  <a:gradFill>
                    <a:gsLst>
                      <a:gs pos="0">
                        <a:srgbClr val="FFFFFF"/>
                      </a:gs>
                      <a:gs pos="100000">
                        <a:srgbClr val="FFFFFF"/>
                      </a:gs>
                    </a:gsLst>
                    <a:lin ang="5400000" scaled="0"/>
                  </a:gradFill>
                  <a:latin typeface="微软雅黑"/>
                  <a:cs typeface="Segoe UI" pitchFamily="34" charset="0"/>
                </a:rPr>
                <a:t>配套学习资源（微课等）</a:t>
              </a:r>
              <a:endParaRPr lang="en-US" altLang="zh-CN" sz="2400" b="1" spc="-50" dirty="0">
                <a:gradFill>
                  <a:gsLst>
                    <a:gs pos="0">
                      <a:srgbClr val="FFFFFF"/>
                    </a:gs>
                    <a:gs pos="100000">
                      <a:srgbClr val="FFFFFF"/>
                    </a:gs>
                  </a:gsLst>
                  <a:lin ang="5400000" scaled="0"/>
                </a:gradFill>
                <a:latin typeface="微软雅黑"/>
                <a:cs typeface="Segoe UI" pitchFamily="34" charset="0"/>
              </a:endParaRPr>
            </a:p>
          </p:txBody>
        </p:sp>
        <p:sp>
          <p:nvSpPr>
            <p:cNvPr id="9" name="圆角矩形 8"/>
            <p:cNvSpPr/>
            <p:nvPr/>
          </p:nvSpPr>
          <p:spPr bwMode="auto">
            <a:xfrm>
              <a:off x="6135847" y="3453012"/>
              <a:ext cx="3060340" cy="1213939"/>
            </a:xfrm>
            <a:prstGeom prst="roundRect">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b" anchorCtr="0" forceAA="0" compatLnSpc="1">
              <a:prstTxWarp prst="textNoShape">
                <a:avLst/>
              </a:prstTxWarp>
              <a:noAutofit/>
            </a:bodyPr>
            <a:lstStyle/>
            <a:p>
              <a:pPr algn="ctr" defTabSz="889188" fontAlgn="base">
                <a:spcBef>
                  <a:spcPct val="0"/>
                </a:spcBef>
                <a:spcAft>
                  <a:spcPct val="0"/>
                </a:spcAft>
              </a:pPr>
              <a:endParaRPr lang="zh-CN" altLang="en-US"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燕尾形 9"/>
            <p:cNvSpPr/>
            <p:nvPr/>
          </p:nvSpPr>
          <p:spPr bwMode="auto">
            <a:xfrm>
              <a:off x="6142581" y="3724620"/>
              <a:ext cx="3060340" cy="705931"/>
            </a:xfrm>
            <a:prstGeom prst="chevron">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99" tIns="44851" rIns="44851" bIns="89699" numCol="1" spcCol="0" rtlCol="0" fromWordArt="0" anchor="ctr" anchorCtr="0" forceAA="0" compatLnSpc="1">
              <a:prstTxWarp prst="textNoShape">
                <a:avLst/>
              </a:prstTxWarp>
              <a:noAutofit/>
            </a:bodyPr>
            <a:lstStyle/>
            <a:p>
              <a:pPr algn="ctr" defTabSz="889188" fontAlgn="base">
                <a:spcBef>
                  <a:spcPct val="0"/>
                </a:spcBef>
                <a:spcAft>
                  <a:spcPct val="0"/>
                </a:spcAft>
              </a:pPr>
              <a:r>
                <a:rPr lang="zh-CN" altLang="en-US" sz="2400" b="1" spc="-50" dirty="0" smtClean="0">
                  <a:gradFill>
                    <a:gsLst>
                      <a:gs pos="0">
                        <a:srgbClr val="FFFFFF"/>
                      </a:gs>
                      <a:gs pos="100000">
                        <a:srgbClr val="FFFFFF"/>
                      </a:gs>
                    </a:gsLst>
                    <a:lin ang="5400000" scaled="0"/>
                  </a:gradFill>
                  <a:latin typeface="微软雅黑"/>
                  <a:cs typeface="Segoe UI" pitchFamily="34" charset="0"/>
                </a:rPr>
                <a:t>课堂</a:t>
              </a:r>
              <a:r>
                <a:rPr lang="zh-CN" altLang="en-US" sz="2400" b="1" spc="-50" dirty="0">
                  <a:gradFill>
                    <a:gsLst>
                      <a:gs pos="0">
                        <a:srgbClr val="FFFFFF"/>
                      </a:gs>
                      <a:gs pos="100000">
                        <a:srgbClr val="FFFFFF"/>
                      </a:gs>
                    </a:gsLst>
                    <a:lin ang="5400000" scaled="0"/>
                  </a:gradFill>
                  <a:latin typeface="微软雅黑"/>
                  <a:cs typeface="Segoe UI" pitchFamily="34" charset="0"/>
                </a:rPr>
                <a:t>教学方式创新</a:t>
              </a:r>
              <a:endParaRPr lang="en-US" altLang="zh-CN" sz="2400" b="1" spc="-50" dirty="0">
                <a:gradFill>
                  <a:gsLst>
                    <a:gs pos="0">
                      <a:srgbClr val="FFFFFF"/>
                    </a:gs>
                    <a:gs pos="100000">
                      <a:srgbClr val="FFFFFF"/>
                    </a:gs>
                  </a:gsLst>
                  <a:lin ang="5400000" scaled="0"/>
                </a:gradFill>
                <a:latin typeface="微软雅黑"/>
                <a:cs typeface="Segoe UI" pitchFamily="34" charset="0"/>
              </a:endParaRPr>
            </a:p>
          </p:txBody>
        </p:sp>
      </p:gr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72632" y="-14941"/>
            <a:ext cx="1701866" cy="12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2" name="直接箭头连接符 11"/>
          <p:cNvCxnSpPr>
            <a:stCxn id="1026" idx="1"/>
            <a:endCxn id="5" idx="0"/>
          </p:cNvCxnSpPr>
          <p:nvPr/>
        </p:nvCxnSpPr>
        <p:spPr>
          <a:xfrm flipH="1">
            <a:off x="1549486" y="623259"/>
            <a:ext cx="2123146" cy="1027601"/>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stCxn id="1026" idx="3"/>
            <a:endCxn id="9" idx="0"/>
          </p:cNvCxnSpPr>
          <p:nvPr/>
        </p:nvCxnSpPr>
        <p:spPr>
          <a:xfrm>
            <a:off x="5374498" y="623259"/>
            <a:ext cx="2423625" cy="102753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rot="20070484">
            <a:off x="1503949" y="740305"/>
            <a:ext cx="2031325" cy="338554"/>
          </a:xfrm>
          <a:prstGeom prst="rect">
            <a:avLst/>
          </a:prstGeom>
        </p:spPr>
        <p:txBody>
          <a:bodyPr wrap="none">
            <a:spAutoFit/>
          </a:bodyPr>
          <a:lstStyle/>
          <a:p>
            <a:r>
              <a:rPr lang="zh-CN" altLang="en-US" sz="1600" dirty="0">
                <a:solidFill>
                  <a:srgbClr val="000000"/>
                </a:solidFill>
              </a:rPr>
              <a:t>完成</a:t>
            </a:r>
            <a:r>
              <a:rPr lang="zh-CN" altLang="en-US" sz="1600" dirty="0" smtClean="0">
                <a:solidFill>
                  <a:srgbClr val="000000"/>
                </a:solidFill>
              </a:rPr>
              <a:t>任务，达成目标</a:t>
            </a:r>
            <a:endParaRPr lang="zh-CN" altLang="en-US" sz="1600" dirty="0">
              <a:solidFill>
                <a:srgbClr val="000000"/>
              </a:solidFill>
            </a:endParaRPr>
          </a:p>
        </p:txBody>
      </p:sp>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8688" y="3937723"/>
            <a:ext cx="1707655" cy="12073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6" name="直接箭头连接符 25"/>
          <p:cNvCxnSpPr>
            <a:stCxn id="1028" idx="3"/>
          </p:cNvCxnSpPr>
          <p:nvPr/>
        </p:nvCxnSpPr>
        <p:spPr>
          <a:xfrm flipV="1">
            <a:off x="5516343" y="3306973"/>
            <a:ext cx="2404761" cy="1234433"/>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stCxn id="1028" idx="1"/>
            <a:endCxn id="5" idx="2"/>
          </p:cNvCxnSpPr>
          <p:nvPr/>
        </p:nvCxnSpPr>
        <p:spPr>
          <a:xfrm flipH="1" flipV="1">
            <a:off x="1549486" y="3306973"/>
            <a:ext cx="2259202" cy="1234433"/>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7998889" y="3594966"/>
            <a:ext cx="1005403" cy="584775"/>
          </a:xfrm>
          <a:prstGeom prst="rect">
            <a:avLst/>
          </a:prstGeom>
          <a:ln>
            <a:solidFill>
              <a:schemeClr val="tx1"/>
            </a:solidFill>
          </a:ln>
        </p:spPr>
        <p:txBody>
          <a:bodyPr wrap="none">
            <a:spAutoFit/>
          </a:bodyPr>
          <a:lstStyle/>
          <a:p>
            <a:r>
              <a:rPr lang="zh-CN" altLang="en-US" sz="1600" dirty="0" smtClean="0">
                <a:solidFill>
                  <a:srgbClr val="000000"/>
                </a:solidFill>
              </a:rPr>
              <a:t>深度拓展</a:t>
            </a:r>
            <a:endParaRPr lang="en-US" altLang="zh-CN" sz="1600" dirty="0" smtClean="0">
              <a:solidFill>
                <a:srgbClr val="000000"/>
              </a:solidFill>
            </a:endParaRPr>
          </a:p>
          <a:p>
            <a:r>
              <a:rPr lang="zh-CN" altLang="en-US" sz="1600" dirty="0" smtClean="0">
                <a:solidFill>
                  <a:srgbClr val="000000"/>
                </a:solidFill>
              </a:rPr>
              <a:t>教学相长</a:t>
            </a:r>
            <a:endParaRPr lang="zh-CN" altLang="en-US" sz="1600" dirty="0">
              <a:solidFill>
                <a:srgbClr val="000000"/>
              </a:solidFill>
            </a:endParaRPr>
          </a:p>
        </p:txBody>
      </p:sp>
      <p:sp>
        <p:nvSpPr>
          <p:cNvPr id="39" name="矩形 38"/>
          <p:cNvSpPr/>
          <p:nvPr/>
        </p:nvSpPr>
        <p:spPr>
          <a:xfrm rot="1717884">
            <a:off x="1534844" y="4032867"/>
            <a:ext cx="2441694" cy="338554"/>
          </a:xfrm>
          <a:prstGeom prst="rect">
            <a:avLst/>
          </a:prstGeom>
        </p:spPr>
        <p:txBody>
          <a:bodyPr wrap="none">
            <a:spAutoFit/>
          </a:bodyPr>
          <a:lstStyle/>
          <a:p>
            <a:r>
              <a:rPr lang="zh-CN" altLang="en-US" sz="1600" dirty="0" smtClean="0">
                <a:solidFill>
                  <a:srgbClr val="000000"/>
                </a:solidFill>
              </a:rPr>
              <a:t>设计任务单指导自主学习</a:t>
            </a:r>
            <a:endParaRPr lang="zh-CN" altLang="en-US" sz="1600" dirty="0">
              <a:solidFill>
                <a:srgbClr val="000000"/>
              </a:solidFill>
            </a:endParaRPr>
          </a:p>
        </p:txBody>
      </p:sp>
      <p:sp>
        <p:nvSpPr>
          <p:cNvPr id="40" name="矩形 39"/>
          <p:cNvSpPr/>
          <p:nvPr/>
        </p:nvSpPr>
        <p:spPr>
          <a:xfrm>
            <a:off x="7320773" y="157544"/>
            <a:ext cx="1810919" cy="584775"/>
          </a:xfrm>
          <a:prstGeom prst="rect">
            <a:avLst/>
          </a:prstGeom>
          <a:ln>
            <a:solidFill>
              <a:schemeClr val="tx1"/>
            </a:solidFill>
          </a:ln>
        </p:spPr>
        <p:txBody>
          <a:bodyPr wrap="square">
            <a:spAutoFit/>
          </a:bodyPr>
          <a:lstStyle/>
          <a:p>
            <a:r>
              <a:rPr lang="zh-CN" altLang="en-US" sz="1600" dirty="0" smtClean="0">
                <a:solidFill>
                  <a:srgbClr val="000000"/>
                </a:solidFill>
              </a:rPr>
              <a:t>检测、作业、研讨</a:t>
            </a:r>
            <a:endParaRPr lang="en-US" altLang="zh-CN" sz="1600" dirty="0" smtClean="0">
              <a:solidFill>
                <a:srgbClr val="000000"/>
              </a:solidFill>
            </a:endParaRPr>
          </a:p>
          <a:p>
            <a:r>
              <a:rPr lang="zh-CN" altLang="en-US" sz="1600" dirty="0" smtClean="0">
                <a:solidFill>
                  <a:srgbClr val="000000"/>
                </a:solidFill>
              </a:rPr>
              <a:t>展示、质疑、阐释</a:t>
            </a:r>
            <a:endParaRPr lang="zh-CN" altLang="en-US" sz="1600" dirty="0">
              <a:solidFill>
                <a:srgbClr val="000000"/>
              </a:solidFill>
            </a:endParaRPr>
          </a:p>
        </p:txBody>
      </p:sp>
      <p:sp>
        <p:nvSpPr>
          <p:cNvPr id="41" name="矩形 40"/>
          <p:cNvSpPr/>
          <p:nvPr/>
        </p:nvSpPr>
        <p:spPr>
          <a:xfrm>
            <a:off x="7921104" y="989551"/>
            <a:ext cx="1210588" cy="338554"/>
          </a:xfrm>
          <a:prstGeom prst="rect">
            <a:avLst/>
          </a:prstGeom>
          <a:ln>
            <a:solidFill>
              <a:schemeClr val="tx1"/>
            </a:solidFill>
          </a:ln>
        </p:spPr>
        <p:txBody>
          <a:bodyPr wrap="none">
            <a:spAutoFit/>
          </a:bodyPr>
          <a:lstStyle/>
          <a:p>
            <a:r>
              <a:rPr lang="zh-CN" altLang="en-US" sz="1600" dirty="0" smtClean="0">
                <a:solidFill>
                  <a:srgbClr val="000000"/>
                </a:solidFill>
              </a:rPr>
              <a:t>内化、拓展</a:t>
            </a:r>
            <a:endParaRPr lang="zh-CN" altLang="en-US" sz="1600" dirty="0">
              <a:solidFill>
                <a:srgbClr val="000000"/>
              </a:solidFill>
            </a:endParaRPr>
          </a:p>
        </p:txBody>
      </p:sp>
      <p:sp>
        <p:nvSpPr>
          <p:cNvPr id="1031" name="矩形 1030"/>
          <p:cNvSpPr/>
          <p:nvPr/>
        </p:nvSpPr>
        <p:spPr>
          <a:xfrm>
            <a:off x="7305551" y="4467314"/>
            <a:ext cx="1826141" cy="584775"/>
          </a:xfrm>
          <a:prstGeom prst="rect">
            <a:avLst/>
          </a:prstGeom>
          <a:ln>
            <a:solidFill>
              <a:schemeClr val="tx1"/>
            </a:solidFill>
          </a:ln>
        </p:spPr>
        <p:txBody>
          <a:bodyPr wrap="none">
            <a:spAutoFit/>
          </a:bodyPr>
          <a:lstStyle/>
          <a:p>
            <a:r>
              <a:rPr lang="zh-CN" altLang="en-US" sz="1600" dirty="0">
                <a:solidFill>
                  <a:srgbClr val="000000"/>
                </a:solidFill>
              </a:rPr>
              <a:t>检测、作业、</a:t>
            </a:r>
            <a:r>
              <a:rPr lang="zh-CN" altLang="en-US" sz="1600" dirty="0" smtClean="0">
                <a:solidFill>
                  <a:srgbClr val="000000"/>
                </a:solidFill>
              </a:rPr>
              <a:t>静观</a:t>
            </a:r>
            <a:endParaRPr lang="en-US" altLang="zh-CN" sz="1600" dirty="0" smtClean="0">
              <a:solidFill>
                <a:srgbClr val="000000"/>
              </a:solidFill>
            </a:endParaRPr>
          </a:p>
          <a:p>
            <a:r>
              <a:rPr lang="zh-CN" altLang="en-US" sz="1600" dirty="0" smtClean="0">
                <a:solidFill>
                  <a:srgbClr val="000000"/>
                </a:solidFill>
              </a:rPr>
              <a:t>倾听、问题引导</a:t>
            </a:r>
            <a:endParaRPr lang="zh-CN" altLang="en-US" sz="1600" dirty="0">
              <a:solidFill>
                <a:srgbClr val="000000"/>
              </a:solidFill>
            </a:endParaRPr>
          </a:p>
        </p:txBody>
      </p:sp>
      <p:sp>
        <p:nvSpPr>
          <p:cNvPr id="1033" name="矩形 1032"/>
          <p:cNvSpPr/>
          <p:nvPr/>
        </p:nvSpPr>
        <p:spPr>
          <a:xfrm>
            <a:off x="3282581" y="1312235"/>
            <a:ext cx="2965877" cy="338554"/>
          </a:xfrm>
          <a:prstGeom prst="rect">
            <a:avLst/>
          </a:prstGeom>
        </p:spPr>
        <p:txBody>
          <a:bodyPr wrap="none">
            <a:spAutoFit/>
          </a:bodyPr>
          <a:lstStyle/>
          <a:p>
            <a:r>
              <a:rPr lang="zh-CN" altLang="en-US" sz="1600" dirty="0">
                <a:solidFill>
                  <a:srgbClr val="000000"/>
                </a:solidFill>
              </a:rPr>
              <a:t>观看微</a:t>
            </a:r>
            <a:r>
              <a:rPr lang="zh-CN" altLang="en-US" sz="1600" dirty="0" smtClean="0">
                <a:solidFill>
                  <a:srgbClr val="000000"/>
                </a:solidFill>
              </a:rPr>
              <a:t>课             借鉴其他资源</a:t>
            </a:r>
            <a:endParaRPr lang="zh-CN" altLang="en-US" sz="1600" dirty="0">
              <a:solidFill>
                <a:srgbClr val="000000"/>
              </a:solidFill>
            </a:endParaRPr>
          </a:p>
        </p:txBody>
      </p:sp>
      <p:sp>
        <p:nvSpPr>
          <p:cNvPr id="46" name="矩形 45"/>
          <p:cNvSpPr/>
          <p:nvPr/>
        </p:nvSpPr>
        <p:spPr>
          <a:xfrm>
            <a:off x="3399381" y="3591699"/>
            <a:ext cx="2721524" cy="584775"/>
          </a:xfrm>
          <a:prstGeom prst="rect">
            <a:avLst/>
          </a:prstGeom>
        </p:spPr>
        <p:txBody>
          <a:bodyPr wrap="square">
            <a:spAutoFit/>
          </a:bodyPr>
          <a:lstStyle/>
          <a:p>
            <a:r>
              <a:rPr lang="zh-CN" altLang="en-US" sz="1600" dirty="0" smtClean="0">
                <a:solidFill>
                  <a:srgbClr val="000000"/>
                </a:solidFill>
              </a:rPr>
              <a:t>制作</a:t>
            </a:r>
            <a:r>
              <a:rPr lang="zh-CN" altLang="en-US" sz="1600" dirty="0">
                <a:solidFill>
                  <a:srgbClr val="000000"/>
                </a:solidFill>
              </a:rPr>
              <a:t>微</a:t>
            </a:r>
            <a:r>
              <a:rPr lang="zh-CN" altLang="en-US" sz="1600" dirty="0" smtClean="0">
                <a:solidFill>
                  <a:srgbClr val="000000"/>
                </a:solidFill>
              </a:rPr>
              <a:t>课          准备</a:t>
            </a:r>
            <a:r>
              <a:rPr lang="zh-CN" altLang="en-US" sz="1600" dirty="0">
                <a:solidFill>
                  <a:srgbClr val="000000"/>
                </a:solidFill>
              </a:rPr>
              <a:t>其他</a:t>
            </a:r>
            <a:r>
              <a:rPr lang="zh-CN" altLang="en-US" sz="1600" dirty="0" smtClean="0">
                <a:solidFill>
                  <a:srgbClr val="000000"/>
                </a:solidFill>
              </a:rPr>
              <a:t>资源</a:t>
            </a:r>
            <a:endParaRPr lang="en-US" altLang="zh-CN" sz="1600" dirty="0" smtClean="0">
              <a:solidFill>
                <a:srgbClr val="000000"/>
              </a:solidFill>
            </a:endParaRPr>
          </a:p>
        </p:txBody>
      </p:sp>
      <p:sp>
        <p:nvSpPr>
          <p:cNvPr id="2" name="矩形 1"/>
          <p:cNvSpPr/>
          <p:nvPr/>
        </p:nvSpPr>
        <p:spPr>
          <a:xfrm>
            <a:off x="76776" y="-13241"/>
            <a:ext cx="3595856" cy="307777"/>
          </a:xfrm>
          <a:prstGeom prst="rect">
            <a:avLst/>
          </a:prstGeom>
          <a:ln w="28575">
            <a:noFill/>
          </a:ln>
        </p:spPr>
        <p:txBody>
          <a:bodyPr wrap="none">
            <a:spAutoFit/>
          </a:bodyPr>
          <a:lstStyle/>
          <a:p>
            <a:r>
              <a:rPr lang="zh-CN" altLang="en-US" sz="1400" dirty="0" smtClean="0">
                <a:solidFill>
                  <a:srgbClr val="000000"/>
                </a:solidFill>
              </a:rPr>
              <a:t>学生成为主动的学习者、知识意义</a:t>
            </a:r>
            <a:r>
              <a:rPr lang="zh-CN" altLang="en-US" sz="1400" dirty="0">
                <a:solidFill>
                  <a:srgbClr val="000000"/>
                </a:solidFill>
              </a:rPr>
              <a:t>的建构</a:t>
            </a:r>
            <a:r>
              <a:rPr lang="zh-CN" altLang="en-US" sz="1400" dirty="0" smtClean="0">
                <a:solidFill>
                  <a:srgbClr val="000000"/>
                </a:solidFill>
              </a:rPr>
              <a:t>者</a:t>
            </a:r>
            <a:endParaRPr lang="zh-CN" altLang="en-US" sz="1400" dirty="0">
              <a:solidFill>
                <a:srgbClr val="000000"/>
              </a:solidFill>
            </a:endParaRPr>
          </a:p>
        </p:txBody>
      </p:sp>
      <p:sp>
        <p:nvSpPr>
          <p:cNvPr id="27" name="矩形 26"/>
          <p:cNvSpPr/>
          <p:nvPr/>
        </p:nvSpPr>
        <p:spPr>
          <a:xfrm>
            <a:off x="0" y="4837310"/>
            <a:ext cx="4493538" cy="307777"/>
          </a:xfrm>
          <a:prstGeom prst="rect">
            <a:avLst/>
          </a:prstGeom>
          <a:ln w="28575">
            <a:noFill/>
          </a:ln>
        </p:spPr>
        <p:txBody>
          <a:bodyPr wrap="none">
            <a:spAutoFit/>
          </a:bodyPr>
          <a:lstStyle/>
          <a:p>
            <a:r>
              <a:rPr lang="zh-CN" altLang="en-US" sz="1400" dirty="0" smtClean="0">
                <a:solidFill>
                  <a:srgbClr val="000000"/>
                </a:solidFill>
              </a:rPr>
              <a:t>教师成为学生学习的指导者、帮助者、组织者、设计者</a:t>
            </a:r>
            <a:endParaRPr lang="zh-CN" altLang="en-US" sz="1400" dirty="0">
              <a:solidFill>
                <a:srgbClr val="000000"/>
              </a:solidFill>
            </a:endParaRPr>
          </a:p>
        </p:txBody>
      </p:sp>
      <p:sp>
        <p:nvSpPr>
          <p:cNvPr id="11" name="下箭头 10"/>
          <p:cNvSpPr/>
          <p:nvPr/>
        </p:nvSpPr>
        <p:spPr bwMode="auto">
          <a:xfrm>
            <a:off x="8212600" y="647855"/>
            <a:ext cx="627595" cy="489204"/>
          </a:xfrm>
          <a:prstGeom prst="downArrow">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zh-CN" alt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下箭头 29"/>
          <p:cNvSpPr/>
          <p:nvPr/>
        </p:nvSpPr>
        <p:spPr bwMode="auto">
          <a:xfrm>
            <a:off x="8212599" y="1406187"/>
            <a:ext cx="627595" cy="489204"/>
          </a:xfrm>
          <a:prstGeom prst="downArrow">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zh-CN" alt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下箭头 30"/>
          <p:cNvSpPr/>
          <p:nvPr/>
        </p:nvSpPr>
        <p:spPr bwMode="auto">
          <a:xfrm rot="10800000">
            <a:off x="8175833" y="4134568"/>
            <a:ext cx="627595" cy="361665"/>
          </a:xfrm>
          <a:prstGeom prst="downArrow">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zh-CN" alt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下箭头 31"/>
          <p:cNvSpPr/>
          <p:nvPr/>
        </p:nvSpPr>
        <p:spPr bwMode="auto">
          <a:xfrm rot="10800000">
            <a:off x="8156949" y="3070103"/>
            <a:ext cx="627595" cy="473740"/>
          </a:xfrm>
          <a:prstGeom prst="downArrow">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zh-CN" alt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 name="下箭头 32"/>
          <p:cNvSpPr/>
          <p:nvPr/>
        </p:nvSpPr>
        <p:spPr bwMode="auto">
          <a:xfrm>
            <a:off x="4209767" y="1252503"/>
            <a:ext cx="627595" cy="489204"/>
          </a:xfrm>
          <a:prstGeom prst="downArrow">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zh-CN" alt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下箭头 33"/>
          <p:cNvSpPr/>
          <p:nvPr/>
        </p:nvSpPr>
        <p:spPr bwMode="auto">
          <a:xfrm rot="10800000">
            <a:off x="4205277" y="3157889"/>
            <a:ext cx="759010" cy="867620"/>
          </a:xfrm>
          <a:prstGeom prst="downArrow">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zh-CN" alt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1502140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2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Franklin Gothic Medium"/>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gray">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wrap="square">
        <a:prstTxWarp prst="textButtonPour">
          <a:avLst/>
        </a:prstTxWarp>
        <a:spAutoFit/>
      </a:bodyPr>
      <a:lstStyle>
        <a:defPPr algn="ctr" eaLnBrk="1" hangingPunct="1">
          <a:spcBef>
            <a:spcPct val="50000"/>
          </a:spcBef>
          <a:defRPr sz="3600" b="1" kern="0" dirty="0" smtClean="0">
            <a:solidFill>
              <a:srgbClr val="1C1C1C"/>
            </a:solidFill>
            <a:latin typeface="微软雅黑" pitchFamily="34" charset="-122"/>
            <a:ea typeface="微软雅黑" pitchFamily="34" charset="-122"/>
          </a:defRPr>
        </a:defPPr>
      </a:lstStyle>
    </a:txDef>
  </a:objectDefaults>
  <a:extraClrSchemeLst/>
</a:theme>
</file>

<file path=ppt/theme/theme10.xml><?xml version="1.0" encoding="utf-8"?>
<a:theme xmlns:a="http://schemas.openxmlformats.org/drawingml/2006/main" name="9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11.xml><?xml version="1.0" encoding="utf-8"?>
<a:theme xmlns:a="http://schemas.openxmlformats.org/drawingml/2006/main" name="10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12.xml><?xml version="1.0" encoding="utf-8"?>
<a:theme xmlns:a="http://schemas.openxmlformats.org/drawingml/2006/main" name="7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13.xml><?xml version="1.0" encoding="utf-8"?>
<a:theme xmlns:a="http://schemas.openxmlformats.org/drawingml/2006/main" name="11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14.xml><?xml version="1.0" encoding="utf-8"?>
<a:theme xmlns:a="http://schemas.openxmlformats.org/drawingml/2006/main" name="12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15.xml><?xml version="1.0" encoding="utf-8"?>
<a:theme xmlns:a="http://schemas.openxmlformats.org/drawingml/2006/main" name="13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16.xml><?xml version="1.0" encoding="utf-8"?>
<a:theme xmlns:a="http://schemas.openxmlformats.org/drawingml/2006/main" name="14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17.xml><?xml version="1.0" encoding="utf-8"?>
<a:theme xmlns:a="http://schemas.openxmlformats.org/drawingml/2006/main" name="15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18.xml><?xml version="1.0" encoding="utf-8"?>
<a:theme xmlns:a="http://schemas.openxmlformats.org/drawingml/2006/main" name="16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19.xml><?xml version="1.0" encoding="utf-8"?>
<a:theme xmlns:a="http://schemas.openxmlformats.org/drawingml/2006/main" name="17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xml><?xml version="1.0" encoding="utf-8"?>
<a:theme xmlns:a="http://schemas.openxmlformats.org/drawingml/2006/main" name="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0.xml><?xml version="1.0" encoding="utf-8"?>
<a:theme xmlns:a="http://schemas.openxmlformats.org/drawingml/2006/main" name="18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1.xml><?xml version="1.0" encoding="utf-8"?>
<a:theme xmlns:a="http://schemas.openxmlformats.org/drawingml/2006/main" name="19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2.xml><?xml version="1.0" encoding="utf-8"?>
<a:theme xmlns:a="http://schemas.openxmlformats.org/drawingml/2006/main" name="20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3.xml><?xml version="1.0" encoding="utf-8"?>
<a:theme xmlns:a="http://schemas.openxmlformats.org/drawingml/2006/main" name="21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4.xml><?xml version="1.0" encoding="utf-8"?>
<a:theme xmlns:a="http://schemas.openxmlformats.org/drawingml/2006/main" name="22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5.xml><?xml version="1.0" encoding="utf-8"?>
<a:theme xmlns:a="http://schemas.openxmlformats.org/drawingml/2006/main" name="23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6.xml><?xml version="1.0" encoding="utf-8"?>
<a:theme xmlns:a="http://schemas.openxmlformats.org/drawingml/2006/main" name="24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7.xml><?xml version="1.0" encoding="utf-8"?>
<a:theme xmlns:a="http://schemas.openxmlformats.org/drawingml/2006/main" name="25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8.xml><?xml version="1.0" encoding="utf-8"?>
<a:theme xmlns:a="http://schemas.openxmlformats.org/drawingml/2006/main" name="26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9.xml><?xml version="1.0" encoding="utf-8"?>
<a:theme xmlns:a="http://schemas.openxmlformats.org/drawingml/2006/main" name="27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3.xml><?xml version="1.0" encoding="utf-8"?>
<a:theme xmlns:a="http://schemas.openxmlformats.org/drawingml/2006/main" name="4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30.xml><?xml version="1.0" encoding="utf-8"?>
<a:theme xmlns:a="http://schemas.openxmlformats.org/drawingml/2006/main" name="28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31.xml><?xml version="1.0" encoding="utf-8"?>
<a:theme xmlns:a="http://schemas.openxmlformats.org/drawingml/2006/main" name="29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32.xml><?xml version="1.0" encoding="utf-8"?>
<a:theme xmlns:a="http://schemas.openxmlformats.org/drawingml/2006/main" name="30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33.xml><?xml version="1.0" encoding="utf-8"?>
<a:theme xmlns:a="http://schemas.openxmlformats.org/drawingml/2006/main" name="31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34.xml><?xml version="1.0" encoding="utf-8"?>
<a:theme xmlns:a="http://schemas.openxmlformats.org/drawingml/2006/main" name="32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35.xml><?xml version="1.0" encoding="utf-8"?>
<a:theme xmlns:a="http://schemas.openxmlformats.org/drawingml/2006/main" name="33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36.xml><?xml version="1.0" encoding="utf-8"?>
<a:theme xmlns:a="http://schemas.openxmlformats.org/drawingml/2006/main" name="34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37.xml><?xml version="1.0" encoding="utf-8"?>
<a:theme xmlns:a="http://schemas.openxmlformats.org/drawingml/2006/main" name="35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38.xml><?xml version="1.0" encoding="utf-8"?>
<a:theme xmlns:a="http://schemas.openxmlformats.org/drawingml/2006/main" name="36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39.xml><?xml version="1.0" encoding="utf-8"?>
<a:theme xmlns:a="http://schemas.openxmlformats.org/drawingml/2006/main" name="37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4.xml><?xml version="1.0" encoding="utf-8"?>
<a:theme xmlns:a="http://schemas.openxmlformats.org/drawingml/2006/main" name="1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40.xml><?xml version="1.0" encoding="utf-8"?>
<a:theme xmlns:a="http://schemas.openxmlformats.org/drawingml/2006/main" name="38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41.xml><?xml version="1.0" encoding="utf-8"?>
<a:theme xmlns:a="http://schemas.openxmlformats.org/drawingml/2006/main" name="39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42.xml><?xml version="1.0" encoding="utf-8"?>
<a:theme xmlns:a="http://schemas.openxmlformats.org/drawingml/2006/main" name="40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43.xml><?xml version="1.0" encoding="utf-8"?>
<a:theme xmlns:a="http://schemas.openxmlformats.org/drawingml/2006/main" name="41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44.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Franklin Gothic Medium"/>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5.xml><?xml version="1.0" encoding="utf-8"?>
<a:theme xmlns:a="http://schemas.openxmlformats.org/drawingml/2006/main" name="42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46.xml><?xml version="1.0" encoding="utf-8"?>
<a:theme xmlns:a="http://schemas.openxmlformats.org/drawingml/2006/main" name="43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47.xml><?xml version="1.0" encoding="utf-8"?>
<a:theme xmlns:a="http://schemas.openxmlformats.org/drawingml/2006/main" name="44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48.xml><?xml version="1.0" encoding="utf-8"?>
<a:theme xmlns:a="http://schemas.openxmlformats.org/drawingml/2006/main" name="45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49.xml><?xml version="1.0" encoding="utf-8"?>
<a:theme xmlns:a="http://schemas.openxmlformats.org/drawingml/2006/main" name="46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5.xml><?xml version="1.0" encoding="utf-8"?>
<a:theme xmlns:a="http://schemas.openxmlformats.org/drawingml/2006/main" name="2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50.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1.xml><?xml version="1.0" encoding="utf-8"?>
<a:theme xmlns:a="http://schemas.openxmlformats.org/drawingml/2006/main" name="47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52.xml><?xml version="1.0" encoding="utf-8"?>
<a:theme xmlns:a="http://schemas.openxmlformats.org/drawingml/2006/main" name="48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53.xml><?xml version="1.0" encoding="utf-8"?>
<a:theme xmlns:a="http://schemas.openxmlformats.org/drawingml/2006/main" name="49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54.xml><?xml version="1.0" encoding="utf-8"?>
<a:theme xmlns:a="http://schemas.openxmlformats.org/drawingml/2006/main" name="50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55.xml><?xml version="1.0" encoding="utf-8"?>
<a:theme xmlns:a="http://schemas.openxmlformats.org/drawingml/2006/main" name="51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56.xml><?xml version="1.0" encoding="utf-8"?>
<a:theme xmlns:a="http://schemas.openxmlformats.org/drawingml/2006/main" name="52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57.xml><?xml version="1.0" encoding="utf-8"?>
<a:theme xmlns:a="http://schemas.openxmlformats.org/drawingml/2006/main" name="53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58.xml><?xml version="1.0" encoding="utf-8"?>
<a:theme xmlns:a="http://schemas.openxmlformats.org/drawingml/2006/main" name="54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59.xml><?xml version="1.0" encoding="utf-8"?>
<a:theme xmlns:a="http://schemas.openxmlformats.org/drawingml/2006/main" name="55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6.xml><?xml version="1.0" encoding="utf-8"?>
<a:theme xmlns:a="http://schemas.openxmlformats.org/drawingml/2006/main" name="3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60.xml><?xml version="1.0" encoding="utf-8"?>
<a:theme xmlns:a="http://schemas.openxmlformats.org/drawingml/2006/main" name="56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61.xml><?xml version="1.0" encoding="utf-8"?>
<a:theme xmlns:a="http://schemas.openxmlformats.org/drawingml/2006/main" name="57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62.xml><?xml version="1.0" encoding="utf-8"?>
<a:theme xmlns:a="http://schemas.openxmlformats.org/drawingml/2006/main" name="58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63.xml><?xml version="1.0" encoding="utf-8"?>
<a:theme xmlns:a="http://schemas.openxmlformats.org/drawingml/2006/main" name="59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64.xml><?xml version="1.0" encoding="utf-8"?>
<a:theme xmlns:a="http://schemas.openxmlformats.org/drawingml/2006/main" name="60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65.xml><?xml version="1.0" encoding="utf-8"?>
<a:theme xmlns:a="http://schemas.openxmlformats.org/drawingml/2006/main" name="61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66.xml><?xml version="1.0" encoding="utf-8"?>
<a:theme xmlns:a="http://schemas.openxmlformats.org/drawingml/2006/main" name="62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67.xml><?xml version="1.0" encoding="utf-8"?>
<a:theme xmlns:a="http://schemas.openxmlformats.org/drawingml/2006/main" name="63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68.xml><?xml version="1.0" encoding="utf-8"?>
<a:theme xmlns:a="http://schemas.openxmlformats.org/drawingml/2006/main" name="64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69.xml><?xml version="1.0" encoding="utf-8"?>
<a:theme xmlns:a="http://schemas.openxmlformats.org/drawingml/2006/main" name="65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7.xml><?xml version="1.0" encoding="utf-8"?>
<a:theme xmlns:a="http://schemas.openxmlformats.org/drawingml/2006/main" name="5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70.xml><?xml version="1.0" encoding="utf-8"?>
<a:theme xmlns:a="http://schemas.openxmlformats.org/drawingml/2006/main" name="66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71.xml><?xml version="1.0" encoding="utf-8"?>
<a:theme xmlns:a="http://schemas.openxmlformats.org/drawingml/2006/main" name="10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Franklin Gothic Medium"/>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2.xml><?xml version="1.0" encoding="utf-8"?>
<a:theme xmlns:a="http://schemas.openxmlformats.org/drawingml/2006/main" name="67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73.xml><?xml version="1.0" encoding="utf-8"?>
<a:theme xmlns:a="http://schemas.openxmlformats.org/drawingml/2006/main" name="68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74.xml><?xml version="1.0" encoding="utf-8"?>
<a:theme xmlns:a="http://schemas.openxmlformats.org/drawingml/2006/main" name="69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75.xml><?xml version="1.0" encoding="utf-8"?>
<a:theme xmlns:a="http://schemas.openxmlformats.org/drawingml/2006/main" name="1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Franklin Gothic Medium"/>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6.xml><?xml version="1.0" encoding="utf-8"?>
<a:theme xmlns:a="http://schemas.openxmlformats.org/drawingml/2006/main" name="1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Franklin Gothic Medium"/>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7.xml><?xml version="1.0" encoding="utf-8"?>
<a:theme xmlns:a="http://schemas.openxmlformats.org/drawingml/2006/main" name="70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78.xml><?xml version="1.0" encoding="utf-8"?>
<a:theme xmlns:a="http://schemas.openxmlformats.org/drawingml/2006/main" name="71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79.xml><?xml version="1.0" encoding="utf-8"?>
<a:theme xmlns:a="http://schemas.openxmlformats.org/drawingml/2006/main" name="2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6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80.xml><?xml version="1.0" encoding="utf-8"?>
<a:theme xmlns:a="http://schemas.openxmlformats.org/drawingml/2006/main" name="5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Franklin Gothic Medium"/>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1.xml><?xml version="1.0" encoding="utf-8"?>
<a:theme xmlns:a="http://schemas.openxmlformats.org/drawingml/2006/main" name="72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82.xml><?xml version="1.0" encoding="utf-8"?>
<a:theme xmlns:a="http://schemas.openxmlformats.org/drawingml/2006/main" name="73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8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Franklin Gothic Medium"/>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gray">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wrap="square">
        <a:prstTxWarp prst="textButtonPour">
          <a:avLst/>
        </a:prstTxWarp>
        <a:spAutoFit/>
      </a:bodyPr>
      <a:lstStyle>
        <a:defPPr algn="ctr" eaLnBrk="1" hangingPunct="1">
          <a:spcBef>
            <a:spcPct val="50000"/>
          </a:spcBef>
          <a:defRPr sz="3600" b="1" kern="0" dirty="0" smtClean="0">
            <a:solidFill>
              <a:srgbClr val="1C1C1C"/>
            </a:solidFill>
            <a:latin typeface="微软雅黑" pitchFamily="34" charset="-122"/>
            <a:ea typeface="微软雅黑" pitchFamily="34" charset="-122"/>
          </a:defRPr>
        </a:defPPr>
      </a:lstStyle>
    </a:txDef>
  </a:objectDefaults>
  <a:extraClrSchemeLst/>
</a:theme>
</file>

<file path=ppt/theme/theme84.xml><?xml version="1.0" encoding="utf-8"?>
<a:theme xmlns:a="http://schemas.openxmlformats.org/drawingml/2006/main" name="3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5.xml><?xml version="1.0" encoding="utf-8"?>
<a:theme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Franklin Gothic Medium"/>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6.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Franklin Gothic Medium"/>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gray">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wrap="square">
        <a:prstTxWarp prst="textButtonPour">
          <a:avLst/>
        </a:prstTxWarp>
        <a:spAutoFit/>
      </a:bodyPr>
      <a:lstStyle>
        <a:defPPr algn="ctr" eaLnBrk="1" hangingPunct="1">
          <a:spcBef>
            <a:spcPct val="50000"/>
          </a:spcBef>
          <a:defRPr sz="3600" b="1" kern="0" dirty="0" smtClean="0">
            <a:solidFill>
              <a:srgbClr val="1C1C1C"/>
            </a:solidFill>
            <a:latin typeface="微软雅黑" pitchFamily="34" charset="-122"/>
            <a:ea typeface="微软雅黑" pitchFamily="34" charset="-122"/>
          </a:defRPr>
        </a:defPPr>
      </a:lstStyle>
    </a:txDef>
  </a:objectDefaults>
  <a:extraClrSchemeLst/>
</a:theme>
</file>

<file path=ppt/theme/theme8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Segoe UI"/>
        <a:ea typeface="微软雅黑"/>
        <a:cs typeface=""/>
      </a:majorFont>
      <a:minorFont>
        <a:latin typeface="Segoe UI"/>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docProps/app.xml><?xml version="1.0" encoding="utf-8"?>
<Properties xmlns="http://schemas.openxmlformats.org/officeDocument/2006/extended-properties" xmlns:vt="http://schemas.openxmlformats.org/officeDocument/2006/docPropsVTypes">
  <TotalTime>25360</TotalTime>
  <Words>2425</Words>
  <Application>Microsoft Office PowerPoint</Application>
  <PresentationFormat>自定义</PresentationFormat>
  <Paragraphs>508</Paragraphs>
  <Slides>96</Slides>
  <Notes>62</Notes>
  <HiddenSlides>0</HiddenSlides>
  <MMClips>1</MMClips>
  <ScaleCrop>false</ScaleCrop>
  <HeadingPairs>
    <vt:vector size="4" baseType="variant">
      <vt:variant>
        <vt:lpstr>主题</vt:lpstr>
      </vt:variant>
      <vt:variant>
        <vt:i4>86</vt:i4>
      </vt:variant>
      <vt:variant>
        <vt:lpstr>幻灯片标题</vt:lpstr>
      </vt:variant>
      <vt:variant>
        <vt:i4>96</vt:i4>
      </vt:variant>
    </vt:vector>
  </HeadingPairs>
  <TitlesOfParts>
    <vt:vector size="182" baseType="lpstr">
      <vt:lpstr>Office 主题​​</vt:lpstr>
      <vt:lpstr>Metro Template Light 16x9</vt:lpstr>
      <vt:lpstr>4_Metro Template Light 16x9</vt:lpstr>
      <vt:lpstr>1_Metro Template Light 16x9</vt:lpstr>
      <vt:lpstr>2_Metro Template Light 16x9</vt:lpstr>
      <vt:lpstr>3_Metro Template Light 16x9</vt:lpstr>
      <vt:lpstr>5_Metro Template Light 16x9</vt:lpstr>
      <vt:lpstr>6_Metro Template Light 16x9</vt:lpstr>
      <vt:lpstr>8_Metro Template Light 16x9</vt:lpstr>
      <vt:lpstr>9_Metro Template Light 16x9</vt:lpstr>
      <vt:lpstr>10_Metro Template Light 16x9</vt:lpstr>
      <vt:lpstr>7_Metro Template Light 16x9</vt:lpstr>
      <vt:lpstr>11_Metro Template Light 16x9</vt:lpstr>
      <vt:lpstr>12_Metro Template Light 16x9</vt:lpstr>
      <vt:lpstr>13_Metro Template Light 16x9</vt:lpstr>
      <vt:lpstr>14_Metro Template Light 16x9</vt:lpstr>
      <vt:lpstr>15_Metro Template Light 16x9</vt:lpstr>
      <vt:lpstr>16_Metro Template Light 16x9</vt:lpstr>
      <vt:lpstr>17_Metro Template Light 16x9</vt:lpstr>
      <vt:lpstr>18_Metro Template Light 16x9</vt:lpstr>
      <vt:lpstr>19_Metro Template Light 16x9</vt:lpstr>
      <vt:lpstr>20_Metro Template Light 16x9</vt:lpstr>
      <vt:lpstr>21_Metro Template Light 16x9</vt:lpstr>
      <vt:lpstr>22_Metro Template Light 16x9</vt:lpstr>
      <vt:lpstr>23_Metro Template Light 16x9</vt:lpstr>
      <vt:lpstr>24_Metro Template Light 16x9</vt:lpstr>
      <vt:lpstr>25_Metro Template Light 16x9</vt:lpstr>
      <vt:lpstr>26_Metro Template Light 16x9</vt:lpstr>
      <vt:lpstr>27_Metro Template Light 16x9</vt:lpstr>
      <vt:lpstr>28_Metro Template Light 16x9</vt:lpstr>
      <vt:lpstr>29_Metro Template Light 16x9</vt:lpstr>
      <vt:lpstr>30_Metro Template Light 16x9</vt:lpstr>
      <vt:lpstr>31_Metro Template Light 16x9</vt:lpstr>
      <vt:lpstr>32_Metro Template Light 16x9</vt:lpstr>
      <vt:lpstr>33_Metro Template Light 16x9</vt:lpstr>
      <vt:lpstr>34_Metro Template Light 16x9</vt:lpstr>
      <vt:lpstr>35_Metro Template Light 16x9</vt:lpstr>
      <vt:lpstr>36_Metro Template Light 16x9</vt:lpstr>
      <vt:lpstr>37_Metro Template Light 16x9</vt:lpstr>
      <vt:lpstr>38_Metro Template Light 16x9</vt:lpstr>
      <vt:lpstr>39_Metro Template Light 16x9</vt:lpstr>
      <vt:lpstr>40_Metro Template Light 16x9</vt:lpstr>
      <vt:lpstr>41_Metro Template Light 16x9</vt:lpstr>
      <vt:lpstr>1_Office 主题​​</vt:lpstr>
      <vt:lpstr>42_Metro Template Light 16x9</vt:lpstr>
      <vt:lpstr>43_Metro Template Light 16x9</vt:lpstr>
      <vt:lpstr>44_Metro Template Light 16x9</vt:lpstr>
      <vt:lpstr>45_Metro Template Light 16x9</vt:lpstr>
      <vt:lpstr>46_Metro Template Light 16x9</vt:lpstr>
      <vt:lpstr>1_默认设计模板</vt:lpstr>
      <vt:lpstr>47_Metro Template Light 16x9</vt:lpstr>
      <vt:lpstr>48_Metro Template Light 16x9</vt:lpstr>
      <vt:lpstr>49_Metro Template Light 16x9</vt:lpstr>
      <vt:lpstr>50_Metro Template Light 16x9</vt:lpstr>
      <vt:lpstr>51_Metro Template Light 16x9</vt:lpstr>
      <vt:lpstr>52_Metro Template Light 16x9</vt:lpstr>
      <vt:lpstr>53_Metro Template Light 16x9</vt:lpstr>
      <vt:lpstr>54_Metro Template Light 16x9</vt:lpstr>
      <vt:lpstr>55_Metro Template Light 16x9</vt:lpstr>
      <vt:lpstr>56_Metro Template Light 16x9</vt:lpstr>
      <vt:lpstr>57_Metro Template Light 16x9</vt:lpstr>
      <vt:lpstr>58_Metro Template Light 16x9</vt:lpstr>
      <vt:lpstr>59_Metro Template Light 16x9</vt:lpstr>
      <vt:lpstr>60_Metro Template Light 16x9</vt:lpstr>
      <vt:lpstr>61_Metro Template Light 16x9</vt:lpstr>
      <vt:lpstr>62_Metro Template Light 16x9</vt:lpstr>
      <vt:lpstr>63_Metro Template Light 16x9</vt:lpstr>
      <vt:lpstr>64_Metro Template Light 16x9</vt:lpstr>
      <vt:lpstr>65_Metro Template Light 16x9</vt:lpstr>
      <vt:lpstr>66_Metro Template Light 16x9</vt:lpstr>
      <vt:lpstr>10_Office 主题​​</vt:lpstr>
      <vt:lpstr>67_Metro Template Light 16x9</vt:lpstr>
      <vt:lpstr>68_Metro Template Light 16x9</vt:lpstr>
      <vt:lpstr>69_Metro Template Light 16x9</vt:lpstr>
      <vt:lpstr>11_Office 主题​​</vt:lpstr>
      <vt:lpstr>14_Office 主题​​</vt:lpstr>
      <vt:lpstr>70_Metro Template Light 16x9</vt:lpstr>
      <vt:lpstr>71_Metro Template Light 16x9</vt:lpstr>
      <vt:lpstr>2_默认设计模板</vt:lpstr>
      <vt:lpstr>5_Office 主题​​</vt:lpstr>
      <vt:lpstr>72_Metro Template Light 16x9</vt:lpstr>
      <vt:lpstr>73_Metro Template Light 16x9</vt:lpstr>
      <vt:lpstr>2_Office 主题​​</vt:lpstr>
      <vt:lpstr>3_默认设计模板</vt:lpstr>
      <vt:lpstr>8_Office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3.需要注意的问题</vt:lpstr>
      <vt:lpstr>4.微课评价建议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jl</dc:creator>
  <cp:lastModifiedBy>jl</cp:lastModifiedBy>
  <cp:revision>1413</cp:revision>
  <dcterms:created xsi:type="dcterms:W3CDTF">2013-04-18T12:52:51Z</dcterms:created>
  <dcterms:modified xsi:type="dcterms:W3CDTF">2013-11-23T13:12:27Z</dcterms:modified>
</cp:coreProperties>
</file>